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3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41599-EE71-444D-97F2-DACC9B597D9A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581F7-F700-4337-8F12-96DADDA347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581F7-F700-4337-8F12-96DADDA347E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07129-56EE-4734-A2BD-379F420AF542}" type="datetimeFigureOut">
              <a:rPr lang="en-US" smtClean="0"/>
              <a:t>10/26/2009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201A7-4D3F-441B-8DE5-684E7EAE9F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Geometry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Monday, October 26,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33463"/>
            <a:ext cx="9144000" cy="414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0"/>
          <p:cNvSpPr/>
          <p:nvPr/>
        </p:nvSpPr>
        <p:spPr>
          <a:xfrm>
            <a:off x="1434464" y="1561504"/>
            <a:ext cx="334177" cy="366909"/>
          </a:xfrm>
          <a:custGeom>
            <a:avLst/>
            <a:gdLst/>
            <a:ahLst/>
            <a:cxnLst/>
            <a:rect l="0" t="0" r="0" b="0"/>
            <a:pathLst>
              <a:path w="334177" h="366909">
                <a:moveTo>
                  <a:pt x="0" y="92988"/>
                </a:moveTo>
                <a:lnTo>
                  <a:pt x="0" y="79969"/>
                </a:lnTo>
                <a:lnTo>
                  <a:pt x="953" y="77641"/>
                </a:lnTo>
                <a:lnTo>
                  <a:pt x="4551" y="72515"/>
                </a:lnTo>
                <a:lnTo>
                  <a:pt x="11866" y="67061"/>
                </a:lnTo>
                <a:lnTo>
                  <a:pt x="16483" y="64274"/>
                </a:lnTo>
                <a:lnTo>
                  <a:pt x="26694" y="61176"/>
                </a:lnTo>
                <a:lnTo>
                  <a:pt x="32083" y="60350"/>
                </a:lnTo>
                <a:lnTo>
                  <a:pt x="40612" y="56892"/>
                </a:lnTo>
                <a:lnTo>
                  <a:pt x="50769" y="49591"/>
                </a:lnTo>
                <a:lnTo>
                  <a:pt x="57806" y="44173"/>
                </a:lnTo>
                <a:lnTo>
                  <a:pt x="67285" y="38590"/>
                </a:lnTo>
                <a:lnTo>
                  <a:pt x="77847" y="32934"/>
                </a:lnTo>
                <a:lnTo>
                  <a:pt x="87939" y="27245"/>
                </a:lnTo>
                <a:lnTo>
                  <a:pt x="95599" y="21541"/>
                </a:lnTo>
                <a:lnTo>
                  <a:pt x="99928" y="19639"/>
                </a:lnTo>
                <a:lnTo>
                  <a:pt x="109818" y="17526"/>
                </a:lnTo>
                <a:lnTo>
                  <a:pt x="115122" y="16010"/>
                </a:lnTo>
                <a:lnTo>
                  <a:pt x="120563" y="14047"/>
                </a:lnTo>
                <a:lnTo>
                  <a:pt x="126096" y="11786"/>
                </a:lnTo>
                <a:lnTo>
                  <a:pt x="131689" y="10278"/>
                </a:lnTo>
                <a:lnTo>
                  <a:pt x="137323" y="9273"/>
                </a:lnTo>
                <a:lnTo>
                  <a:pt x="142984" y="8603"/>
                </a:lnTo>
                <a:lnTo>
                  <a:pt x="148662" y="7204"/>
                </a:lnTo>
                <a:lnTo>
                  <a:pt x="154354" y="5319"/>
                </a:lnTo>
                <a:lnTo>
                  <a:pt x="160053" y="3109"/>
                </a:lnTo>
                <a:lnTo>
                  <a:pt x="168925" y="654"/>
                </a:lnTo>
                <a:lnTo>
                  <a:pt x="172624" y="0"/>
                </a:lnTo>
                <a:lnTo>
                  <a:pt x="177948" y="516"/>
                </a:lnTo>
                <a:lnTo>
                  <a:pt x="184355" y="1812"/>
                </a:lnTo>
                <a:lnTo>
                  <a:pt x="191483" y="3629"/>
                </a:lnTo>
                <a:lnTo>
                  <a:pt x="197188" y="4840"/>
                </a:lnTo>
                <a:lnTo>
                  <a:pt x="206067" y="6186"/>
                </a:lnTo>
                <a:lnTo>
                  <a:pt x="209768" y="7498"/>
                </a:lnTo>
                <a:lnTo>
                  <a:pt x="216420" y="11495"/>
                </a:lnTo>
                <a:lnTo>
                  <a:pt x="225521" y="19100"/>
                </a:lnTo>
                <a:lnTo>
                  <a:pt x="227500" y="21822"/>
                </a:lnTo>
                <a:lnTo>
                  <a:pt x="231238" y="30203"/>
                </a:lnTo>
                <a:lnTo>
                  <a:pt x="235487" y="35874"/>
                </a:lnTo>
                <a:lnTo>
                  <a:pt x="237002" y="39672"/>
                </a:lnTo>
                <a:lnTo>
                  <a:pt x="238684" y="48972"/>
                </a:lnTo>
                <a:lnTo>
                  <a:pt x="238180" y="53167"/>
                </a:lnTo>
                <a:lnTo>
                  <a:pt x="236892" y="56915"/>
                </a:lnTo>
                <a:lnTo>
                  <a:pt x="230528" y="69282"/>
                </a:lnTo>
                <a:lnTo>
                  <a:pt x="225330" y="78642"/>
                </a:lnTo>
                <a:lnTo>
                  <a:pt x="219844" y="85977"/>
                </a:lnTo>
                <a:lnTo>
                  <a:pt x="211691" y="94952"/>
                </a:lnTo>
                <a:lnTo>
                  <a:pt x="195486" y="111685"/>
                </a:lnTo>
                <a:lnTo>
                  <a:pt x="181535" y="125727"/>
                </a:lnTo>
                <a:lnTo>
                  <a:pt x="176269" y="130054"/>
                </a:lnTo>
                <a:lnTo>
                  <a:pt x="170853" y="133891"/>
                </a:lnTo>
                <a:lnTo>
                  <a:pt x="165337" y="137402"/>
                </a:lnTo>
                <a:lnTo>
                  <a:pt x="159755" y="141647"/>
                </a:lnTo>
                <a:lnTo>
                  <a:pt x="154128" y="146383"/>
                </a:lnTo>
                <a:lnTo>
                  <a:pt x="148472" y="151444"/>
                </a:lnTo>
                <a:lnTo>
                  <a:pt x="142797" y="154819"/>
                </a:lnTo>
                <a:lnTo>
                  <a:pt x="137108" y="157069"/>
                </a:lnTo>
                <a:lnTo>
                  <a:pt x="131410" y="158569"/>
                </a:lnTo>
                <a:lnTo>
                  <a:pt x="122540" y="162775"/>
                </a:lnTo>
                <a:lnTo>
                  <a:pt x="112191" y="170498"/>
                </a:lnTo>
                <a:lnTo>
                  <a:pt x="109084" y="173237"/>
                </a:lnTo>
                <a:lnTo>
                  <a:pt x="105108" y="175062"/>
                </a:lnTo>
                <a:lnTo>
                  <a:pt x="95610" y="177090"/>
                </a:lnTo>
                <a:lnTo>
                  <a:pt x="85352" y="178618"/>
                </a:lnTo>
                <a:lnTo>
                  <a:pt x="80958" y="178685"/>
                </a:lnTo>
                <a:lnTo>
                  <a:pt x="85484" y="178712"/>
                </a:lnTo>
                <a:lnTo>
                  <a:pt x="90205" y="174162"/>
                </a:lnTo>
                <a:lnTo>
                  <a:pt x="92522" y="172822"/>
                </a:lnTo>
                <a:lnTo>
                  <a:pt x="100333" y="169982"/>
                </a:lnTo>
                <a:lnTo>
                  <a:pt x="105870" y="165943"/>
                </a:lnTo>
                <a:lnTo>
                  <a:pt x="109633" y="164485"/>
                </a:lnTo>
                <a:lnTo>
                  <a:pt x="118893" y="162864"/>
                </a:lnTo>
                <a:lnTo>
                  <a:pt x="124030" y="162432"/>
                </a:lnTo>
                <a:lnTo>
                  <a:pt x="129359" y="162144"/>
                </a:lnTo>
                <a:lnTo>
                  <a:pt x="134817" y="161952"/>
                </a:lnTo>
                <a:lnTo>
                  <a:pt x="140361" y="160872"/>
                </a:lnTo>
                <a:lnTo>
                  <a:pt x="145962" y="159199"/>
                </a:lnTo>
                <a:lnTo>
                  <a:pt x="151600" y="157131"/>
                </a:lnTo>
                <a:lnTo>
                  <a:pt x="157265" y="155753"/>
                </a:lnTo>
                <a:lnTo>
                  <a:pt x="162946" y="154834"/>
                </a:lnTo>
                <a:lnTo>
                  <a:pt x="168638" y="154221"/>
                </a:lnTo>
                <a:lnTo>
                  <a:pt x="175291" y="153813"/>
                </a:lnTo>
                <a:lnTo>
                  <a:pt x="190302" y="153359"/>
                </a:lnTo>
                <a:lnTo>
                  <a:pt x="224897" y="153043"/>
                </a:lnTo>
                <a:lnTo>
                  <a:pt x="232799" y="153027"/>
                </a:lnTo>
                <a:lnTo>
                  <a:pt x="239972" y="153969"/>
                </a:lnTo>
                <a:lnTo>
                  <a:pt x="246659" y="155550"/>
                </a:lnTo>
                <a:lnTo>
                  <a:pt x="253022" y="157556"/>
                </a:lnTo>
                <a:lnTo>
                  <a:pt x="259169" y="159846"/>
                </a:lnTo>
                <a:lnTo>
                  <a:pt x="265172" y="162325"/>
                </a:lnTo>
                <a:lnTo>
                  <a:pt x="271079" y="164930"/>
                </a:lnTo>
                <a:lnTo>
                  <a:pt x="280182" y="170365"/>
                </a:lnTo>
                <a:lnTo>
                  <a:pt x="288356" y="175955"/>
                </a:lnTo>
                <a:lnTo>
                  <a:pt x="298338" y="181615"/>
                </a:lnTo>
                <a:lnTo>
                  <a:pt x="306585" y="189845"/>
                </a:lnTo>
                <a:lnTo>
                  <a:pt x="313425" y="198901"/>
                </a:lnTo>
                <a:lnTo>
                  <a:pt x="322631" y="210306"/>
                </a:lnTo>
                <a:lnTo>
                  <a:pt x="328494" y="220059"/>
                </a:lnTo>
                <a:lnTo>
                  <a:pt x="331735" y="228204"/>
                </a:lnTo>
                <a:lnTo>
                  <a:pt x="333176" y="235952"/>
                </a:lnTo>
                <a:lnTo>
                  <a:pt x="333816" y="245745"/>
                </a:lnTo>
                <a:lnTo>
                  <a:pt x="334100" y="256448"/>
                </a:lnTo>
                <a:lnTo>
                  <a:pt x="334176" y="261968"/>
                </a:lnTo>
                <a:lnTo>
                  <a:pt x="332322" y="267554"/>
                </a:lnTo>
                <a:lnTo>
                  <a:pt x="325181" y="278841"/>
                </a:lnTo>
                <a:lnTo>
                  <a:pt x="318198" y="287667"/>
                </a:lnTo>
                <a:lnTo>
                  <a:pt x="310967" y="295717"/>
                </a:lnTo>
                <a:lnTo>
                  <a:pt x="301402" y="305645"/>
                </a:lnTo>
                <a:lnTo>
                  <a:pt x="296185" y="310007"/>
                </a:lnTo>
                <a:lnTo>
                  <a:pt x="290802" y="313867"/>
                </a:lnTo>
                <a:lnTo>
                  <a:pt x="285308" y="317393"/>
                </a:lnTo>
                <a:lnTo>
                  <a:pt x="279741" y="321649"/>
                </a:lnTo>
                <a:lnTo>
                  <a:pt x="274124" y="326391"/>
                </a:lnTo>
                <a:lnTo>
                  <a:pt x="268474" y="331458"/>
                </a:lnTo>
                <a:lnTo>
                  <a:pt x="260898" y="335788"/>
                </a:lnTo>
                <a:lnTo>
                  <a:pt x="252037" y="339627"/>
                </a:lnTo>
                <a:lnTo>
                  <a:pt x="242320" y="343139"/>
                </a:lnTo>
                <a:lnTo>
                  <a:pt x="233937" y="346433"/>
                </a:lnTo>
                <a:lnTo>
                  <a:pt x="226443" y="349581"/>
                </a:lnTo>
                <a:lnTo>
                  <a:pt x="219542" y="352633"/>
                </a:lnTo>
                <a:lnTo>
                  <a:pt x="212084" y="354667"/>
                </a:lnTo>
                <a:lnTo>
                  <a:pt x="204254" y="356023"/>
                </a:lnTo>
                <a:lnTo>
                  <a:pt x="196177" y="356927"/>
                </a:lnTo>
                <a:lnTo>
                  <a:pt x="187935" y="358483"/>
                </a:lnTo>
                <a:lnTo>
                  <a:pt x="179583" y="360472"/>
                </a:lnTo>
                <a:lnTo>
                  <a:pt x="171157" y="362751"/>
                </a:lnTo>
                <a:lnTo>
                  <a:pt x="163635" y="364270"/>
                </a:lnTo>
                <a:lnTo>
                  <a:pt x="156715" y="365283"/>
                </a:lnTo>
                <a:lnTo>
                  <a:pt x="150197" y="365958"/>
                </a:lnTo>
                <a:lnTo>
                  <a:pt x="142994" y="366408"/>
                </a:lnTo>
                <a:lnTo>
                  <a:pt x="127371" y="366908"/>
                </a:lnTo>
                <a:lnTo>
                  <a:pt x="120156" y="366089"/>
                </a:lnTo>
                <a:lnTo>
                  <a:pt x="113442" y="364590"/>
                </a:lnTo>
                <a:lnTo>
                  <a:pt x="107061" y="362639"/>
                </a:lnTo>
                <a:lnTo>
                  <a:pt x="100901" y="361338"/>
                </a:lnTo>
                <a:lnTo>
                  <a:pt x="94890" y="360470"/>
                </a:lnTo>
                <a:lnTo>
                  <a:pt x="88978" y="359892"/>
                </a:lnTo>
                <a:lnTo>
                  <a:pt x="83131" y="358554"/>
                </a:lnTo>
                <a:lnTo>
                  <a:pt x="77328" y="356710"/>
                </a:lnTo>
                <a:lnTo>
                  <a:pt x="71555" y="354527"/>
                </a:lnTo>
                <a:lnTo>
                  <a:pt x="62600" y="352103"/>
                </a:lnTo>
                <a:lnTo>
                  <a:pt x="58878" y="351456"/>
                </a:lnTo>
                <a:lnTo>
                  <a:pt x="52203" y="348198"/>
                </a:lnTo>
                <a:lnTo>
                  <a:pt x="45109" y="343575"/>
                </a:lnTo>
                <a:lnTo>
                  <a:pt x="35606" y="338345"/>
                </a:lnTo>
                <a:lnTo>
                  <a:pt x="27573" y="335386"/>
                </a:lnTo>
                <a:lnTo>
                  <a:pt x="24097" y="334596"/>
                </a:lnTo>
                <a:lnTo>
                  <a:pt x="17695" y="331180"/>
                </a:lnTo>
                <a:lnTo>
                  <a:pt x="14654" y="328935"/>
                </a:lnTo>
                <a:lnTo>
                  <a:pt x="12627" y="326486"/>
                </a:lnTo>
                <a:lnTo>
                  <a:pt x="11276" y="323901"/>
                </a:lnTo>
                <a:lnTo>
                  <a:pt x="9107" y="317459"/>
                </a:lnTo>
                <a:lnTo>
                  <a:pt x="8731" y="311792"/>
                </a:lnTo>
                <a:lnTo>
                  <a:pt x="7726" y="310295"/>
                </a:lnTo>
                <a:lnTo>
                  <a:pt x="6103" y="309297"/>
                </a:lnTo>
                <a:lnTo>
                  <a:pt x="4069" y="308631"/>
                </a:lnTo>
                <a:lnTo>
                  <a:pt x="3665" y="308188"/>
                </a:lnTo>
                <a:lnTo>
                  <a:pt x="4349" y="307892"/>
                </a:lnTo>
                <a:lnTo>
                  <a:pt x="5757" y="307695"/>
                </a:lnTo>
                <a:lnTo>
                  <a:pt x="6696" y="306611"/>
                </a:lnTo>
                <a:lnTo>
                  <a:pt x="7321" y="304936"/>
                </a:lnTo>
                <a:lnTo>
                  <a:pt x="8573" y="2987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1888819" y="1568767"/>
            <a:ext cx="300026" cy="171448"/>
          </a:xfrm>
          <a:custGeom>
            <a:avLst/>
            <a:gdLst/>
            <a:ahLst/>
            <a:cxnLst/>
            <a:rect l="0" t="0" r="0" b="0"/>
            <a:pathLst>
              <a:path w="300026" h="171448">
                <a:moveTo>
                  <a:pt x="59995" y="0"/>
                </a:moveTo>
                <a:lnTo>
                  <a:pt x="72766" y="0"/>
                </a:lnTo>
                <a:lnTo>
                  <a:pt x="74224" y="953"/>
                </a:lnTo>
                <a:lnTo>
                  <a:pt x="75196" y="2540"/>
                </a:lnTo>
                <a:lnTo>
                  <a:pt x="76276" y="6844"/>
                </a:lnTo>
                <a:lnTo>
                  <a:pt x="76756" y="11932"/>
                </a:lnTo>
                <a:lnTo>
                  <a:pt x="76885" y="14622"/>
                </a:lnTo>
                <a:lnTo>
                  <a:pt x="77027" y="20151"/>
                </a:lnTo>
                <a:lnTo>
                  <a:pt x="77138" y="53105"/>
                </a:lnTo>
                <a:lnTo>
                  <a:pt x="76186" y="56358"/>
                </a:lnTo>
                <a:lnTo>
                  <a:pt x="74599" y="59480"/>
                </a:lnTo>
                <a:lnTo>
                  <a:pt x="72589" y="62513"/>
                </a:lnTo>
                <a:lnTo>
                  <a:pt x="70296" y="65488"/>
                </a:lnTo>
                <a:lnTo>
                  <a:pt x="67815" y="68424"/>
                </a:lnTo>
                <a:lnTo>
                  <a:pt x="65209" y="71333"/>
                </a:lnTo>
                <a:lnTo>
                  <a:pt x="62518" y="75178"/>
                </a:lnTo>
                <a:lnTo>
                  <a:pt x="59772" y="79646"/>
                </a:lnTo>
                <a:lnTo>
                  <a:pt x="56989" y="84530"/>
                </a:lnTo>
                <a:lnTo>
                  <a:pt x="53229" y="88738"/>
                </a:lnTo>
                <a:lnTo>
                  <a:pt x="48817" y="92496"/>
                </a:lnTo>
                <a:lnTo>
                  <a:pt x="43971" y="95954"/>
                </a:lnTo>
                <a:lnTo>
                  <a:pt x="39787" y="99212"/>
                </a:lnTo>
                <a:lnTo>
                  <a:pt x="36046" y="102336"/>
                </a:lnTo>
                <a:lnTo>
                  <a:pt x="32599" y="105372"/>
                </a:lnTo>
                <a:lnTo>
                  <a:pt x="30301" y="109300"/>
                </a:lnTo>
                <a:lnTo>
                  <a:pt x="28769" y="113824"/>
                </a:lnTo>
                <a:lnTo>
                  <a:pt x="27748" y="118745"/>
                </a:lnTo>
                <a:lnTo>
                  <a:pt x="26115" y="122979"/>
                </a:lnTo>
                <a:lnTo>
                  <a:pt x="24073" y="126753"/>
                </a:lnTo>
                <a:lnTo>
                  <a:pt x="21760" y="130222"/>
                </a:lnTo>
                <a:lnTo>
                  <a:pt x="20218" y="133487"/>
                </a:lnTo>
                <a:lnTo>
                  <a:pt x="19189" y="136617"/>
                </a:lnTo>
                <a:lnTo>
                  <a:pt x="18504" y="139655"/>
                </a:lnTo>
                <a:lnTo>
                  <a:pt x="17094" y="141681"/>
                </a:lnTo>
                <a:lnTo>
                  <a:pt x="15202" y="143032"/>
                </a:lnTo>
                <a:lnTo>
                  <a:pt x="12988" y="143932"/>
                </a:lnTo>
                <a:lnTo>
                  <a:pt x="7989" y="147472"/>
                </a:lnTo>
                <a:lnTo>
                  <a:pt x="1568" y="152955"/>
                </a:lnTo>
                <a:lnTo>
                  <a:pt x="1042" y="154358"/>
                </a:lnTo>
                <a:lnTo>
                  <a:pt x="456" y="158456"/>
                </a:lnTo>
                <a:lnTo>
                  <a:pt x="81" y="162957"/>
                </a:lnTo>
                <a:lnTo>
                  <a:pt x="0" y="170143"/>
                </a:lnTo>
                <a:lnTo>
                  <a:pt x="948" y="170579"/>
                </a:lnTo>
                <a:lnTo>
                  <a:pt x="9315" y="171278"/>
                </a:lnTo>
                <a:lnTo>
                  <a:pt x="17356" y="171399"/>
                </a:lnTo>
                <a:lnTo>
                  <a:pt x="41699" y="171447"/>
                </a:lnTo>
                <a:lnTo>
                  <a:pt x="46845" y="170496"/>
                </a:lnTo>
                <a:lnTo>
                  <a:pt x="52181" y="168909"/>
                </a:lnTo>
                <a:lnTo>
                  <a:pt x="57643" y="166898"/>
                </a:lnTo>
                <a:lnTo>
                  <a:pt x="63190" y="165558"/>
                </a:lnTo>
                <a:lnTo>
                  <a:pt x="68793" y="164665"/>
                </a:lnTo>
                <a:lnTo>
                  <a:pt x="74433" y="164069"/>
                </a:lnTo>
                <a:lnTo>
                  <a:pt x="81050" y="163672"/>
                </a:lnTo>
                <a:lnTo>
                  <a:pt x="96023" y="163231"/>
                </a:lnTo>
                <a:lnTo>
                  <a:pt x="103064" y="162160"/>
                </a:lnTo>
                <a:lnTo>
                  <a:pt x="109663" y="160495"/>
                </a:lnTo>
                <a:lnTo>
                  <a:pt x="115967" y="158431"/>
                </a:lnTo>
                <a:lnTo>
                  <a:pt x="123027" y="157056"/>
                </a:lnTo>
                <a:lnTo>
                  <a:pt x="130592" y="156139"/>
                </a:lnTo>
                <a:lnTo>
                  <a:pt x="138492" y="155528"/>
                </a:lnTo>
                <a:lnTo>
                  <a:pt x="145664" y="154168"/>
                </a:lnTo>
                <a:lnTo>
                  <a:pt x="152350" y="152308"/>
                </a:lnTo>
                <a:lnTo>
                  <a:pt x="158713" y="150117"/>
                </a:lnTo>
                <a:lnTo>
                  <a:pt x="165812" y="148655"/>
                </a:lnTo>
                <a:lnTo>
                  <a:pt x="173402" y="147681"/>
                </a:lnTo>
                <a:lnTo>
                  <a:pt x="181320" y="147031"/>
                </a:lnTo>
                <a:lnTo>
                  <a:pt x="188504" y="146599"/>
                </a:lnTo>
                <a:lnTo>
                  <a:pt x="201565" y="146117"/>
                </a:lnTo>
                <a:lnTo>
                  <a:pt x="219629" y="145847"/>
                </a:lnTo>
                <a:lnTo>
                  <a:pt x="254272" y="145743"/>
                </a:lnTo>
                <a:lnTo>
                  <a:pt x="259045" y="146692"/>
                </a:lnTo>
                <a:lnTo>
                  <a:pt x="270315" y="151626"/>
                </a:lnTo>
                <a:lnTo>
                  <a:pt x="279686" y="153511"/>
                </a:lnTo>
                <a:lnTo>
                  <a:pt x="288496" y="154070"/>
                </a:lnTo>
                <a:lnTo>
                  <a:pt x="300006" y="154305"/>
                </a:lnTo>
                <a:lnTo>
                  <a:pt x="300012" y="154305"/>
                </a:lnTo>
                <a:lnTo>
                  <a:pt x="300025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2128837" y="1560204"/>
            <a:ext cx="59655" cy="407492"/>
          </a:xfrm>
          <a:custGeom>
            <a:avLst/>
            <a:gdLst/>
            <a:ahLst/>
            <a:cxnLst/>
            <a:rect l="0" t="0" r="0" b="0"/>
            <a:pathLst>
              <a:path w="59655" h="407492">
                <a:moveTo>
                  <a:pt x="0" y="8563"/>
                </a:moveTo>
                <a:lnTo>
                  <a:pt x="0" y="0"/>
                </a:lnTo>
                <a:lnTo>
                  <a:pt x="4551" y="4544"/>
                </a:lnTo>
                <a:lnTo>
                  <a:pt x="5892" y="6836"/>
                </a:lnTo>
                <a:lnTo>
                  <a:pt x="7381" y="11923"/>
                </a:lnTo>
                <a:lnTo>
                  <a:pt x="8337" y="23902"/>
                </a:lnTo>
                <a:lnTo>
                  <a:pt x="8468" y="33161"/>
                </a:lnTo>
                <a:lnTo>
                  <a:pt x="9455" y="38296"/>
                </a:lnTo>
                <a:lnTo>
                  <a:pt x="11066" y="43625"/>
                </a:lnTo>
                <a:lnTo>
                  <a:pt x="13092" y="49083"/>
                </a:lnTo>
                <a:lnTo>
                  <a:pt x="15396" y="54626"/>
                </a:lnTo>
                <a:lnTo>
                  <a:pt x="17884" y="60227"/>
                </a:lnTo>
                <a:lnTo>
                  <a:pt x="20495" y="65866"/>
                </a:lnTo>
                <a:lnTo>
                  <a:pt x="22236" y="71530"/>
                </a:lnTo>
                <a:lnTo>
                  <a:pt x="23396" y="77211"/>
                </a:lnTo>
                <a:lnTo>
                  <a:pt x="24170" y="82903"/>
                </a:lnTo>
                <a:lnTo>
                  <a:pt x="25638" y="89556"/>
                </a:lnTo>
                <a:lnTo>
                  <a:pt x="27570" y="96848"/>
                </a:lnTo>
                <a:lnTo>
                  <a:pt x="29810" y="104567"/>
                </a:lnTo>
                <a:lnTo>
                  <a:pt x="31303" y="112571"/>
                </a:lnTo>
                <a:lnTo>
                  <a:pt x="32299" y="120764"/>
                </a:lnTo>
                <a:lnTo>
                  <a:pt x="32963" y="129084"/>
                </a:lnTo>
                <a:lnTo>
                  <a:pt x="34357" y="137488"/>
                </a:lnTo>
                <a:lnTo>
                  <a:pt x="36240" y="145948"/>
                </a:lnTo>
                <a:lnTo>
                  <a:pt x="38447" y="154445"/>
                </a:lnTo>
                <a:lnTo>
                  <a:pt x="39919" y="162968"/>
                </a:lnTo>
                <a:lnTo>
                  <a:pt x="40900" y="171507"/>
                </a:lnTo>
                <a:lnTo>
                  <a:pt x="41554" y="180057"/>
                </a:lnTo>
                <a:lnTo>
                  <a:pt x="41990" y="189568"/>
                </a:lnTo>
                <a:lnTo>
                  <a:pt x="42475" y="210294"/>
                </a:lnTo>
                <a:lnTo>
                  <a:pt x="42828" y="265386"/>
                </a:lnTo>
                <a:lnTo>
                  <a:pt x="43792" y="274076"/>
                </a:lnTo>
                <a:lnTo>
                  <a:pt x="45388" y="282727"/>
                </a:lnTo>
                <a:lnTo>
                  <a:pt x="47403" y="291351"/>
                </a:lnTo>
                <a:lnTo>
                  <a:pt x="48747" y="299959"/>
                </a:lnTo>
                <a:lnTo>
                  <a:pt x="49643" y="308554"/>
                </a:lnTo>
                <a:lnTo>
                  <a:pt x="50240" y="317142"/>
                </a:lnTo>
                <a:lnTo>
                  <a:pt x="50639" y="325725"/>
                </a:lnTo>
                <a:lnTo>
                  <a:pt x="51081" y="342881"/>
                </a:lnTo>
                <a:lnTo>
                  <a:pt x="51404" y="377842"/>
                </a:lnTo>
                <a:lnTo>
                  <a:pt x="52367" y="381432"/>
                </a:lnTo>
                <a:lnTo>
                  <a:pt x="53961" y="384777"/>
                </a:lnTo>
                <a:lnTo>
                  <a:pt x="55977" y="387960"/>
                </a:lnTo>
                <a:lnTo>
                  <a:pt x="57320" y="391034"/>
                </a:lnTo>
                <a:lnTo>
                  <a:pt x="58813" y="396990"/>
                </a:lnTo>
                <a:lnTo>
                  <a:pt x="59654" y="401148"/>
                </a:lnTo>
                <a:lnTo>
                  <a:pt x="58819" y="402684"/>
                </a:lnTo>
                <a:lnTo>
                  <a:pt x="57310" y="404660"/>
                </a:lnTo>
                <a:lnTo>
                  <a:pt x="55352" y="406930"/>
                </a:lnTo>
                <a:lnTo>
                  <a:pt x="54046" y="407491"/>
                </a:lnTo>
                <a:lnTo>
                  <a:pt x="53176" y="406913"/>
                </a:lnTo>
                <a:lnTo>
                  <a:pt x="51537" y="403133"/>
                </a:lnTo>
                <a:lnTo>
                  <a:pt x="52456" y="403055"/>
                </a:lnTo>
                <a:lnTo>
                  <a:pt x="54020" y="403003"/>
                </a:lnTo>
                <a:lnTo>
                  <a:pt x="56016" y="402968"/>
                </a:lnTo>
                <a:lnTo>
                  <a:pt x="56394" y="402944"/>
                </a:lnTo>
                <a:lnTo>
                  <a:pt x="55693" y="402929"/>
                </a:lnTo>
                <a:lnTo>
                  <a:pt x="51435" y="402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1468890" y="2143125"/>
            <a:ext cx="17010" cy="334328"/>
          </a:xfrm>
          <a:custGeom>
            <a:avLst/>
            <a:gdLst/>
            <a:ahLst/>
            <a:cxnLst/>
            <a:rect l="0" t="0" r="0" b="0"/>
            <a:pathLst>
              <a:path w="17010" h="334328">
                <a:moveTo>
                  <a:pt x="17009" y="0"/>
                </a:moveTo>
                <a:lnTo>
                  <a:pt x="17009" y="7380"/>
                </a:lnTo>
                <a:lnTo>
                  <a:pt x="16057" y="9683"/>
                </a:lnTo>
                <a:lnTo>
                  <a:pt x="14469" y="13123"/>
                </a:lnTo>
                <a:lnTo>
                  <a:pt x="12459" y="17321"/>
                </a:lnTo>
                <a:lnTo>
                  <a:pt x="10165" y="21072"/>
                </a:lnTo>
                <a:lnTo>
                  <a:pt x="7684" y="24525"/>
                </a:lnTo>
                <a:lnTo>
                  <a:pt x="5078" y="27780"/>
                </a:lnTo>
                <a:lnTo>
                  <a:pt x="3340" y="31855"/>
                </a:lnTo>
                <a:lnTo>
                  <a:pt x="2182" y="36477"/>
                </a:lnTo>
                <a:lnTo>
                  <a:pt x="1409" y="41462"/>
                </a:lnTo>
                <a:lnTo>
                  <a:pt x="894" y="46691"/>
                </a:lnTo>
                <a:lnTo>
                  <a:pt x="551" y="52083"/>
                </a:lnTo>
                <a:lnTo>
                  <a:pt x="322" y="57581"/>
                </a:lnTo>
                <a:lnTo>
                  <a:pt x="68" y="71312"/>
                </a:lnTo>
                <a:lnTo>
                  <a:pt x="0" y="78973"/>
                </a:lnTo>
                <a:lnTo>
                  <a:pt x="907" y="86939"/>
                </a:lnTo>
                <a:lnTo>
                  <a:pt x="2465" y="95106"/>
                </a:lnTo>
                <a:lnTo>
                  <a:pt x="4455" y="103409"/>
                </a:lnTo>
                <a:lnTo>
                  <a:pt x="5783" y="110849"/>
                </a:lnTo>
                <a:lnTo>
                  <a:pt x="6667" y="117714"/>
                </a:lnTo>
                <a:lnTo>
                  <a:pt x="7257" y="124196"/>
                </a:lnTo>
                <a:lnTo>
                  <a:pt x="7650" y="131375"/>
                </a:lnTo>
                <a:lnTo>
                  <a:pt x="8087" y="146971"/>
                </a:lnTo>
                <a:lnTo>
                  <a:pt x="8391" y="181973"/>
                </a:lnTo>
                <a:lnTo>
                  <a:pt x="8434" y="232763"/>
                </a:lnTo>
                <a:lnTo>
                  <a:pt x="7483" y="240900"/>
                </a:lnTo>
                <a:lnTo>
                  <a:pt x="5896" y="249183"/>
                </a:lnTo>
                <a:lnTo>
                  <a:pt x="3885" y="257561"/>
                </a:lnTo>
                <a:lnTo>
                  <a:pt x="2545" y="265053"/>
                </a:lnTo>
                <a:lnTo>
                  <a:pt x="1652" y="271952"/>
                </a:lnTo>
                <a:lnTo>
                  <a:pt x="1056" y="278456"/>
                </a:lnTo>
                <a:lnTo>
                  <a:pt x="659" y="283745"/>
                </a:lnTo>
                <a:lnTo>
                  <a:pt x="217" y="292161"/>
                </a:lnTo>
                <a:lnTo>
                  <a:pt x="1052" y="296691"/>
                </a:lnTo>
                <a:lnTo>
                  <a:pt x="2561" y="301617"/>
                </a:lnTo>
                <a:lnTo>
                  <a:pt x="4520" y="306805"/>
                </a:lnTo>
                <a:lnTo>
                  <a:pt x="5825" y="311217"/>
                </a:lnTo>
                <a:lnTo>
                  <a:pt x="6696" y="315110"/>
                </a:lnTo>
                <a:lnTo>
                  <a:pt x="8093" y="323652"/>
                </a:lnTo>
                <a:lnTo>
                  <a:pt x="8407" y="332951"/>
                </a:lnTo>
                <a:lnTo>
                  <a:pt x="9369" y="333410"/>
                </a:lnTo>
                <a:lnTo>
                  <a:pt x="10964" y="333715"/>
                </a:lnTo>
                <a:lnTo>
                  <a:pt x="12979" y="333919"/>
                </a:lnTo>
                <a:lnTo>
                  <a:pt x="13370" y="334055"/>
                </a:lnTo>
                <a:lnTo>
                  <a:pt x="12678" y="334146"/>
                </a:lnTo>
                <a:lnTo>
                  <a:pt x="8437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1674504" y="2134552"/>
            <a:ext cx="325747" cy="162869"/>
          </a:xfrm>
          <a:custGeom>
            <a:avLst/>
            <a:gdLst/>
            <a:ahLst/>
            <a:cxnLst/>
            <a:rect l="0" t="0" r="0" b="0"/>
            <a:pathLst>
              <a:path w="325747" h="162869">
                <a:moveTo>
                  <a:pt x="25708" y="0"/>
                </a:moveTo>
                <a:lnTo>
                  <a:pt x="25708" y="7381"/>
                </a:lnTo>
                <a:lnTo>
                  <a:pt x="26660" y="7778"/>
                </a:lnTo>
                <a:lnTo>
                  <a:pt x="30259" y="8219"/>
                </a:lnTo>
                <a:lnTo>
                  <a:pt x="31600" y="9290"/>
                </a:lnTo>
                <a:lnTo>
                  <a:pt x="32493" y="10956"/>
                </a:lnTo>
                <a:lnTo>
                  <a:pt x="33486" y="15347"/>
                </a:lnTo>
                <a:lnTo>
                  <a:pt x="33751" y="17851"/>
                </a:lnTo>
                <a:lnTo>
                  <a:pt x="33927" y="20473"/>
                </a:lnTo>
                <a:lnTo>
                  <a:pt x="34045" y="24126"/>
                </a:lnTo>
                <a:lnTo>
                  <a:pt x="34176" y="33265"/>
                </a:lnTo>
                <a:lnTo>
                  <a:pt x="33258" y="37417"/>
                </a:lnTo>
                <a:lnTo>
                  <a:pt x="31694" y="41137"/>
                </a:lnTo>
                <a:lnTo>
                  <a:pt x="29698" y="44570"/>
                </a:lnTo>
                <a:lnTo>
                  <a:pt x="28368" y="48763"/>
                </a:lnTo>
                <a:lnTo>
                  <a:pt x="27482" y="53464"/>
                </a:lnTo>
                <a:lnTo>
                  <a:pt x="26890" y="58503"/>
                </a:lnTo>
                <a:lnTo>
                  <a:pt x="25544" y="62814"/>
                </a:lnTo>
                <a:lnTo>
                  <a:pt x="23694" y="66641"/>
                </a:lnTo>
                <a:lnTo>
                  <a:pt x="21507" y="70145"/>
                </a:lnTo>
                <a:lnTo>
                  <a:pt x="19098" y="74386"/>
                </a:lnTo>
                <a:lnTo>
                  <a:pt x="13880" y="84178"/>
                </a:lnTo>
                <a:lnTo>
                  <a:pt x="12108" y="89456"/>
                </a:lnTo>
                <a:lnTo>
                  <a:pt x="10926" y="94880"/>
                </a:lnTo>
                <a:lnTo>
                  <a:pt x="10138" y="100401"/>
                </a:lnTo>
                <a:lnTo>
                  <a:pt x="9613" y="105034"/>
                </a:lnTo>
                <a:lnTo>
                  <a:pt x="9263" y="109075"/>
                </a:lnTo>
                <a:lnTo>
                  <a:pt x="9030" y="112722"/>
                </a:lnTo>
                <a:lnTo>
                  <a:pt x="7922" y="116105"/>
                </a:lnTo>
                <a:lnTo>
                  <a:pt x="6230" y="119314"/>
                </a:lnTo>
                <a:lnTo>
                  <a:pt x="4151" y="122405"/>
                </a:lnTo>
                <a:lnTo>
                  <a:pt x="2764" y="125418"/>
                </a:lnTo>
                <a:lnTo>
                  <a:pt x="1839" y="128380"/>
                </a:lnTo>
                <a:lnTo>
                  <a:pt x="1223" y="131306"/>
                </a:lnTo>
                <a:lnTo>
                  <a:pt x="812" y="134210"/>
                </a:lnTo>
                <a:lnTo>
                  <a:pt x="538" y="137099"/>
                </a:lnTo>
                <a:lnTo>
                  <a:pt x="23" y="145227"/>
                </a:lnTo>
                <a:lnTo>
                  <a:pt x="0" y="150134"/>
                </a:lnTo>
                <a:lnTo>
                  <a:pt x="949" y="151524"/>
                </a:lnTo>
                <a:lnTo>
                  <a:pt x="2535" y="152451"/>
                </a:lnTo>
                <a:lnTo>
                  <a:pt x="7372" y="153939"/>
                </a:lnTo>
                <a:lnTo>
                  <a:pt x="12761" y="158747"/>
                </a:lnTo>
                <a:lnTo>
                  <a:pt x="15172" y="160124"/>
                </a:lnTo>
                <a:lnTo>
                  <a:pt x="20390" y="161654"/>
                </a:lnTo>
                <a:lnTo>
                  <a:pt x="28683" y="162515"/>
                </a:lnTo>
                <a:lnTo>
                  <a:pt x="36873" y="162716"/>
                </a:lnTo>
                <a:lnTo>
                  <a:pt x="67056" y="162868"/>
                </a:lnTo>
                <a:lnTo>
                  <a:pt x="72324" y="161919"/>
                </a:lnTo>
                <a:lnTo>
                  <a:pt x="77740" y="160333"/>
                </a:lnTo>
                <a:lnTo>
                  <a:pt x="83256" y="158324"/>
                </a:lnTo>
                <a:lnTo>
                  <a:pt x="89791" y="156984"/>
                </a:lnTo>
                <a:lnTo>
                  <a:pt x="97005" y="156091"/>
                </a:lnTo>
                <a:lnTo>
                  <a:pt x="104672" y="155496"/>
                </a:lnTo>
                <a:lnTo>
                  <a:pt x="111688" y="154147"/>
                </a:lnTo>
                <a:lnTo>
                  <a:pt x="118270" y="152294"/>
                </a:lnTo>
                <a:lnTo>
                  <a:pt x="124564" y="150107"/>
                </a:lnTo>
                <a:lnTo>
                  <a:pt x="131617" y="148649"/>
                </a:lnTo>
                <a:lnTo>
                  <a:pt x="139176" y="147677"/>
                </a:lnTo>
                <a:lnTo>
                  <a:pt x="147074" y="147029"/>
                </a:lnTo>
                <a:lnTo>
                  <a:pt x="155196" y="146597"/>
                </a:lnTo>
                <a:lnTo>
                  <a:pt x="171841" y="146117"/>
                </a:lnTo>
                <a:lnTo>
                  <a:pt x="179327" y="145036"/>
                </a:lnTo>
                <a:lnTo>
                  <a:pt x="186223" y="143363"/>
                </a:lnTo>
                <a:lnTo>
                  <a:pt x="192726" y="141295"/>
                </a:lnTo>
                <a:lnTo>
                  <a:pt x="199918" y="139917"/>
                </a:lnTo>
                <a:lnTo>
                  <a:pt x="207571" y="138998"/>
                </a:lnTo>
                <a:lnTo>
                  <a:pt x="215530" y="138386"/>
                </a:lnTo>
                <a:lnTo>
                  <a:pt x="222741" y="137977"/>
                </a:lnTo>
                <a:lnTo>
                  <a:pt x="235833" y="137523"/>
                </a:lnTo>
                <a:lnTo>
                  <a:pt x="259760" y="137232"/>
                </a:lnTo>
                <a:lnTo>
                  <a:pt x="316741" y="137160"/>
                </a:lnTo>
                <a:lnTo>
                  <a:pt x="321596" y="141711"/>
                </a:lnTo>
                <a:lnTo>
                  <a:pt x="325746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1897487" y="2143134"/>
            <a:ext cx="25611" cy="351066"/>
          </a:xfrm>
          <a:custGeom>
            <a:avLst/>
            <a:gdLst/>
            <a:ahLst/>
            <a:cxnLst/>
            <a:rect l="0" t="0" r="0" b="0"/>
            <a:pathLst>
              <a:path w="25611" h="351066">
                <a:moveTo>
                  <a:pt x="17038" y="8563"/>
                </a:moveTo>
                <a:lnTo>
                  <a:pt x="8818" y="344"/>
                </a:lnTo>
                <a:lnTo>
                  <a:pt x="7748" y="226"/>
                </a:lnTo>
                <a:lnTo>
                  <a:pt x="6082" y="147"/>
                </a:lnTo>
                <a:lnTo>
                  <a:pt x="255" y="0"/>
                </a:lnTo>
                <a:lnTo>
                  <a:pt x="0" y="4544"/>
                </a:lnTo>
                <a:lnTo>
                  <a:pt x="917" y="6836"/>
                </a:lnTo>
                <a:lnTo>
                  <a:pt x="2480" y="9317"/>
                </a:lnTo>
                <a:lnTo>
                  <a:pt x="4475" y="11923"/>
                </a:lnTo>
                <a:lnTo>
                  <a:pt x="5805" y="15566"/>
                </a:lnTo>
                <a:lnTo>
                  <a:pt x="6692" y="19899"/>
                </a:lnTo>
                <a:lnTo>
                  <a:pt x="7283" y="24693"/>
                </a:lnTo>
                <a:lnTo>
                  <a:pt x="7940" y="35099"/>
                </a:lnTo>
                <a:lnTo>
                  <a:pt x="8309" y="49128"/>
                </a:lnTo>
                <a:lnTo>
                  <a:pt x="8456" y="83225"/>
                </a:lnTo>
                <a:lnTo>
                  <a:pt x="9411" y="88818"/>
                </a:lnTo>
                <a:lnTo>
                  <a:pt x="11001" y="94451"/>
                </a:lnTo>
                <a:lnTo>
                  <a:pt x="13013" y="100112"/>
                </a:lnTo>
                <a:lnTo>
                  <a:pt x="13402" y="106743"/>
                </a:lnTo>
                <a:lnTo>
                  <a:pt x="12709" y="114022"/>
                </a:lnTo>
                <a:lnTo>
                  <a:pt x="11294" y="121731"/>
                </a:lnTo>
                <a:lnTo>
                  <a:pt x="10351" y="128776"/>
                </a:lnTo>
                <a:lnTo>
                  <a:pt x="9722" y="135378"/>
                </a:lnTo>
                <a:lnTo>
                  <a:pt x="9303" y="141683"/>
                </a:lnTo>
                <a:lnTo>
                  <a:pt x="9024" y="148745"/>
                </a:lnTo>
                <a:lnTo>
                  <a:pt x="8713" y="164211"/>
                </a:lnTo>
                <a:lnTo>
                  <a:pt x="8539" y="188983"/>
                </a:lnTo>
                <a:lnTo>
                  <a:pt x="9467" y="196471"/>
                </a:lnTo>
                <a:lnTo>
                  <a:pt x="11038" y="203367"/>
                </a:lnTo>
                <a:lnTo>
                  <a:pt x="13038" y="209870"/>
                </a:lnTo>
                <a:lnTo>
                  <a:pt x="14371" y="216110"/>
                </a:lnTo>
                <a:lnTo>
                  <a:pt x="15260" y="222175"/>
                </a:lnTo>
                <a:lnTo>
                  <a:pt x="15852" y="228124"/>
                </a:lnTo>
                <a:lnTo>
                  <a:pt x="16247" y="234947"/>
                </a:lnTo>
                <a:lnTo>
                  <a:pt x="16686" y="250148"/>
                </a:lnTo>
                <a:lnTo>
                  <a:pt x="17006" y="288233"/>
                </a:lnTo>
                <a:lnTo>
                  <a:pt x="17037" y="337024"/>
                </a:lnTo>
                <a:lnTo>
                  <a:pt x="17990" y="338980"/>
                </a:lnTo>
                <a:lnTo>
                  <a:pt x="19577" y="340283"/>
                </a:lnTo>
                <a:lnTo>
                  <a:pt x="21588" y="341152"/>
                </a:lnTo>
                <a:lnTo>
                  <a:pt x="22929" y="342684"/>
                </a:lnTo>
                <a:lnTo>
                  <a:pt x="23823" y="344658"/>
                </a:lnTo>
                <a:lnTo>
                  <a:pt x="25505" y="351065"/>
                </a:lnTo>
                <a:lnTo>
                  <a:pt x="25610" y="34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2094550" y="2135744"/>
            <a:ext cx="236052" cy="436007"/>
          </a:xfrm>
          <a:custGeom>
            <a:avLst/>
            <a:gdLst/>
            <a:ahLst/>
            <a:cxnLst/>
            <a:rect l="0" t="0" r="0" b="0"/>
            <a:pathLst>
              <a:path w="236052" h="436007">
                <a:moveTo>
                  <a:pt x="68577" y="7381"/>
                </a:moveTo>
                <a:lnTo>
                  <a:pt x="73516" y="7381"/>
                </a:lnTo>
                <a:lnTo>
                  <a:pt x="71407" y="7381"/>
                </a:lnTo>
                <a:lnTo>
                  <a:pt x="70464" y="6428"/>
                </a:lnTo>
                <a:lnTo>
                  <a:pt x="69835" y="4841"/>
                </a:lnTo>
                <a:lnTo>
                  <a:pt x="68825" y="0"/>
                </a:lnTo>
                <a:lnTo>
                  <a:pt x="68651" y="3712"/>
                </a:lnTo>
                <a:lnTo>
                  <a:pt x="69579" y="4935"/>
                </a:lnTo>
                <a:lnTo>
                  <a:pt x="71150" y="5750"/>
                </a:lnTo>
                <a:lnTo>
                  <a:pt x="73150" y="6294"/>
                </a:lnTo>
                <a:lnTo>
                  <a:pt x="74483" y="7608"/>
                </a:lnTo>
                <a:lnTo>
                  <a:pt x="75372" y="9438"/>
                </a:lnTo>
                <a:lnTo>
                  <a:pt x="75964" y="11609"/>
                </a:lnTo>
                <a:lnTo>
                  <a:pt x="75407" y="14010"/>
                </a:lnTo>
                <a:lnTo>
                  <a:pt x="72248" y="19217"/>
                </a:lnTo>
                <a:lnTo>
                  <a:pt x="70208" y="27246"/>
                </a:lnTo>
                <a:lnTo>
                  <a:pt x="69665" y="32054"/>
                </a:lnTo>
                <a:lnTo>
                  <a:pt x="68350" y="36212"/>
                </a:lnTo>
                <a:lnTo>
                  <a:pt x="64349" y="43372"/>
                </a:lnTo>
                <a:lnTo>
                  <a:pt x="60995" y="47567"/>
                </a:lnTo>
                <a:lnTo>
                  <a:pt x="56855" y="52269"/>
                </a:lnTo>
                <a:lnTo>
                  <a:pt x="52190" y="57309"/>
                </a:lnTo>
                <a:lnTo>
                  <a:pt x="49080" y="62574"/>
                </a:lnTo>
                <a:lnTo>
                  <a:pt x="45624" y="73503"/>
                </a:lnTo>
                <a:lnTo>
                  <a:pt x="39008" y="84711"/>
                </a:lnTo>
                <a:lnTo>
                  <a:pt x="34577" y="90367"/>
                </a:lnTo>
                <a:lnTo>
                  <a:pt x="30670" y="96042"/>
                </a:lnTo>
                <a:lnTo>
                  <a:pt x="23790" y="107428"/>
                </a:lnTo>
                <a:lnTo>
                  <a:pt x="17557" y="118839"/>
                </a:lnTo>
                <a:lnTo>
                  <a:pt x="12564" y="130260"/>
                </a:lnTo>
                <a:lnTo>
                  <a:pt x="10345" y="141686"/>
                </a:lnTo>
                <a:lnTo>
                  <a:pt x="9358" y="153114"/>
                </a:lnTo>
                <a:lnTo>
                  <a:pt x="9096" y="158829"/>
                </a:lnTo>
                <a:lnTo>
                  <a:pt x="6263" y="170259"/>
                </a:lnTo>
                <a:lnTo>
                  <a:pt x="2782" y="181688"/>
                </a:lnTo>
                <a:lnTo>
                  <a:pt x="1235" y="193118"/>
                </a:lnTo>
                <a:lnTo>
                  <a:pt x="547" y="204548"/>
                </a:lnTo>
                <a:lnTo>
                  <a:pt x="242" y="215978"/>
                </a:lnTo>
                <a:lnTo>
                  <a:pt x="0" y="278843"/>
                </a:lnTo>
                <a:lnTo>
                  <a:pt x="2538" y="290273"/>
                </a:lnTo>
                <a:lnTo>
                  <a:pt x="5889" y="301703"/>
                </a:lnTo>
                <a:lnTo>
                  <a:pt x="7378" y="313133"/>
                </a:lnTo>
                <a:lnTo>
                  <a:pt x="9680" y="317896"/>
                </a:lnTo>
                <a:lnTo>
                  <a:pt x="13120" y="322023"/>
                </a:lnTo>
                <a:lnTo>
                  <a:pt x="17318" y="325727"/>
                </a:lnTo>
                <a:lnTo>
                  <a:pt x="24523" y="332383"/>
                </a:lnTo>
                <a:lnTo>
                  <a:pt x="33934" y="341485"/>
                </a:lnTo>
                <a:lnTo>
                  <a:pt x="54269" y="361698"/>
                </a:lnTo>
                <a:lnTo>
                  <a:pt x="58086" y="364559"/>
                </a:lnTo>
                <a:lnTo>
                  <a:pt x="62535" y="367420"/>
                </a:lnTo>
                <a:lnTo>
                  <a:pt x="67407" y="370279"/>
                </a:lnTo>
                <a:lnTo>
                  <a:pt x="71607" y="372186"/>
                </a:lnTo>
                <a:lnTo>
                  <a:pt x="78814" y="374304"/>
                </a:lnTo>
                <a:lnTo>
                  <a:pt x="85192" y="377785"/>
                </a:lnTo>
                <a:lnTo>
                  <a:pt x="88226" y="380047"/>
                </a:lnTo>
                <a:lnTo>
                  <a:pt x="92154" y="381555"/>
                </a:lnTo>
                <a:lnTo>
                  <a:pt x="96677" y="382560"/>
                </a:lnTo>
                <a:lnTo>
                  <a:pt x="101598" y="383230"/>
                </a:lnTo>
                <a:lnTo>
                  <a:pt x="106784" y="382724"/>
                </a:lnTo>
                <a:lnTo>
                  <a:pt x="112145" y="381435"/>
                </a:lnTo>
                <a:lnTo>
                  <a:pt x="117625" y="379623"/>
                </a:lnTo>
                <a:lnTo>
                  <a:pt x="123183" y="378415"/>
                </a:lnTo>
                <a:lnTo>
                  <a:pt x="128794" y="377609"/>
                </a:lnTo>
                <a:lnTo>
                  <a:pt x="134439" y="377072"/>
                </a:lnTo>
                <a:lnTo>
                  <a:pt x="140107" y="375762"/>
                </a:lnTo>
                <a:lnTo>
                  <a:pt x="145791" y="373935"/>
                </a:lnTo>
                <a:lnTo>
                  <a:pt x="151486" y="371765"/>
                </a:lnTo>
                <a:lnTo>
                  <a:pt x="156234" y="370319"/>
                </a:lnTo>
                <a:lnTo>
                  <a:pt x="160353" y="369354"/>
                </a:lnTo>
                <a:lnTo>
                  <a:pt x="164051" y="368712"/>
                </a:lnTo>
                <a:lnTo>
                  <a:pt x="168421" y="367330"/>
                </a:lnTo>
                <a:lnTo>
                  <a:pt x="173240" y="365457"/>
                </a:lnTo>
                <a:lnTo>
                  <a:pt x="178357" y="363256"/>
                </a:lnTo>
                <a:lnTo>
                  <a:pt x="189123" y="358270"/>
                </a:lnTo>
                <a:lnTo>
                  <a:pt x="194661" y="355607"/>
                </a:lnTo>
                <a:lnTo>
                  <a:pt x="199306" y="352879"/>
                </a:lnTo>
                <a:lnTo>
                  <a:pt x="203354" y="350108"/>
                </a:lnTo>
                <a:lnTo>
                  <a:pt x="210393" y="344489"/>
                </a:lnTo>
                <a:lnTo>
                  <a:pt x="216696" y="338816"/>
                </a:lnTo>
                <a:lnTo>
                  <a:pt x="222673" y="333120"/>
                </a:lnTo>
                <a:lnTo>
                  <a:pt x="225600" y="330268"/>
                </a:lnTo>
                <a:lnTo>
                  <a:pt x="227551" y="327414"/>
                </a:lnTo>
                <a:lnTo>
                  <a:pt x="231251" y="318846"/>
                </a:lnTo>
                <a:lnTo>
                  <a:pt x="235491" y="313132"/>
                </a:lnTo>
                <a:lnTo>
                  <a:pt x="236051" y="309322"/>
                </a:lnTo>
                <a:lnTo>
                  <a:pt x="233240" y="295812"/>
                </a:lnTo>
                <a:lnTo>
                  <a:pt x="231807" y="282230"/>
                </a:lnTo>
                <a:lnTo>
                  <a:pt x="231690" y="279196"/>
                </a:lnTo>
                <a:lnTo>
                  <a:pt x="230659" y="276221"/>
                </a:lnTo>
                <a:lnTo>
                  <a:pt x="226973" y="270375"/>
                </a:lnTo>
                <a:lnTo>
                  <a:pt x="223705" y="268435"/>
                </a:lnTo>
                <a:lnTo>
                  <a:pt x="219620" y="267142"/>
                </a:lnTo>
                <a:lnTo>
                  <a:pt x="214992" y="266280"/>
                </a:lnTo>
                <a:lnTo>
                  <a:pt x="210955" y="264753"/>
                </a:lnTo>
                <a:lnTo>
                  <a:pt x="203928" y="260516"/>
                </a:lnTo>
                <a:lnTo>
                  <a:pt x="197631" y="257997"/>
                </a:lnTo>
                <a:lnTo>
                  <a:pt x="190704" y="256878"/>
                </a:lnTo>
                <a:lnTo>
                  <a:pt x="186190" y="256580"/>
                </a:lnTo>
                <a:lnTo>
                  <a:pt x="181276" y="256381"/>
                </a:lnTo>
                <a:lnTo>
                  <a:pt x="177047" y="257201"/>
                </a:lnTo>
                <a:lnTo>
                  <a:pt x="169808" y="260652"/>
                </a:lnTo>
                <a:lnTo>
                  <a:pt x="165592" y="261953"/>
                </a:lnTo>
                <a:lnTo>
                  <a:pt x="160876" y="262821"/>
                </a:lnTo>
                <a:lnTo>
                  <a:pt x="155827" y="263399"/>
                </a:lnTo>
                <a:lnTo>
                  <a:pt x="150556" y="264737"/>
                </a:lnTo>
                <a:lnTo>
                  <a:pt x="145137" y="266582"/>
                </a:lnTo>
                <a:lnTo>
                  <a:pt x="139620" y="268764"/>
                </a:lnTo>
                <a:lnTo>
                  <a:pt x="134989" y="272123"/>
                </a:lnTo>
                <a:lnTo>
                  <a:pt x="130949" y="276268"/>
                </a:lnTo>
                <a:lnTo>
                  <a:pt x="127303" y="280937"/>
                </a:lnTo>
                <a:lnTo>
                  <a:pt x="122968" y="285001"/>
                </a:lnTo>
                <a:lnTo>
                  <a:pt x="118173" y="288664"/>
                </a:lnTo>
                <a:lnTo>
                  <a:pt x="113071" y="292058"/>
                </a:lnTo>
                <a:lnTo>
                  <a:pt x="108717" y="296225"/>
                </a:lnTo>
                <a:lnTo>
                  <a:pt x="104862" y="300909"/>
                </a:lnTo>
                <a:lnTo>
                  <a:pt x="98039" y="311193"/>
                </a:lnTo>
                <a:lnTo>
                  <a:pt x="91831" y="322113"/>
                </a:lnTo>
                <a:lnTo>
                  <a:pt x="85897" y="333317"/>
                </a:lnTo>
                <a:lnTo>
                  <a:pt x="65730" y="373151"/>
                </a:lnTo>
                <a:lnTo>
                  <a:pt x="62549" y="384575"/>
                </a:lnTo>
                <a:lnTo>
                  <a:pt x="61135" y="395050"/>
                </a:lnTo>
                <a:lnTo>
                  <a:pt x="60507" y="402881"/>
                </a:lnTo>
                <a:lnTo>
                  <a:pt x="57688" y="412076"/>
                </a:lnTo>
                <a:lnTo>
                  <a:pt x="55603" y="417195"/>
                </a:lnTo>
                <a:lnTo>
                  <a:pt x="55165" y="420608"/>
                </a:lnTo>
                <a:lnTo>
                  <a:pt x="55826" y="422883"/>
                </a:lnTo>
                <a:lnTo>
                  <a:pt x="57219" y="424400"/>
                </a:lnTo>
                <a:lnTo>
                  <a:pt x="58147" y="426363"/>
                </a:lnTo>
                <a:lnTo>
                  <a:pt x="59760" y="434548"/>
                </a:lnTo>
                <a:lnTo>
                  <a:pt x="60794" y="435034"/>
                </a:lnTo>
                <a:lnTo>
                  <a:pt x="66757" y="435813"/>
                </a:lnTo>
                <a:lnTo>
                  <a:pt x="68577" y="4360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1494472" y="2674661"/>
            <a:ext cx="248451" cy="316992"/>
          </a:xfrm>
          <a:custGeom>
            <a:avLst/>
            <a:gdLst/>
            <a:ahLst/>
            <a:cxnLst/>
            <a:rect l="0" t="0" r="0" b="0"/>
            <a:pathLst>
              <a:path w="248451" h="316992">
                <a:moveTo>
                  <a:pt x="17145" y="34249"/>
                </a:moveTo>
                <a:lnTo>
                  <a:pt x="8925" y="34249"/>
                </a:lnTo>
                <a:lnTo>
                  <a:pt x="13228" y="29698"/>
                </a:lnTo>
                <a:lnTo>
                  <a:pt x="15486" y="28357"/>
                </a:lnTo>
                <a:lnTo>
                  <a:pt x="20535" y="26868"/>
                </a:lnTo>
                <a:lnTo>
                  <a:pt x="25954" y="26206"/>
                </a:lnTo>
                <a:lnTo>
                  <a:pt x="28733" y="26029"/>
                </a:lnTo>
                <a:lnTo>
                  <a:pt x="32490" y="24959"/>
                </a:lnTo>
                <a:lnTo>
                  <a:pt x="36900" y="23293"/>
                </a:lnTo>
                <a:lnTo>
                  <a:pt x="41745" y="21230"/>
                </a:lnTo>
                <a:lnTo>
                  <a:pt x="47832" y="19854"/>
                </a:lnTo>
                <a:lnTo>
                  <a:pt x="54748" y="18937"/>
                </a:lnTo>
                <a:lnTo>
                  <a:pt x="62216" y="18326"/>
                </a:lnTo>
                <a:lnTo>
                  <a:pt x="69100" y="16966"/>
                </a:lnTo>
                <a:lnTo>
                  <a:pt x="75594" y="15107"/>
                </a:lnTo>
                <a:lnTo>
                  <a:pt x="104255" y="5279"/>
                </a:lnTo>
                <a:lnTo>
                  <a:pt x="112366" y="3506"/>
                </a:lnTo>
                <a:lnTo>
                  <a:pt x="120631" y="2323"/>
                </a:lnTo>
                <a:lnTo>
                  <a:pt x="128998" y="1535"/>
                </a:lnTo>
                <a:lnTo>
                  <a:pt x="136481" y="1009"/>
                </a:lnTo>
                <a:lnTo>
                  <a:pt x="143375" y="659"/>
                </a:lnTo>
                <a:lnTo>
                  <a:pt x="156115" y="270"/>
                </a:lnTo>
                <a:lnTo>
                  <a:pt x="185599" y="0"/>
                </a:lnTo>
                <a:lnTo>
                  <a:pt x="190408" y="939"/>
                </a:lnTo>
                <a:lnTo>
                  <a:pt x="194566" y="2517"/>
                </a:lnTo>
                <a:lnTo>
                  <a:pt x="198291" y="4522"/>
                </a:lnTo>
                <a:lnTo>
                  <a:pt x="200774" y="6810"/>
                </a:lnTo>
                <a:lnTo>
                  <a:pt x="202429" y="9289"/>
                </a:lnTo>
                <a:lnTo>
                  <a:pt x="204269" y="14583"/>
                </a:lnTo>
                <a:lnTo>
                  <a:pt x="206257" y="23871"/>
                </a:lnTo>
                <a:lnTo>
                  <a:pt x="210097" y="33129"/>
                </a:lnTo>
                <a:lnTo>
                  <a:pt x="210550" y="38265"/>
                </a:lnTo>
                <a:lnTo>
                  <a:pt x="209899" y="43593"/>
                </a:lnTo>
                <a:lnTo>
                  <a:pt x="208513" y="49051"/>
                </a:lnTo>
                <a:lnTo>
                  <a:pt x="205683" y="54594"/>
                </a:lnTo>
                <a:lnTo>
                  <a:pt x="201892" y="60195"/>
                </a:lnTo>
                <a:lnTo>
                  <a:pt x="197460" y="65834"/>
                </a:lnTo>
                <a:lnTo>
                  <a:pt x="192600" y="71498"/>
                </a:lnTo>
                <a:lnTo>
                  <a:pt x="187455" y="77179"/>
                </a:lnTo>
                <a:lnTo>
                  <a:pt x="176658" y="88571"/>
                </a:lnTo>
                <a:lnTo>
                  <a:pt x="165510" y="99985"/>
                </a:lnTo>
                <a:lnTo>
                  <a:pt x="159870" y="104742"/>
                </a:lnTo>
                <a:lnTo>
                  <a:pt x="154205" y="108867"/>
                </a:lnTo>
                <a:lnTo>
                  <a:pt x="148523" y="112569"/>
                </a:lnTo>
                <a:lnTo>
                  <a:pt x="142831" y="116942"/>
                </a:lnTo>
                <a:lnTo>
                  <a:pt x="137130" y="121763"/>
                </a:lnTo>
                <a:lnTo>
                  <a:pt x="131425" y="126881"/>
                </a:lnTo>
                <a:lnTo>
                  <a:pt x="125717" y="131246"/>
                </a:lnTo>
                <a:lnTo>
                  <a:pt x="120006" y="135109"/>
                </a:lnTo>
                <a:lnTo>
                  <a:pt x="114294" y="138636"/>
                </a:lnTo>
                <a:lnTo>
                  <a:pt x="108581" y="141940"/>
                </a:lnTo>
                <a:lnTo>
                  <a:pt x="97153" y="148151"/>
                </a:lnTo>
                <a:lnTo>
                  <a:pt x="92391" y="150189"/>
                </a:lnTo>
                <a:lnTo>
                  <a:pt x="88264" y="151547"/>
                </a:lnTo>
                <a:lnTo>
                  <a:pt x="81138" y="153056"/>
                </a:lnTo>
                <a:lnTo>
                  <a:pt x="73677" y="153906"/>
                </a:lnTo>
                <a:lnTo>
                  <a:pt x="73883" y="154025"/>
                </a:lnTo>
                <a:lnTo>
                  <a:pt x="74973" y="154105"/>
                </a:lnTo>
                <a:lnTo>
                  <a:pt x="74747" y="154158"/>
                </a:lnTo>
                <a:lnTo>
                  <a:pt x="71783" y="154232"/>
                </a:lnTo>
                <a:lnTo>
                  <a:pt x="74131" y="154250"/>
                </a:lnTo>
                <a:lnTo>
                  <a:pt x="75138" y="153302"/>
                </a:lnTo>
                <a:lnTo>
                  <a:pt x="75810" y="151717"/>
                </a:lnTo>
                <a:lnTo>
                  <a:pt x="76257" y="149709"/>
                </a:lnTo>
                <a:lnTo>
                  <a:pt x="79295" y="144937"/>
                </a:lnTo>
                <a:lnTo>
                  <a:pt x="81438" y="142331"/>
                </a:lnTo>
                <a:lnTo>
                  <a:pt x="85724" y="139641"/>
                </a:lnTo>
                <a:lnTo>
                  <a:pt x="91440" y="136895"/>
                </a:lnTo>
                <a:lnTo>
                  <a:pt x="98107" y="134112"/>
                </a:lnTo>
                <a:lnTo>
                  <a:pt x="104457" y="131304"/>
                </a:lnTo>
                <a:lnTo>
                  <a:pt x="116593" y="125645"/>
                </a:lnTo>
                <a:lnTo>
                  <a:pt x="122496" y="123754"/>
                </a:lnTo>
                <a:lnTo>
                  <a:pt x="128336" y="122494"/>
                </a:lnTo>
                <a:lnTo>
                  <a:pt x="134135" y="121654"/>
                </a:lnTo>
                <a:lnTo>
                  <a:pt x="140858" y="120141"/>
                </a:lnTo>
                <a:lnTo>
                  <a:pt x="148198" y="118180"/>
                </a:lnTo>
                <a:lnTo>
                  <a:pt x="155949" y="115921"/>
                </a:lnTo>
                <a:lnTo>
                  <a:pt x="163021" y="114414"/>
                </a:lnTo>
                <a:lnTo>
                  <a:pt x="169641" y="113410"/>
                </a:lnTo>
                <a:lnTo>
                  <a:pt x="175958" y="112740"/>
                </a:lnTo>
                <a:lnTo>
                  <a:pt x="182076" y="112294"/>
                </a:lnTo>
                <a:lnTo>
                  <a:pt x="188059" y="111996"/>
                </a:lnTo>
                <a:lnTo>
                  <a:pt x="193953" y="111798"/>
                </a:lnTo>
                <a:lnTo>
                  <a:pt x="199787" y="112618"/>
                </a:lnTo>
                <a:lnTo>
                  <a:pt x="205581" y="114117"/>
                </a:lnTo>
                <a:lnTo>
                  <a:pt x="211349" y="116070"/>
                </a:lnTo>
                <a:lnTo>
                  <a:pt x="216147" y="118323"/>
                </a:lnTo>
                <a:lnTo>
                  <a:pt x="220298" y="120779"/>
                </a:lnTo>
                <a:lnTo>
                  <a:pt x="227450" y="126046"/>
                </a:lnTo>
                <a:lnTo>
                  <a:pt x="233804" y="131563"/>
                </a:lnTo>
                <a:lnTo>
                  <a:pt x="239803" y="137189"/>
                </a:lnTo>
                <a:lnTo>
                  <a:pt x="242736" y="140023"/>
                </a:lnTo>
                <a:lnTo>
                  <a:pt x="244691" y="143817"/>
                </a:lnTo>
                <a:lnTo>
                  <a:pt x="246864" y="153114"/>
                </a:lnTo>
                <a:lnTo>
                  <a:pt x="247444" y="158259"/>
                </a:lnTo>
                <a:lnTo>
                  <a:pt x="247830" y="163595"/>
                </a:lnTo>
                <a:lnTo>
                  <a:pt x="248087" y="169057"/>
                </a:lnTo>
                <a:lnTo>
                  <a:pt x="248373" y="180206"/>
                </a:lnTo>
                <a:lnTo>
                  <a:pt x="248450" y="185846"/>
                </a:lnTo>
                <a:lnTo>
                  <a:pt x="246596" y="191511"/>
                </a:lnTo>
                <a:lnTo>
                  <a:pt x="243455" y="197193"/>
                </a:lnTo>
                <a:lnTo>
                  <a:pt x="239456" y="202886"/>
                </a:lnTo>
                <a:lnTo>
                  <a:pt x="234885" y="208586"/>
                </a:lnTo>
                <a:lnTo>
                  <a:pt x="229932" y="214291"/>
                </a:lnTo>
                <a:lnTo>
                  <a:pt x="224726" y="219999"/>
                </a:lnTo>
                <a:lnTo>
                  <a:pt x="213861" y="231422"/>
                </a:lnTo>
                <a:lnTo>
                  <a:pt x="208296" y="237135"/>
                </a:lnTo>
                <a:lnTo>
                  <a:pt x="201729" y="242849"/>
                </a:lnTo>
                <a:lnTo>
                  <a:pt x="194493" y="248563"/>
                </a:lnTo>
                <a:lnTo>
                  <a:pt x="186812" y="254277"/>
                </a:lnTo>
                <a:lnTo>
                  <a:pt x="180739" y="259992"/>
                </a:lnTo>
                <a:lnTo>
                  <a:pt x="175738" y="265707"/>
                </a:lnTo>
                <a:lnTo>
                  <a:pt x="171451" y="271421"/>
                </a:lnTo>
                <a:lnTo>
                  <a:pt x="165736" y="276184"/>
                </a:lnTo>
                <a:lnTo>
                  <a:pt x="159068" y="280311"/>
                </a:lnTo>
                <a:lnTo>
                  <a:pt x="114579" y="302705"/>
                </a:lnTo>
                <a:lnTo>
                  <a:pt x="107818" y="305612"/>
                </a:lnTo>
                <a:lnTo>
                  <a:pt x="100454" y="308503"/>
                </a:lnTo>
                <a:lnTo>
                  <a:pt x="92687" y="311382"/>
                </a:lnTo>
                <a:lnTo>
                  <a:pt x="86556" y="313302"/>
                </a:lnTo>
                <a:lnTo>
                  <a:pt x="81517" y="314581"/>
                </a:lnTo>
                <a:lnTo>
                  <a:pt x="77204" y="315434"/>
                </a:lnTo>
                <a:lnTo>
                  <a:pt x="71472" y="316004"/>
                </a:lnTo>
                <a:lnTo>
                  <a:pt x="64793" y="316383"/>
                </a:lnTo>
                <a:lnTo>
                  <a:pt x="46820" y="316916"/>
                </a:lnTo>
                <a:lnTo>
                  <a:pt x="42643" y="316991"/>
                </a:lnTo>
                <a:lnTo>
                  <a:pt x="37954" y="316089"/>
                </a:lnTo>
                <a:lnTo>
                  <a:pt x="32923" y="314535"/>
                </a:lnTo>
                <a:lnTo>
                  <a:pt x="27663" y="312546"/>
                </a:lnTo>
                <a:lnTo>
                  <a:pt x="23205" y="311220"/>
                </a:lnTo>
                <a:lnTo>
                  <a:pt x="15711" y="309747"/>
                </a:lnTo>
                <a:lnTo>
                  <a:pt x="9205" y="306552"/>
                </a:lnTo>
                <a:lnTo>
                  <a:pt x="1818" y="301291"/>
                </a:lnTo>
                <a:lnTo>
                  <a:pt x="1212" y="299907"/>
                </a:lnTo>
                <a:lnTo>
                  <a:pt x="160" y="292729"/>
                </a:lnTo>
                <a:lnTo>
                  <a:pt x="0" y="282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1871675" y="2691774"/>
            <a:ext cx="300026" cy="120007"/>
          </a:xfrm>
          <a:custGeom>
            <a:avLst/>
            <a:gdLst/>
            <a:ahLst/>
            <a:cxnLst/>
            <a:rect l="0" t="0" r="0" b="0"/>
            <a:pathLst>
              <a:path w="300026" h="120007">
                <a:moveTo>
                  <a:pt x="17132" y="8563"/>
                </a:moveTo>
                <a:lnTo>
                  <a:pt x="17132" y="1182"/>
                </a:lnTo>
                <a:lnTo>
                  <a:pt x="18085" y="785"/>
                </a:lnTo>
                <a:lnTo>
                  <a:pt x="26457" y="147"/>
                </a:lnTo>
                <a:lnTo>
                  <a:pt x="34500" y="37"/>
                </a:lnTo>
                <a:lnTo>
                  <a:pt x="41200" y="0"/>
                </a:lnTo>
                <a:lnTo>
                  <a:pt x="44656" y="2535"/>
                </a:lnTo>
                <a:lnTo>
                  <a:pt x="50086" y="7372"/>
                </a:lnTo>
                <a:lnTo>
                  <a:pt x="50531" y="8722"/>
                </a:lnTo>
                <a:lnTo>
                  <a:pt x="50828" y="10574"/>
                </a:lnTo>
                <a:lnTo>
                  <a:pt x="51026" y="12761"/>
                </a:lnTo>
                <a:lnTo>
                  <a:pt x="51158" y="15172"/>
                </a:lnTo>
                <a:lnTo>
                  <a:pt x="51304" y="20390"/>
                </a:lnTo>
                <a:lnTo>
                  <a:pt x="51387" y="28683"/>
                </a:lnTo>
                <a:lnTo>
                  <a:pt x="50446" y="32454"/>
                </a:lnTo>
                <a:lnTo>
                  <a:pt x="48867" y="36873"/>
                </a:lnTo>
                <a:lnTo>
                  <a:pt x="46861" y="41724"/>
                </a:lnTo>
                <a:lnTo>
                  <a:pt x="45524" y="45910"/>
                </a:lnTo>
                <a:lnTo>
                  <a:pt x="44632" y="49654"/>
                </a:lnTo>
                <a:lnTo>
                  <a:pt x="44038" y="53102"/>
                </a:lnTo>
                <a:lnTo>
                  <a:pt x="42689" y="56353"/>
                </a:lnTo>
                <a:lnTo>
                  <a:pt x="40838" y="59473"/>
                </a:lnTo>
                <a:lnTo>
                  <a:pt x="38651" y="62506"/>
                </a:lnTo>
                <a:lnTo>
                  <a:pt x="36240" y="66432"/>
                </a:lnTo>
                <a:lnTo>
                  <a:pt x="33681" y="70955"/>
                </a:lnTo>
                <a:lnTo>
                  <a:pt x="31022" y="75875"/>
                </a:lnTo>
                <a:lnTo>
                  <a:pt x="28297" y="80108"/>
                </a:lnTo>
                <a:lnTo>
                  <a:pt x="25528" y="83882"/>
                </a:lnTo>
                <a:lnTo>
                  <a:pt x="22729" y="87351"/>
                </a:lnTo>
                <a:lnTo>
                  <a:pt x="19911" y="89663"/>
                </a:lnTo>
                <a:lnTo>
                  <a:pt x="17080" y="91205"/>
                </a:lnTo>
                <a:lnTo>
                  <a:pt x="14240" y="92233"/>
                </a:lnTo>
                <a:lnTo>
                  <a:pt x="8544" y="95914"/>
                </a:lnTo>
                <a:lnTo>
                  <a:pt x="1677" y="101489"/>
                </a:lnTo>
                <a:lnTo>
                  <a:pt x="1114" y="102899"/>
                </a:lnTo>
                <a:lnTo>
                  <a:pt x="738" y="104791"/>
                </a:lnTo>
                <a:lnTo>
                  <a:pt x="31" y="111044"/>
                </a:lnTo>
                <a:lnTo>
                  <a:pt x="0" y="115869"/>
                </a:lnTo>
                <a:lnTo>
                  <a:pt x="948" y="117248"/>
                </a:lnTo>
                <a:lnTo>
                  <a:pt x="2533" y="118167"/>
                </a:lnTo>
                <a:lnTo>
                  <a:pt x="6833" y="119189"/>
                </a:lnTo>
                <a:lnTo>
                  <a:pt x="15588" y="119898"/>
                </a:lnTo>
                <a:lnTo>
                  <a:pt x="42483" y="120001"/>
                </a:lnTo>
                <a:lnTo>
                  <a:pt x="63309" y="120005"/>
                </a:lnTo>
                <a:lnTo>
                  <a:pt x="68871" y="119053"/>
                </a:lnTo>
                <a:lnTo>
                  <a:pt x="77592" y="115455"/>
                </a:lnTo>
                <a:lnTo>
                  <a:pt x="82204" y="114114"/>
                </a:lnTo>
                <a:lnTo>
                  <a:pt x="87183" y="113220"/>
                </a:lnTo>
                <a:lnTo>
                  <a:pt x="92408" y="112625"/>
                </a:lnTo>
                <a:lnTo>
                  <a:pt x="98748" y="112228"/>
                </a:lnTo>
                <a:lnTo>
                  <a:pt x="113413" y="111786"/>
                </a:lnTo>
                <a:lnTo>
                  <a:pt x="120372" y="110716"/>
                </a:lnTo>
                <a:lnTo>
                  <a:pt x="126916" y="109050"/>
                </a:lnTo>
                <a:lnTo>
                  <a:pt x="133184" y="106987"/>
                </a:lnTo>
                <a:lnTo>
                  <a:pt x="140220" y="105611"/>
                </a:lnTo>
                <a:lnTo>
                  <a:pt x="147768" y="104695"/>
                </a:lnTo>
                <a:lnTo>
                  <a:pt x="155658" y="104083"/>
                </a:lnTo>
                <a:lnTo>
                  <a:pt x="162823" y="103676"/>
                </a:lnTo>
                <a:lnTo>
                  <a:pt x="175863" y="103223"/>
                </a:lnTo>
                <a:lnTo>
                  <a:pt x="199758" y="102932"/>
                </a:lnTo>
                <a:lnTo>
                  <a:pt x="245722" y="102863"/>
                </a:lnTo>
                <a:lnTo>
                  <a:pt x="249535" y="103815"/>
                </a:lnTo>
                <a:lnTo>
                  <a:pt x="252077" y="105402"/>
                </a:lnTo>
                <a:lnTo>
                  <a:pt x="253772" y="107412"/>
                </a:lnTo>
                <a:lnTo>
                  <a:pt x="256807" y="108753"/>
                </a:lnTo>
                <a:lnTo>
                  <a:pt x="265259" y="110242"/>
                </a:lnTo>
                <a:lnTo>
                  <a:pt x="272826" y="110903"/>
                </a:lnTo>
                <a:lnTo>
                  <a:pt x="280893" y="111328"/>
                </a:lnTo>
                <a:lnTo>
                  <a:pt x="291393" y="111402"/>
                </a:lnTo>
                <a:lnTo>
                  <a:pt x="294270" y="112365"/>
                </a:lnTo>
                <a:lnTo>
                  <a:pt x="296188" y="113959"/>
                </a:lnTo>
                <a:lnTo>
                  <a:pt x="300025" y="1200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2061451" y="2683201"/>
            <a:ext cx="58709" cy="325626"/>
          </a:xfrm>
          <a:custGeom>
            <a:avLst/>
            <a:gdLst/>
            <a:ahLst/>
            <a:cxnLst/>
            <a:rect l="0" t="0" r="0" b="0"/>
            <a:pathLst>
              <a:path w="58709" h="325626">
                <a:moveTo>
                  <a:pt x="15951" y="8563"/>
                </a:moveTo>
                <a:lnTo>
                  <a:pt x="15951" y="4013"/>
                </a:lnTo>
                <a:lnTo>
                  <a:pt x="14998" y="2672"/>
                </a:lnTo>
                <a:lnTo>
                  <a:pt x="13411" y="1778"/>
                </a:lnTo>
                <a:lnTo>
                  <a:pt x="7410" y="0"/>
                </a:lnTo>
                <a:lnTo>
                  <a:pt x="2837" y="4545"/>
                </a:lnTo>
                <a:lnTo>
                  <a:pt x="1493" y="6837"/>
                </a:lnTo>
                <a:lnTo>
                  <a:pt x="0" y="11924"/>
                </a:lnTo>
                <a:lnTo>
                  <a:pt x="555" y="14614"/>
                </a:lnTo>
                <a:lnTo>
                  <a:pt x="1877" y="17359"/>
                </a:lnTo>
                <a:lnTo>
                  <a:pt x="3711" y="20142"/>
                </a:lnTo>
                <a:lnTo>
                  <a:pt x="4933" y="23903"/>
                </a:lnTo>
                <a:lnTo>
                  <a:pt x="6292" y="33161"/>
                </a:lnTo>
                <a:lnTo>
                  <a:pt x="8559" y="38297"/>
                </a:lnTo>
                <a:lnTo>
                  <a:pt x="11975" y="43626"/>
                </a:lnTo>
                <a:lnTo>
                  <a:pt x="16158" y="49083"/>
                </a:lnTo>
                <a:lnTo>
                  <a:pt x="18947" y="54627"/>
                </a:lnTo>
                <a:lnTo>
                  <a:pt x="20805" y="60228"/>
                </a:lnTo>
                <a:lnTo>
                  <a:pt x="22045" y="65866"/>
                </a:lnTo>
                <a:lnTo>
                  <a:pt x="22871" y="72483"/>
                </a:lnTo>
                <a:lnTo>
                  <a:pt x="23422" y="79751"/>
                </a:lnTo>
                <a:lnTo>
                  <a:pt x="23789" y="87454"/>
                </a:lnTo>
                <a:lnTo>
                  <a:pt x="24986" y="94495"/>
                </a:lnTo>
                <a:lnTo>
                  <a:pt x="26737" y="101094"/>
                </a:lnTo>
                <a:lnTo>
                  <a:pt x="28857" y="107398"/>
                </a:lnTo>
                <a:lnTo>
                  <a:pt x="30270" y="114458"/>
                </a:lnTo>
                <a:lnTo>
                  <a:pt x="31212" y="122023"/>
                </a:lnTo>
                <a:lnTo>
                  <a:pt x="31840" y="129923"/>
                </a:lnTo>
                <a:lnTo>
                  <a:pt x="32258" y="138047"/>
                </a:lnTo>
                <a:lnTo>
                  <a:pt x="32724" y="154694"/>
                </a:lnTo>
                <a:lnTo>
                  <a:pt x="33800" y="163134"/>
                </a:lnTo>
                <a:lnTo>
                  <a:pt x="35471" y="171618"/>
                </a:lnTo>
                <a:lnTo>
                  <a:pt x="37536" y="180131"/>
                </a:lnTo>
                <a:lnTo>
                  <a:pt x="38914" y="188665"/>
                </a:lnTo>
                <a:lnTo>
                  <a:pt x="39832" y="197211"/>
                </a:lnTo>
                <a:lnTo>
                  <a:pt x="40444" y="205766"/>
                </a:lnTo>
                <a:lnTo>
                  <a:pt x="40852" y="213374"/>
                </a:lnTo>
                <a:lnTo>
                  <a:pt x="41306" y="226908"/>
                </a:lnTo>
                <a:lnTo>
                  <a:pt x="41561" y="245238"/>
                </a:lnTo>
                <a:lnTo>
                  <a:pt x="42549" y="252071"/>
                </a:lnTo>
                <a:lnTo>
                  <a:pt x="44161" y="259484"/>
                </a:lnTo>
                <a:lnTo>
                  <a:pt x="46187" y="267284"/>
                </a:lnTo>
                <a:lnTo>
                  <a:pt x="47539" y="273436"/>
                </a:lnTo>
                <a:lnTo>
                  <a:pt x="49040" y="282812"/>
                </a:lnTo>
                <a:lnTo>
                  <a:pt x="49707" y="292695"/>
                </a:lnTo>
                <a:lnTo>
                  <a:pt x="50083" y="306428"/>
                </a:lnTo>
                <a:lnTo>
                  <a:pt x="50136" y="310010"/>
                </a:lnTo>
                <a:lnTo>
                  <a:pt x="51123" y="312398"/>
                </a:lnTo>
                <a:lnTo>
                  <a:pt x="52734" y="313990"/>
                </a:lnTo>
                <a:lnTo>
                  <a:pt x="54761" y="315051"/>
                </a:lnTo>
                <a:lnTo>
                  <a:pt x="56111" y="316711"/>
                </a:lnTo>
                <a:lnTo>
                  <a:pt x="57012" y="318770"/>
                </a:lnTo>
                <a:lnTo>
                  <a:pt x="58708" y="325338"/>
                </a:lnTo>
                <a:lnTo>
                  <a:pt x="57791" y="325474"/>
                </a:lnTo>
                <a:lnTo>
                  <a:pt x="56227" y="325565"/>
                </a:lnTo>
                <a:lnTo>
                  <a:pt x="54231" y="325625"/>
                </a:lnTo>
                <a:lnTo>
                  <a:pt x="52901" y="324713"/>
                </a:lnTo>
                <a:lnTo>
                  <a:pt x="52014" y="323152"/>
                </a:lnTo>
                <a:lnTo>
                  <a:pt x="50241" y="3171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2120264" y="30003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1511617" y="3155181"/>
            <a:ext cx="256630" cy="308096"/>
          </a:xfrm>
          <a:custGeom>
            <a:avLst/>
            <a:gdLst/>
            <a:ahLst/>
            <a:cxnLst/>
            <a:rect l="0" t="0" r="0" b="0"/>
            <a:pathLst>
              <a:path w="256630" h="308096">
                <a:moveTo>
                  <a:pt x="0" y="59506"/>
                </a:moveTo>
                <a:lnTo>
                  <a:pt x="0" y="54955"/>
                </a:lnTo>
                <a:lnTo>
                  <a:pt x="952" y="52662"/>
                </a:lnTo>
                <a:lnTo>
                  <a:pt x="6844" y="44884"/>
                </a:lnTo>
                <a:lnTo>
                  <a:pt x="11932" y="39355"/>
                </a:lnTo>
                <a:lnTo>
                  <a:pt x="16527" y="36547"/>
                </a:lnTo>
                <a:lnTo>
                  <a:pt x="22448" y="33723"/>
                </a:lnTo>
                <a:lnTo>
                  <a:pt x="29253" y="30887"/>
                </a:lnTo>
                <a:lnTo>
                  <a:pt x="36647" y="28044"/>
                </a:lnTo>
                <a:lnTo>
                  <a:pt x="52482" y="22346"/>
                </a:lnTo>
                <a:lnTo>
                  <a:pt x="102962" y="5212"/>
                </a:lnTo>
                <a:lnTo>
                  <a:pt x="110551" y="3308"/>
                </a:lnTo>
                <a:lnTo>
                  <a:pt x="117516" y="2038"/>
                </a:lnTo>
                <a:lnTo>
                  <a:pt x="124064" y="1192"/>
                </a:lnTo>
                <a:lnTo>
                  <a:pt x="130334" y="627"/>
                </a:lnTo>
                <a:lnTo>
                  <a:pt x="136420" y="251"/>
                </a:lnTo>
                <a:lnTo>
                  <a:pt x="142381" y="0"/>
                </a:lnTo>
                <a:lnTo>
                  <a:pt x="148261" y="785"/>
                </a:lnTo>
                <a:lnTo>
                  <a:pt x="154086" y="2261"/>
                </a:lnTo>
                <a:lnTo>
                  <a:pt x="159874" y="4198"/>
                </a:lnTo>
                <a:lnTo>
                  <a:pt x="164685" y="5489"/>
                </a:lnTo>
                <a:lnTo>
                  <a:pt x="172571" y="6924"/>
                </a:lnTo>
                <a:lnTo>
                  <a:pt x="179251" y="10101"/>
                </a:lnTo>
                <a:lnTo>
                  <a:pt x="182365" y="12282"/>
                </a:lnTo>
                <a:lnTo>
                  <a:pt x="184442" y="14688"/>
                </a:lnTo>
                <a:lnTo>
                  <a:pt x="185826" y="17245"/>
                </a:lnTo>
                <a:lnTo>
                  <a:pt x="186749" y="19902"/>
                </a:lnTo>
                <a:lnTo>
                  <a:pt x="187775" y="27934"/>
                </a:lnTo>
                <a:lnTo>
                  <a:pt x="188048" y="32743"/>
                </a:lnTo>
                <a:lnTo>
                  <a:pt x="188352" y="43166"/>
                </a:lnTo>
                <a:lnTo>
                  <a:pt x="188433" y="48613"/>
                </a:lnTo>
                <a:lnTo>
                  <a:pt x="187534" y="53197"/>
                </a:lnTo>
                <a:lnTo>
                  <a:pt x="183996" y="60829"/>
                </a:lnTo>
                <a:lnTo>
                  <a:pt x="176709" y="69937"/>
                </a:lnTo>
                <a:lnTo>
                  <a:pt x="172098" y="75032"/>
                </a:lnTo>
                <a:lnTo>
                  <a:pt x="161896" y="85774"/>
                </a:lnTo>
                <a:lnTo>
                  <a:pt x="110261" y="137832"/>
                </a:lnTo>
                <a:lnTo>
                  <a:pt x="104940" y="141251"/>
                </a:lnTo>
                <a:lnTo>
                  <a:pt x="98535" y="144483"/>
                </a:lnTo>
                <a:lnTo>
                  <a:pt x="81376" y="151962"/>
                </a:lnTo>
                <a:lnTo>
                  <a:pt x="76490" y="152985"/>
                </a:lnTo>
                <a:lnTo>
                  <a:pt x="70142" y="153642"/>
                </a:lnTo>
                <a:lnTo>
                  <a:pt x="76098" y="153789"/>
                </a:lnTo>
                <a:lnTo>
                  <a:pt x="83788" y="147910"/>
                </a:lnTo>
                <a:lnTo>
                  <a:pt x="88992" y="146421"/>
                </a:lnTo>
                <a:lnTo>
                  <a:pt x="92665" y="145072"/>
                </a:lnTo>
                <a:lnTo>
                  <a:pt x="97019" y="143220"/>
                </a:lnTo>
                <a:lnTo>
                  <a:pt x="106937" y="138622"/>
                </a:lnTo>
                <a:lnTo>
                  <a:pt x="117695" y="133404"/>
                </a:lnTo>
                <a:lnTo>
                  <a:pt x="124183" y="130679"/>
                </a:lnTo>
                <a:lnTo>
                  <a:pt x="131367" y="127910"/>
                </a:lnTo>
                <a:lnTo>
                  <a:pt x="139013" y="125111"/>
                </a:lnTo>
                <a:lnTo>
                  <a:pt x="146015" y="123245"/>
                </a:lnTo>
                <a:lnTo>
                  <a:pt x="152588" y="122001"/>
                </a:lnTo>
                <a:lnTo>
                  <a:pt x="158875" y="121172"/>
                </a:lnTo>
                <a:lnTo>
                  <a:pt x="164972" y="120619"/>
                </a:lnTo>
                <a:lnTo>
                  <a:pt x="170941" y="120251"/>
                </a:lnTo>
                <a:lnTo>
                  <a:pt x="182654" y="119841"/>
                </a:lnTo>
                <a:lnTo>
                  <a:pt x="194209" y="119659"/>
                </a:lnTo>
                <a:lnTo>
                  <a:pt x="199958" y="120563"/>
                </a:lnTo>
                <a:lnTo>
                  <a:pt x="205695" y="122118"/>
                </a:lnTo>
                <a:lnTo>
                  <a:pt x="211425" y="124107"/>
                </a:lnTo>
                <a:lnTo>
                  <a:pt x="217150" y="126386"/>
                </a:lnTo>
                <a:lnTo>
                  <a:pt x="222872" y="128858"/>
                </a:lnTo>
                <a:lnTo>
                  <a:pt x="228591" y="131458"/>
                </a:lnTo>
                <a:lnTo>
                  <a:pt x="233356" y="134144"/>
                </a:lnTo>
                <a:lnTo>
                  <a:pt x="241191" y="139669"/>
                </a:lnTo>
                <a:lnTo>
                  <a:pt x="247849" y="145299"/>
                </a:lnTo>
                <a:lnTo>
                  <a:pt x="250957" y="148134"/>
                </a:lnTo>
                <a:lnTo>
                  <a:pt x="253030" y="151929"/>
                </a:lnTo>
                <a:lnTo>
                  <a:pt x="255333" y="161225"/>
                </a:lnTo>
                <a:lnTo>
                  <a:pt x="256356" y="169167"/>
                </a:lnTo>
                <a:lnTo>
                  <a:pt x="256629" y="172618"/>
                </a:lnTo>
                <a:lnTo>
                  <a:pt x="254392" y="181533"/>
                </a:lnTo>
                <a:lnTo>
                  <a:pt x="252462" y="186578"/>
                </a:lnTo>
                <a:lnTo>
                  <a:pt x="250223" y="191845"/>
                </a:lnTo>
                <a:lnTo>
                  <a:pt x="245195" y="202779"/>
                </a:lnTo>
                <a:lnTo>
                  <a:pt x="241569" y="209314"/>
                </a:lnTo>
                <a:lnTo>
                  <a:pt x="237246" y="216528"/>
                </a:lnTo>
                <a:lnTo>
                  <a:pt x="232459" y="224195"/>
                </a:lnTo>
                <a:lnTo>
                  <a:pt x="227362" y="231211"/>
                </a:lnTo>
                <a:lnTo>
                  <a:pt x="222060" y="237794"/>
                </a:lnTo>
                <a:lnTo>
                  <a:pt x="216620" y="244087"/>
                </a:lnTo>
                <a:lnTo>
                  <a:pt x="211088" y="249235"/>
                </a:lnTo>
                <a:lnTo>
                  <a:pt x="205496" y="253619"/>
                </a:lnTo>
                <a:lnTo>
                  <a:pt x="199862" y="257495"/>
                </a:lnTo>
                <a:lnTo>
                  <a:pt x="195154" y="261984"/>
                </a:lnTo>
                <a:lnTo>
                  <a:pt x="191062" y="266881"/>
                </a:lnTo>
                <a:lnTo>
                  <a:pt x="187382" y="272052"/>
                </a:lnTo>
                <a:lnTo>
                  <a:pt x="183024" y="276451"/>
                </a:lnTo>
                <a:lnTo>
                  <a:pt x="178214" y="280336"/>
                </a:lnTo>
                <a:lnTo>
                  <a:pt x="173102" y="283878"/>
                </a:lnTo>
                <a:lnTo>
                  <a:pt x="167788" y="287192"/>
                </a:lnTo>
                <a:lnTo>
                  <a:pt x="162341" y="290355"/>
                </a:lnTo>
                <a:lnTo>
                  <a:pt x="156805" y="293415"/>
                </a:lnTo>
                <a:lnTo>
                  <a:pt x="150257" y="296408"/>
                </a:lnTo>
                <a:lnTo>
                  <a:pt x="143034" y="299356"/>
                </a:lnTo>
                <a:lnTo>
                  <a:pt x="135360" y="302273"/>
                </a:lnTo>
                <a:lnTo>
                  <a:pt x="128341" y="304219"/>
                </a:lnTo>
                <a:lnTo>
                  <a:pt x="121755" y="305515"/>
                </a:lnTo>
                <a:lnTo>
                  <a:pt x="115460" y="306380"/>
                </a:lnTo>
                <a:lnTo>
                  <a:pt x="109358" y="306956"/>
                </a:lnTo>
                <a:lnTo>
                  <a:pt x="103386" y="307340"/>
                </a:lnTo>
                <a:lnTo>
                  <a:pt x="97499" y="307596"/>
                </a:lnTo>
                <a:lnTo>
                  <a:pt x="85878" y="307881"/>
                </a:lnTo>
                <a:lnTo>
                  <a:pt x="53110" y="308095"/>
                </a:lnTo>
                <a:lnTo>
                  <a:pt x="48741" y="307147"/>
                </a:lnTo>
                <a:lnTo>
                  <a:pt x="38043" y="302215"/>
                </a:lnTo>
                <a:lnTo>
                  <a:pt x="31831" y="300727"/>
                </a:lnTo>
                <a:lnTo>
                  <a:pt x="27529" y="299889"/>
                </a:lnTo>
                <a:lnTo>
                  <a:pt x="26925" y="298819"/>
                </a:lnTo>
                <a:lnTo>
                  <a:pt x="25717" y="2909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1871694" y="3171825"/>
            <a:ext cx="282861" cy="153082"/>
          </a:xfrm>
          <a:custGeom>
            <a:avLst/>
            <a:gdLst/>
            <a:ahLst/>
            <a:cxnLst/>
            <a:rect l="0" t="0" r="0" b="0"/>
            <a:pathLst>
              <a:path w="282861" h="153082">
                <a:moveTo>
                  <a:pt x="34258" y="0"/>
                </a:moveTo>
                <a:lnTo>
                  <a:pt x="34258" y="7380"/>
                </a:lnTo>
                <a:lnTo>
                  <a:pt x="31718" y="10583"/>
                </a:lnTo>
                <a:lnTo>
                  <a:pt x="29707" y="12770"/>
                </a:lnTo>
                <a:lnTo>
                  <a:pt x="28366" y="15181"/>
                </a:lnTo>
                <a:lnTo>
                  <a:pt x="27473" y="17740"/>
                </a:lnTo>
                <a:lnTo>
                  <a:pt x="26877" y="20399"/>
                </a:lnTo>
                <a:lnTo>
                  <a:pt x="26480" y="24077"/>
                </a:lnTo>
                <a:lnTo>
                  <a:pt x="26215" y="28434"/>
                </a:lnTo>
                <a:lnTo>
                  <a:pt x="26038" y="33243"/>
                </a:lnTo>
                <a:lnTo>
                  <a:pt x="24968" y="37402"/>
                </a:lnTo>
                <a:lnTo>
                  <a:pt x="23302" y="41127"/>
                </a:lnTo>
                <a:lnTo>
                  <a:pt x="21239" y="44563"/>
                </a:lnTo>
                <a:lnTo>
                  <a:pt x="19864" y="48759"/>
                </a:lnTo>
                <a:lnTo>
                  <a:pt x="18947" y="53460"/>
                </a:lnTo>
                <a:lnTo>
                  <a:pt x="18335" y="58500"/>
                </a:lnTo>
                <a:lnTo>
                  <a:pt x="17928" y="63765"/>
                </a:lnTo>
                <a:lnTo>
                  <a:pt x="17656" y="69180"/>
                </a:lnTo>
                <a:lnTo>
                  <a:pt x="17274" y="83363"/>
                </a:lnTo>
                <a:lnTo>
                  <a:pt x="17220" y="87007"/>
                </a:lnTo>
                <a:lnTo>
                  <a:pt x="16232" y="90390"/>
                </a:lnTo>
                <a:lnTo>
                  <a:pt x="14621" y="93597"/>
                </a:lnTo>
                <a:lnTo>
                  <a:pt x="12594" y="96688"/>
                </a:lnTo>
                <a:lnTo>
                  <a:pt x="11243" y="99701"/>
                </a:lnTo>
                <a:lnTo>
                  <a:pt x="10342" y="102662"/>
                </a:lnTo>
                <a:lnTo>
                  <a:pt x="9741" y="105589"/>
                </a:lnTo>
                <a:lnTo>
                  <a:pt x="9341" y="108492"/>
                </a:lnTo>
                <a:lnTo>
                  <a:pt x="9074" y="111381"/>
                </a:lnTo>
                <a:lnTo>
                  <a:pt x="8896" y="114258"/>
                </a:lnTo>
                <a:lnTo>
                  <a:pt x="7825" y="117130"/>
                </a:lnTo>
                <a:lnTo>
                  <a:pt x="6159" y="119996"/>
                </a:lnTo>
                <a:lnTo>
                  <a:pt x="4095" y="122860"/>
                </a:lnTo>
                <a:lnTo>
                  <a:pt x="2719" y="125722"/>
                </a:lnTo>
                <a:lnTo>
                  <a:pt x="1802" y="128582"/>
                </a:lnTo>
                <a:lnTo>
                  <a:pt x="75" y="136657"/>
                </a:lnTo>
                <a:lnTo>
                  <a:pt x="16" y="139476"/>
                </a:lnTo>
                <a:lnTo>
                  <a:pt x="0" y="141562"/>
                </a:lnTo>
                <a:lnTo>
                  <a:pt x="942" y="142952"/>
                </a:lnTo>
                <a:lnTo>
                  <a:pt x="2522" y="143879"/>
                </a:lnTo>
                <a:lnTo>
                  <a:pt x="7352" y="145366"/>
                </a:lnTo>
                <a:lnTo>
                  <a:pt x="7748" y="146441"/>
                </a:lnTo>
                <a:lnTo>
                  <a:pt x="8188" y="150174"/>
                </a:lnTo>
                <a:lnTo>
                  <a:pt x="9258" y="151551"/>
                </a:lnTo>
                <a:lnTo>
                  <a:pt x="10924" y="152469"/>
                </a:lnTo>
                <a:lnTo>
                  <a:pt x="12987" y="153081"/>
                </a:lnTo>
                <a:lnTo>
                  <a:pt x="15315" y="152536"/>
                </a:lnTo>
                <a:lnTo>
                  <a:pt x="23142" y="148171"/>
                </a:lnTo>
                <a:lnTo>
                  <a:pt x="28683" y="146816"/>
                </a:lnTo>
                <a:lnTo>
                  <a:pt x="37157" y="146053"/>
                </a:lnTo>
                <a:lnTo>
                  <a:pt x="45389" y="143335"/>
                </a:lnTo>
                <a:lnTo>
                  <a:pt x="50251" y="141276"/>
                </a:lnTo>
                <a:lnTo>
                  <a:pt x="55398" y="138951"/>
                </a:lnTo>
                <a:lnTo>
                  <a:pt x="66196" y="133829"/>
                </a:lnTo>
                <a:lnTo>
                  <a:pt x="82985" y="125589"/>
                </a:lnTo>
                <a:lnTo>
                  <a:pt x="88650" y="123731"/>
                </a:lnTo>
                <a:lnTo>
                  <a:pt x="94332" y="122492"/>
                </a:lnTo>
                <a:lnTo>
                  <a:pt x="100025" y="121666"/>
                </a:lnTo>
                <a:lnTo>
                  <a:pt x="105725" y="120163"/>
                </a:lnTo>
                <a:lnTo>
                  <a:pt x="111430" y="118209"/>
                </a:lnTo>
                <a:lnTo>
                  <a:pt x="117139" y="115953"/>
                </a:lnTo>
                <a:lnTo>
                  <a:pt x="123802" y="114449"/>
                </a:lnTo>
                <a:lnTo>
                  <a:pt x="131101" y="113447"/>
                </a:lnTo>
                <a:lnTo>
                  <a:pt x="138825" y="112779"/>
                </a:lnTo>
                <a:lnTo>
                  <a:pt x="145879" y="112333"/>
                </a:lnTo>
                <a:lnTo>
                  <a:pt x="158797" y="111838"/>
                </a:lnTo>
                <a:lnTo>
                  <a:pt x="176780" y="111559"/>
                </a:lnTo>
                <a:lnTo>
                  <a:pt x="230110" y="111443"/>
                </a:lnTo>
                <a:lnTo>
                  <a:pt x="234358" y="112395"/>
                </a:lnTo>
                <a:lnTo>
                  <a:pt x="244889" y="117334"/>
                </a:lnTo>
                <a:lnTo>
                  <a:pt x="251062" y="118823"/>
                </a:lnTo>
                <a:lnTo>
                  <a:pt x="259892" y="119662"/>
                </a:lnTo>
                <a:lnTo>
                  <a:pt x="262786" y="120732"/>
                </a:lnTo>
                <a:lnTo>
                  <a:pt x="268541" y="124461"/>
                </a:lnTo>
                <a:lnTo>
                  <a:pt x="272585" y="127365"/>
                </a:lnTo>
                <a:lnTo>
                  <a:pt x="276071" y="128044"/>
                </a:lnTo>
                <a:lnTo>
                  <a:pt x="28286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2068830" y="3163252"/>
            <a:ext cx="60008" cy="334328"/>
          </a:xfrm>
          <a:custGeom>
            <a:avLst/>
            <a:gdLst/>
            <a:ahLst/>
            <a:cxnLst/>
            <a:rect l="0" t="0" r="0" b="0"/>
            <a:pathLst>
              <a:path w="60008" h="334328">
                <a:moveTo>
                  <a:pt x="8572" y="0"/>
                </a:moveTo>
                <a:lnTo>
                  <a:pt x="31" y="0"/>
                </a:lnTo>
                <a:lnTo>
                  <a:pt x="0" y="53643"/>
                </a:lnTo>
                <a:lnTo>
                  <a:pt x="952" y="60527"/>
                </a:lnTo>
                <a:lnTo>
                  <a:pt x="2539" y="67021"/>
                </a:lnTo>
                <a:lnTo>
                  <a:pt x="4551" y="73256"/>
                </a:lnTo>
                <a:lnTo>
                  <a:pt x="5891" y="80270"/>
                </a:lnTo>
                <a:lnTo>
                  <a:pt x="6785" y="87803"/>
                </a:lnTo>
                <a:lnTo>
                  <a:pt x="7380" y="95683"/>
                </a:lnTo>
                <a:lnTo>
                  <a:pt x="8730" y="103794"/>
                </a:lnTo>
                <a:lnTo>
                  <a:pt x="10582" y="112058"/>
                </a:lnTo>
                <a:lnTo>
                  <a:pt x="12770" y="120425"/>
                </a:lnTo>
                <a:lnTo>
                  <a:pt x="14228" y="128861"/>
                </a:lnTo>
                <a:lnTo>
                  <a:pt x="15200" y="137343"/>
                </a:lnTo>
                <a:lnTo>
                  <a:pt x="15848" y="145854"/>
                </a:lnTo>
                <a:lnTo>
                  <a:pt x="17233" y="154386"/>
                </a:lnTo>
                <a:lnTo>
                  <a:pt x="19108" y="162932"/>
                </a:lnTo>
                <a:lnTo>
                  <a:pt x="21311" y="171486"/>
                </a:lnTo>
                <a:lnTo>
                  <a:pt x="23732" y="180047"/>
                </a:lnTo>
                <a:lnTo>
                  <a:pt x="28962" y="197178"/>
                </a:lnTo>
                <a:lnTo>
                  <a:pt x="30738" y="205747"/>
                </a:lnTo>
                <a:lnTo>
                  <a:pt x="31922" y="214317"/>
                </a:lnTo>
                <a:lnTo>
                  <a:pt x="32711" y="222888"/>
                </a:lnTo>
                <a:lnTo>
                  <a:pt x="34190" y="230507"/>
                </a:lnTo>
                <a:lnTo>
                  <a:pt x="36128" y="237491"/>
                </a:lnTo>
                <a:lnTo>
                  <a:pt x="38373" y="244053"/>
                </a:lnTo>
                <a:lnTo>
                  <a:pt x="41774" y="251284"/>
                </a:lnTo>
                <a:lnTo>
                  <a:pt x="45947" y="258963"/>
                </a:lnTo>
                <a:lnTo>
                  <a:pt x="50633" y="266939"/>
                </a:lnTo>
                <a:lnTo>
                  <a:pt x="53758" y="274162"/>
                </a:lnTo>
                <a:lnTo>
                  <a:pt x="55841" y="280882"/>
                </a:lnTo>
                <a:lnTo>
                  <a:pt x="57230" y="287267"/>
                </a:lnTo>
                <a:lnTo>
                  <a:pt x="58156" y="293429"/>
                </a:lnTo>
                <a:lnTo>
                  <a:pt x="58773" y="299442"/>
                </a:lnTo>
                <a:lnTo>
                  <a:pt x="59458" y="310250"/>
                </a:lnTo>
                <a:lnTo>
                  <a:pt x="59763" y="318229"/>
                </a:lnTo>
                <a:lnTo>
                  <a:pt x="60007" y="334295"/>
                </a:lnTo>
                <a:lnTo>
                  <a:pt x="60007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47857"/>
          <a:stretch>
            <a:fillRect/>
          </a:stretch>
        </p:blipFill>
        <p:spPr bwMode="auto">
          <a:xfrm>
            <a:off x="0" y="762000"/>
            <a:ext cx="5562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49286"/>
          <a:stretch>
            <a:fillRect/>
          </a:stretch>
        </p:blipFill>
        <p:spPr bwMode="auto">
          <a:xfrm>
            <a:off x="3733800" y="1447800"/>
            <a:ext cx="54102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348"/>
          <p:cNvSpPr/>
          <p:nvPr/>
        </p:nvSpPr>
        <p:spPr>
          <a:xfrm>
            <a:off x="5797911" y="1354570"/>
            <a:ext cx="360002" cy="350852"/>
          </a:xfrm>
          <a:custGeom>
            <a:avLst/>
            <a:gdLst/>
            <a:ahLst/>
            <a:cxnLst/>
            <a:rect l="0" t="0" r="0" b="0"/>
            <a:pathLst>
              <a:path w="360002" h="350852">
                <a:moveTo>
                  <a:pt x="205696" y="68465"/>
                </a:moveTo>
                <a:lnTo>
                  <a:pt x="198315" y="61084"/>
                </a:lnTo>
                <a:lnTo>
                  <a:pt x="197653" y="57882"/>
                </a:lnTo>
                <a:lnTo>
                  <a:pt x="197154" y="47153"/>
                </a:lnTo>
                <a:lnTo>
                  <a:pt x="197133" y="39502"/>
                </a:lnTo>
                <a:lnTo>
                  <a:pt x="196178" y="36773"/>
                </a:lnTo>
                <a:lnTo>
                  <a:pt x="191234" y="28383"/>
                </a:lnTo>
                <a:lnTo>
                  <a:pt x="188905" y="18713"/>
                </a:lnTo>
                <a:lnTo>
                  <a:pt x="184105" y="12977"/>
                </a:lnTo>
                <a:lnTo>
                  <a:pt x="181777" y="11471"/>
                </a:lnTo>
                <a:lnTo>
                  <a:pt x="173950" y="8397"/>
                </a:lnTo>
                <a:lnTo>
                  <a:pt x="165598" y="2830"/>
                </a:lnTo>
                <a:lnTo>
                  <a:pt x="159935" y="1194"/>
                </a:lnTo>
                <a:lnTo>
                  <a:pt x="151392" y="272"/>
                </a:lnTo>
                <a:lnTo>
                  <a:pt x="142827" y="0"/>
                </a:lnTo>
                <a:lnTo>
                  <a:pt x="134575" y="2476"/>
                </a:lnTo>
                <a:lnTo>
                  <a:pt x="125509" y="5799"/>
                </a:lnTo>
                <a:lnTo>
                  <a:pt x="118305" y="7276"/>
                </a:lnTo>
                <a:lnTo>
                  <a:pt x="109388" y="10472"/>
                </a:lnTo>
                <a:lnTo>
                  <a:pt x="104343" y="12658"/>
                </a:lnTo>
                <a:lnTo>
                  <a:pt x="100027" y="16020"/>
                </a:lnTo>
                <a:lnTo>
                  <a:pt x="92692" y="24836"/>
                </a:lnTo>
                <a:lnTo>
                  <a:pt x="83717" y="32564"/>
                </a:lnTo>
                <a:lnTo>
                  <a:pt x="78657" y="35958"/>
                </a:lnTo>
                <a:lnTo>
                  <a:pt x="70494" y="44810"/>
                </a:lnTo>
                <a:lnTo>
                  <a:pt x="63692" y="55094"/>
                </a:lnTo>
                <a:lnTo>
                  <a:pt x="57493" y="66014"/>
                </a:lnTo>
                <a:lnTo>
                  <a:pt x="53554" y="72546"/>
                </a:lnTo>
                <a:lnTo>
                  <a:pt x="44098" y="87424"/>
                </a:lnTo>
                <a:lnTo>
                  <a:pt x="39861" y="94439"/>
                </a:lnTo>
                <a:lnTo>
                  <a:pt x="36085" y="101021"/>
                </a:lnTo>
                <a:lnTo>
                  <a:pt x="32614" y="107314"/>
                </a:lnTo>
                <a:lnTo>
                  <a:pt x="29348" y="114366"/>
                </a:lnTo>
                <a:lnTo>
                  <a:pt x="26218" y="121926"/>
                </a:lnTo>
                <a:lnTo>
                  <a:pt x="23179" y="129823"/>
                </a:lnTo>
                <a:lnTo>
                  <a:pt x="17263" y="146217"/>
                </a:lnTo>
                <a:lnTo>
                  <a:pt x="5703" y="180026"/>
                </a:lnTo>
                <a:lnTo>
                  <a:pt x="3787" y="187606"/>
                </a:lnTo>
                <a:lnTo>
                  <a:pt x="2510" y="194565"/>
                </a:lnTo>
                <a:lnTo>
                  <a:pt x="1659" y="201109"/>
                </a:lnTo>
                <a:lnTo>
                  <a:pt x="1092" y="208329"/>
                </a:lnTo>
                <a:lnTo>
                  <a:pt x="713" y="216000"/>
                </a:lnTo>
                <a:lnTo>
                  <a:pt x="292" y="232143"/>
                </a:lnTo>
                <a:lnTo>
                  <a:pt x="0" y="269759"/>
                </a:lnTo>
                <a:lnTo>
                  <a:pt x="1890" y="276003"/>
                </a:lnTo>
                <a:lnTo>
                  <a:pt x="5056" y="282071"/>
                </a:lnTo>
                <a:lnTo>
                  <a:pt x="9071" y="288021"/>
                </a:lnTo>
                <a:lnTo>
                  <a:pt x="11747" y="293893"/>
                </a:lnTo>
                <a:lnTo>
                  <a:pt x="13532" y="299713"/>
                </a:lnTo>
                <a:lnTo>
                  <a:pt x="14722" y="305498"/>
                </a:lnTo>
                <a:lnTo>
                  <a:pt x="17420" y="310307"/>
                </a:lnTo>
                <a:lnTo>
                  <a:pt x="25498" y="318190"/>
                </a:lnTo>
                <a:lnTo>
                  <a:pt x="36205" y="327983"/>
                </a:lnTo>
                <a:lnTo>
                  <a:pt x="44959" y="333984"/>
                </a:lnTo>
                <a:lnTo>
                  <a:pt x="54247" y="339825"/>
                </a:lnTo>
                <a:lnTo>
                  <a:pt x="64831" y="347517"/>
                </a:lnTo>
                <a:lnTo>
                  <a:pt x="71017" y="349650"/>
                </a:lnTo>
                <a:lnTo>
                  <a:pt x="79855" y="350851"/>
                </a:lnTo>
                <a:lnTo>
                  <a:pt x="82749" y="350068"/>
                </a:lnTo>
                <a:lnTo>
                  <a:pt x="88505" y="346656"/>
                </a:lnTo>
                <a:lnTo>
                  <a:pt x="97101" y="339381"/>
                </a:lnTo>
                <a:lnTo>
                  <a:pt x="105362" y="333969"/>
                </a:lnTo>
                <a:lnTo>
                  <a:pt x="114431" y="328389"/>
                </a:lnTo>
                <a:lnTo>
                  <a:pt x="121636" y="322734"/>
                </a:lnTo>
                <a:lnTo>
                  <a:pt x="130554" y="314506"/>
                </a:lnTo>
                <a:lnTo>
                  <a:pt x="139914" y="304499"/>
                </a:lnTo>
                <a:lnTo>
                  <a:pt x="147250" y="293701"/>
                </a:lnTo>
                <a:lnTo>
                  <a:pt x="150539" y="288155"/>
                </a:lnTo>
                <a:lnTo>
                  <a:pt x="153685" y="282552"/>
                </a:lnTo>
                <a:lnTo>
                  <a:pt x="156734" y="276912"/>
                </a:lnTo>
                <a:lnTo>
                  <a:pt x="160672" y="270295"/>
                </a:lnTo>
                <a:lnTo>
                  <a:pt x="170128" y="255322"/>
                </a:lnTo>
                <a:lnTo>
                  <a:pt x="174364" y="248281"/>
                </a:lnTo>
                <a:lnTo>
                  <a:pt x="178140" y="241682"/>
                </a:lnTo>
                <a:lnTo>
                  <a:pt x="181611" y="235378"/>
                </a:lnTo>
                <a:lnTo>
                  <a:pt x="184876" y="228318"/>
                </a:lnTo>
                <a:lnTo>
                  <a:pt x="188006" y="220753"/>
                </a:lnTo>
                <a:lnTo>
                  <a:pt x="191046" y="212853"/>
                </a:lnTo>
                <a:lnTo>
                  <a:pt x="194024" y="205681"/>
                </a:lnTo>
                <a:lnTo>
                  <a:pt x="196963" y="198995"/>
                </a:lnTo>
                <a:lnTo>
                  <a:pt x="202767" y="186485"/>
                </a:lnTo>
                <a:lnTo>
                  <a:pt x="208521" y="174576"/>
                </a:lnTo>
                <a:lnTo>
                  <a:pt x="210437" y="168733"/>
                </a:lnTo>
                <a:lnTo>
                  <a:pt x="211715" y="162933"/>
                </a:lnTo>
                <a:lnTo>
                  <a:pt x="212566" y="157161"/>
                </a:lnTo>
                <a:lnTo>
                  <a:pt x="213133" y="151408"/>
                </a:lnTo>
                <a:lnTo>
                  <a:pt x="213512" y="145668"/>
                </a:lnTo>
                <a:lnTo>
                  <a:pt x="213932" y="135162"/>
                </a:lnTo>
                <a:lnTo>
                  <a:pt x="214119" y="127318"/>
                </a:lnTo>
                <a:lnTo>
                  <a:pt x="214255" y="101238"/>
                </a:lnTo>
                <a:lnTo>
                  <a:pt x="213307" y="97934"/>
                </a:lnTo>
                <a:lnTo>
                  <a:pt x="208374" y="88732"/>
                </a:lnTo>
                <a:lnTo>
                  <a:pt x="206887" y="82870"/>
                </a:lnTo>
                <a:lnTo>
                  <a:pt x="205538" y="80926"/>
                </a:lnTo>
                <a:lnTo>
                  <a:pt x="203685" y="79629"/>
                </a:lnTo>
                <a:lnTo>
                  <a:pt x="201498" y="78765"/>
                </a:lnTo>
                <a:lnTo>
                  <a:pt x="200040" y="77237"/>
                </a:lnTo>
                <a:lnTo>
                  <a:pt x="199068" y="75265"/>
                </a:lnTo>
                <a:lnTo>
                  <a:pt x="197238" y="68863"/>
                </a:lnTo>
                <a:lnTo>
                  <a:pt x="197128" y="79063"/>
                </a:lnTo>
                <a:lnTo>
                  <a:pt x="197126" y="81245"/>
                </a:lnTo>
                <a:lnTo>
                  <a:pt x="199665" y="88750"/>
                </a:lnTo>
                <a:lnTo>
                  <a:pt x="203016" y="98435"/>
                </a:lnTo>
                <a:lnTo>
                  <a:pt x="204505" y="109090"/>
                </a:lnTo>
                <a:lnTo>
                  <a:pt x="205855" y="114598"/>
                </a:lnTo>
                <a:lnTo>
                  <a:pt x="207707" y="120175"/>
                </a:lnTo>
                <a:lnTo>
                  <a:pt x="209894" y="125798"/>
                </a:lnTo>
                <a:lnTo>
                  <a:pt x="211352" y="131452"/>
                </a:lnTo>
                <a:lnTo>
                  <a:pt x="212324" y="137126"/>
                </a:lnTo>
                <a:lnTo>
                  <a:pt x="212972" y="142814"/>
                </a:lnTo>
                <a:lnTo>
                  <a:pt x="213405" y="148511"/>
                </a:lnTo>
                <a:lnTo>
                  <a:pt x="213692" y="154214"/>
                </a:lnTo>
                <a:lnTo>
                  <a:pt x="213884" y="159921"/>
                </a:lnTo>
                <a:lnTo>
                  <a:pt x="214965" y="166583"/>
                </a:lnTo>
                <a:lnTo>
                  <a:pt x="216638" y="173882"/>
                </a:lnTo>
                <a:lnTo>
                  <a:pt x="218706" y="181605"/>
                </a:lnTo>
                <a:lnTo>
                  <a:pt x="220084" y="189612"/>
                </a:lnTo>
                <a:lnTo>
                  <a:pt x="221003" y="197807"/>
                </a:lnTo>
                <a:lnTo>
                  <a:pt x="221616" y="206128"/>
                </a:lnTo>
                <a:lnTo>
                  <a:pt x="222976" y="214532"/>
                </a:lnTo>
                <a:lnTo>
                  <a:pt x="224836" y="222993"/>
                </a:lnTo>
                <a:lnTo>
                  <a:pt x="227029" y="231491"/>
                </a:lnTo>
                <a:lnTo>
                  <a:pt x="229443" y="239061"/>
                </a:lnTo>
                <a:lnTo>
                  <a:pt x="232005" y="246013"/>
                </a:lnTo>
                <a:lnTo>
                  <a:pt x="234665" y="252553"/>
                </a:lnTo>
                <a:lnTo>
                  <a:pt x="237391" y="259770"/>
                </a:lnTo>
                <a:lnTo>
                  <a:pt x="242960" y="275409"/>
                </a:lnTo>
                <a:lnTo>
                  <a:pt x="246732" y="282628"/>
                </a:lnTo>
                <a:lnTo>
                  <a:pt x="251151" y="289345"/>
                </a:lnTo>
                <a:lnTo>
                  <a:pt x="256002" y="295728"/>
                </a:lnTo>
                <a:lnTo>
                  <a:pt x="263931" y="305361"/>
                </a:lnTo>
                <a:lnTo>
                  <a:pt x="273751" y="316138"/>
                </a:lnTo>
                <a:lnTo>
                  <a:pt x="282693" y="325364"/>
                </a:lnTo>
                <a:lnTo>
                  <a:pt x="285603" y="328314"/>
                </a:lnTo>
                <a:lnTo>
                  <a:pt x="288495" y="330280"/>
                </a:lnTo>
                <a:lnTo>
                  <a:pt x="294248" y="332465"/>
                </a:lnTo>
                <a:lnTo>
                  <a:pt x="302842" y="333694"/>
                </a:lnTo>
                <a:lnTo>
                  <a:pt x="311421" y="334059"/>
                </a:lnTo>
                <a:lnTo>
                  <a:pt x="322853" y="334182"/>
                </a:lnTo>
                <a:lnTo>
                  <a:pt x="328568" y="334199"/>
                </a:lnTo>
                <a:lnTo>
                  <a:pt x="331426" y="333251"/>
                </a:lnTo>
                <a:lnTo>
                  <a:pt x="337141" y="329657"/>
                </a:lnTo>
                <a:lnTo>
                  <a:pt x="339046" y="327366"/>
                </a:lnTo>
                <a:lnTo>
                  <a:pt x="340316" y="324885"/>
                </a:lnTo>
                <a:lnTo>
                  <a:pt x="344643" y="314303"/>
                </a:lnTo>
                <a:lnTo>
                  <a:pt x="349366" y="305361"/>
                </a:lnTo>
                <a:lnTo>
                  <a:pt x="356426" y="294972"/>
                </a:lnTo>
                <a:lnTo>
                  <a:pt x="358412" y="288832"/>
                </a:lnTo>
                <a:lnTo>
                  <a:pt x="359295" y="282928"/>
                </a:lnTo>
                <a:lnTo>
                  <a:pt x="360001" y="2742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9"/>
          <p:cNvSpPr/>
          <p:nvPr/>
        </p:nvSpPr>
        <p:spPr>
          <a:xfrm>
            <a:off x="6097904" y="1260192"/>
            <a:ext cx="317184" cy="188198"/>
          </a:xfrm>
          <a:custGeom>
            <a:avLst/>
            <a:gdLst/>
            <a:ahLst/>
            <a:cxnLst/>
            <a:rect l="0" t="0" r="0" b="0"/>
            <a:pathLst>
              <a:path w="317184" h="188198">
                <a:moveTo>
                  <a:pt x="0" y="94263"/>
                </a:moveTo>
                <a:lnTo>
                  <a:pt x="0" y="40043"/>
                </a:lnTo>
                <a:lnTo>
                  <a:pt x="953" y="37161"/>
                </a:lnTo>
                <a:lnTo>
                  <a:pt x="4551" y="31419"/>
                </a:lnTo>
                <a:lnTo>
                  <a:pt x="6786" y="25692"/>
                </a:lnTo>
                <a:lnTo>
                  <a:pt x="7382" y="22831"/>
                </a:lnTo>
                <a:lnTo>
                  <a:pt x="10584" y="17113"/>
                </a:lnTo>
                <a:lnTo>
                  <a:pt x="12771" y="14254"/>
                </a:lnTo>
                <a:lnTo>
                  <a:pt x="16134" y="12349"/>
                </a:lnTo>
                <a:lnTo>
                  <a:pt x="24951" y="10232"/>
                </a:lnTo>
                <a:lnTo>
                  <a:pt x="32679" y="6750"/>
                </a:lnTo>
                <a:lnTo>
                  <a:pt x="36074" y="4489"/>
                </a:lnTo>
                <a:lnTo>
                  <a:pt x="42386" y="1976"/>
                </a:lnTo>
                <a:lnTo>
                  <a:pt x="51294" y="561"/>
                </a:lnTo>
                <a:lnTo>
                  <a:pt x="59966" y="142"/>
                </a:lnTo>
                <a:lnTo>
                  <a:pt x="68568" y="17"/>
                </a:lnTo>
                <a:lnTo>
                  <a:pt x="71429" y="0"/>
                </a:lnTo>
                <a:lnTo>
                  <a:pt x="79690" y="2521"/>
                </a:lnTo>
                <a:lnTo>
                  <a:pt x="88757" y="5863"/>
                </a:lnTo>
                <a:lnTo>
                  <a:pt x="95963" y="7349"/>
                </a:lnTo>
                <a:lnTo>
                  <a:pt x="102340" y="10549"/>
                </a:lnTo>
                <a:lnTo>
                  <a:pt x="108350" y="15147"/>
                </a:lnTo>
                <a:lnTo>
                  <a:pt x="114196" y="20365"/>
                </a:lnTo>
                <a:lnTo>
                  <a:pt x="117089" y="22137"/>
                </a:lnTo>
                <a:lnTo>
                  <a:pt x="122842" y="24107"/>
                </a:lnTo>
                <a:lnTo>
                  <a:pt x="124758" y="26537"/>
                </a:lnTo>
                <a:lnTo>
                  <a:pt x="126034" y="30062"/>
                </a:lnTo>
                <a:lnTo>
                  <a:pt x="126885" y="34317"/>
                </a:lnTo>
                <a:lnTo>
                  <a:pt x="128405" y="38107"/>
                </a:lnTo>
                <a:lnTo>
                  <a:pt x="130372" y="41585"/>
                </a:lnTo>
                <a:lnTo>
                  <a:pt x="132634" y="44857"/>
                </a:lnTo>
                <a:lnTo>
                  <a:pt x="134143" y="47990"/>
                </a:lnTo>
                <a:lnTo>
                  <a:pt x="135149" y="51032"/>
                </a:lnTo>
                <a:lnTo>
                  <a:pt x="135820" y="54012"/>
                </a:lnTo>
                <a:lnTo>
                  <a:pt x="136266" y="57904"/>
                </a:lnTo>
                <a:lnTo>
                  <a:pt x="136565" y="62403"/>
                </a:lnTo>
                <a:lnTo>
                  <a:pt x="136896" y="71530"/>
                </a:lnTo>
                <a:lnTo>
                  <a:pt x="137043" y="78762"/>
                </a:lnTo>
                <a:lnTo>
                  <a:pt x="135177" y="82976"/>
                </a:lnTo>
                <a:lnTo>
                  <a:pt x="132028" y="87691"/>
                </a:lnTo>
                <a:lnTo>
                  <a:pt x="128024" y="92739"/>
                </a:lnTo>
                <a:lnTo>
                  <a:pt x="125354" y="97057"/>
                </a:lnTo>
                <a:lnTo>
                  <a:pt x="123575" y="100888"/>
                </a:lnTo>
                <a:lnTo>
                  <a:pt x="122388" y="104394"/>
                </a:lnTo>
                <a:lnTo>
                  <a:pt x="120645" y="108637"/>
                </a:lnTo>
                <a:lnTo>
                  <a:pt x="118530" y="113371"/>
                </a:lnTo>
                <a:lnTo>
                  <a:pt x="116168" y="118431"/>
                </a:lnTo>
                <a:lnTo>
                  <a:pt x="112688" y="123710"/>
                </a:lnTo>
                <a:lnTo>
                  <a:pt x="108463" y="129134"/>
                </a:lnTo>
                <a:lnTo>
                  <a:pt x="103741" y="134655"/>
                </a:lnTo>
                <a:lnTo>
                  <a:pt x="100594" y="139289"/>
                </a:lnTo>
                <a:lnTo>
                  <a:pt x="98495" y="143330"/>
                </a:lnTo>
                <a:lnTo>
                  <a:pt x="97096" y="146977"/>
                </a:lnTo>
                <a:lnTo>
                  <a:pt x="95211" y="150360"/>
                </a:lnTo>
                <a:lnTo>
                  <a:pt x="93001" y="153568"/>
                </a:lnTo>
                <a:lnTo>
                  <a:pt x="90576" y="156660"/>
                </a:lnTo>
                <a:lnTo>
                  <a:pt x="88960" y="159673"/>
                </a:lnTo>
                <a:lnTo>
                  <a:pt x="87882" y="162635"/>
                </a:lnTo>
                <a:lnTo>
                  <a:pt x="86151" y="169681"/>
                </a:lnTo>
                <a:lnTo>
                  <a:pt x="85852" y="175452"/>
                </a:lnTo>
                <a:lnTo>
                  <a:pt x="85763" y="178644"/>
                </a:lnTo>
                <a:lnTo>
                  <a:pt x="86703" y="179092"/>
                </a:lnTo>
                <a:lnTo>
                  <a:pt x="90288" y="179589"/>
                </a:lnTo>
                <a:lnTo>
                  <a:pt x="91624" y="180674"/>
                </a:lnTo>
                <a:lnTo>
                  <a:pt x="92515" y="182351"/>
                </a:lnTo>
                <a:lnTo>
                  <a:pt x="93110" y="184420"/>
                </a:lnTo>
                <a:lnTo>
                  <a:pt x="94459" y="185800"/>
                </a:lnTo>
                <a:lnTo>
                  <a:pt x="96310" y="186720"/>
                </a:lnTo>
                <a:lnTo>
                  <a:pt x="101575" y="188197"/>
                </a:lnTo>
                <a:lnTo>
                  <a:pt x="104835" y="185858"/>
                </a:lnTo>
                <a:lnTo>
                  <a:pt x="107037" y="183902"/>
                </a:lnTo>
                <a:lnTo>
                  <a:pt x="110411" y="182597"/>
                </a:lnTo>
                <a:lnTo>
                  <a:pt x="119240" y="181147"/>
                </a:lnTo>
                <a:lnTo>
                  <a:pt x="124260" y="179808"/>
                </a:lnTo>
                <a:lnTo>
                  <a:pt x="129513" y="177963"/>
                </a:lnTo>
                <a:lnTo>
                  <a:pt x="134920" y="175780"/>
                </a:lnTo>
                <a:lnTo>
                  <a:pt x="140429" y="173373"/>
                </a:lnTo>
                <a:lnTo>
                  <a:pt x="151631" y="168158"/>
                </a:lnTo>
                <a:lnTo>
                  <a:pt x="158238" y="165433"/>
                </a:lnTo>
                <a:lnTo>
                  <a:pt x="165499" y="162665"/>
                </a:lnTo>
                <a:lnTo>
                  <a:pt x="173198" y="159867"/>
                </a:lnTo>
                <a:lnTo>
                  <a:pt x="180236" y="157049"/>
                </a:lnTo>
                <a:lnTo>
                  <a:pt x="186832" y="154217"/>
                </a:lnTo>
                <a:lnTo>
                  <a:pt x="199242" y="148532"/>
                </a:lnTo>
                <a:lnTo>
                  <a:pt x="211107" y="142830"/>
                </a:lnTo>
                <a:lnTo>
                  <a:pt x="217891" y="139976"/>
                </a:lnTo>
                <a:lnTo>
                  <a:pt x="225271" y="137120"/>
                </a:lnTo>
                <a:lnTo>
                  <a:pt x="233049" y="134264"/>
                </a:lnTo>
                <a:lnTo>
                  <a:pt x="240138" y="131408"/>
                </a:lnTo>
                <a:lnTo>
                  <a:pt x="246770" y="128551"/>
                </a:lnTo>
                <a:lnTo>
                  <a:pt x="253096" y="125694"/>
                </a:lnTo>
                <a:lnTo>
                  <a:pt x="259218" y="123789"/>
                </a:lnTo>
                <a:lnTo>
                  <a:pt x="265205" y="122520"/>
                </a:lnTo>
                <a:lnTo>
                  <a:pt x="271101" y="121673"/>
                </a:lnTo>
                <a:lnTo>
                  <a:pt x="276937" y="121109"/>
                </a:lnTo>
                <a:lnTo>
                  <a:pt x="282732" y="120733"/>
                </a:lnTo>
                <a:lnTo>
                  <a:pt x="288501" y="120482"/>
                </a:lnTo>
                <a:lnTo>
                  <a:pt x="299990" y="120203"/>
                </a:lnTo>
                <a:lnTo>
                  <a:pt x="317183" y="119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0"/>
          <p:cNvSpPr/>
          <p:nvPr/>
        </p:nvSpPr>
        <p:spPr>
          <a:xfrm>
            <a:off x="6432232" y="1508760"/>
            <a:ext cx="316669" cy="68581"/>
          </a:xfrm>
          <a:custGeom>
            <a:avLst/>
            <a:gdLst/>
            <a:ahLst/>
            <a:cxnLst/>
            <a:rect l="0" t="0" r="0" b="0"/>
            <a:pathLst>
              <a:path w="316669" h="68581">
                <a:moveTo>
                  <a:pt x="0" y="68580"/>
                </a:moveTo>
                <a:lnTo>
                  <a:pt x="41734" y="68580"/>
                </a:lnTo>
                <a:lnTo>
                  <a:pt x="46872" y="67627"/>
                </a:lnTo>
                <a:lnTo>
                  <a:pt x="52203" y="66040"/>
                </a:lnTo>
                <a:lnTo>
                  <a:pt x="57662" y="64029"/>
                </a:lnTo>
                <a:lnTo>
                  <a:pt x="63207" y="62688"/>
                </a:lnTo>
                <a:lnTo>
                  <a:pt x="68808" y="61795"/>
                </a:lnTo>
                <a:lnTo>
                  <a:pt x="74447" y="61199"/>
                </a:lnTo>
                <a:lnTo>
                  <a:pt x="81064" y="59849"/>
                </a:lnTo>
                <a:lnTo>
                  <a:pt x="88333" y="57997"/>
                </a:lnTo>
                <a:lnTo>
                  <a:pt x="96036" y="55809"/>
                </a:lnTo>
                <a:lnTo>
                  <a:pt x="103076" y="54351"/>
                </a:lnTo>
                <a:lnTo>
                  <a:pt x="109675" y="53379"/>
                </a:lnTo>
                <a:lnTo>
                  <a:pt x="115979" y="52731"/>
                </a:lnTo>
                <a:lnTo>
                  <a:pt x="123039" y="51346"/>
                </a:lnTo>
                <a:lnTo>
                  <a:pt x="130604" y="49471"/>
                </a:lnTo>
                <a:lnTo>
                  <a:pt x="138504" y="47268"/>
                </a:lnTo>
                <a:lnTo>
                  <a:pt x="154903" y="42280"/>
                </a:lnTo>
                <a:lnTo>
                  <a:pt x="163277" y="39617"/>
                </a:lnTo>
                <a:lnTo>
                  <a:pt x="170763" y="37841"/>
                </a:lnTo>
                <a:lnTo>
                  <a:pt x="177659" y="36657"/>
                </a:lnTo>
                <a:lnTo>
                  <a:pt x="184162" y="35868"/>
                </a:lnTo>
                <a:lnTo>
                  <a:pt x="190403" y="34389"/>
                </a:lnTo>
                <a:lnTo>
                  <a:pt x="196468" y="32451"/>
                </a:lnTo>
                <a:lnTo>
                  <a:pt x="202416" y="30206"/>
                </a:lnTo>
                <a:lnTo>
                  <a:pt x="224440" y="22496"/>
                </a:lnTo>
                <a:lnTo>
                  <a:pt x="231541" y="20712"/>
                </a:lnTo>
                <a:lnTo>
                  <a:pt x="238181" y="19523"/>
                </a:lnTo>
                <a:lnTo>
                  <a:pt x="244513" y="18730"/>
                </a:lnTo>
                <a:lnTo>
                  <a:pt x="250639" y="17249"/>
                </a:lnTo>
                <a:lnTo>
                  <a:pt x="256627" y="15309"/>
                </a:lnTo>
                <a:lnTo>
                  <a:pt x="262525" y="13063"/>
                </a:lnTo>
                <a:lnTo>
                  <a:pt x="268362" y="11566"/>
                </a:lnTo>
                <a:lnTo>
                  <a:pt x="274158" y="10568"/>
                </a:lnTo>
                <a:lnTo>
                  <a:pt x="279927" y="9903"/>
                </a:lnTo>
                <a:lnTo>
                  <a:pt x="288877" y="9164"/>
                </a:lnTo>
                <a:lnTo>
                  <a:pt x="296030" y="8835"/>
                </a:lnTo>
                <a:lnTo>
                  <a:pt x="302384" y="8689"/>
                </a:lnTo>
                <a:lnTo>
                  <a:pt x="305411" y="7697"/>
                </a:lnTo>
                <a:lnTo>
                  <a:pt x="308383" y="6084"/>
                </a:lnTo>
                <a:lnTo>
                  <a:pt x="316668" y="35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1"/>
          <p:cNvSpPr/>
          <p:nvPr/>
        </p:nvSpPr>
        <p:spPr>
          <a:xfrm>
            <a:off x="6552248" y="1423139"/>
            <a:ext cx="120015" cy="282789"/>
          </a:xfrm>
          <a:custGeom>
            <a:avLst/>
            <a:gdLst/>
            <a:ahLst/>
            <a:cxnLst/>
            <a:rect l="0" t="0" r="0" b="0"/>
            <a:pathLst>
              <a:path w="120015" h="282789">
                <a:moveTo>
                  <a:pt x="8571" y="8468"/>
                </a:moveTo>
                <a:lnTo>
                  <a:pt x="4021" y="8468"/>
                </a:lnTo>
                <a:lnTo>
                  <a:pt x="2680" y="7516"/>
                </a:lnTo>
                <a:lnTo>
                  <a:pt x="1786" y="5928"/>
                </a:lnTo>
                <a:lnTo>
                  <a:pt x="30" y="0"/>
                </a:lnTo>
                <a:lnTo>
                  <a:pt x="0" y="17219"/>
                </a:lnTo>
                <a:lnTo>
                  <a:pt x="952" y="20970"/>
                </a:lnTo>
                <a:lnTo>
                  <a:pt x="4550" y="27677"/>
                </a:lnTo>
                <a:lnTo>
                  <a:pt x="6784" y="33833"/>
                </a:lnTo>
                <a:lnTo>
                  <a:pt x="8729" y="40696"/>
                </a:lnTo>
                <a:lnTo>
                  <a:pt x="10582" y="45194"/>
                </a:lnTo>
                <a:lnTo>
                  <a:pt x="12769" y="50097"/>
                </a:lnTo>
                <a:lnTo>
                  <a:pt x="14227" y="55270"/>
                </a:lnTo>
                <a:lnTo>
                  <a:pt x="15199" y="60625"/>
                </a:lnTo>
                <a:lnTo>
                  <a:pt x="15848" y="66099"/>
                </a:lnTo>
                <a:lnTo>
                  <a:pt x="17233" y="72606"/>
                </a:lnTo>
                <a:lnTo>
                  <a:pt x="19109" y="79802"/>
                </a:lnTo>
                <a:lnTo>
                  <a:pt x="21311" y="87456"/>
                </a:lnTo>
                <a:lnTo>
                  <a:pt x="23732" y="94464"/>
                </a:lnTo>
                <a:lnTo>
                  <a:pt x="26298" y="101041"/>
                </a:lnTo>
                <a:lnTo>
                  <a:pt x="28962" y="107331"/>
                </a:lnTo>
                <a:lnTo>
                  <a:pt x="30738" y="114382"/>
                </a:lnTo>
                <a:lnTo>
                  <a:pt x="31922" y="121940"/>
                </a:lnTo>
                <a:lnTo>
                  <a:pt x="32711" y="129836"/>
                </a:lnTo>
                <a:lnTo>
                  <a:pt x="34189" y="137005"/>
                </a:lnTo>
                <a:lnTo>
                  <a:pt x="36128" y="143689"/>
                </a:lnTo>
                <a:lnTo>
                  <a:pt x="38372" y="150051"/>
                </a:lnTo>
                <a:lnTo>
                  <a:pt x="40821" y="156196"/>
                </a:lnTo>
                <a:lnTo>
                  <a:pt x="43406" y="162199"/>
                </a:lnTo>
                <a:lnTo>
                  <a:pt x="48818" y="173948"/>
                </a:lnTo>
                <a:lnTo>
                  <a:pt x="62896" y="202744"/>
                </a:lnTo>
                <a:lnTo>
                  <a:pt x="71446" y="219913"/>
                </a:lnTo>
                <a:lnTo>
                  <a:pt x="73348" y="224679"/>
                </a:lnTo>
                <a:lnTo>
                  <a:pt x="75461" y="232514"/>
                </a:lnTo>
                <a:lnTo>
                  <a:pt x="76977" y="236890"/>
                </a:lnTo>
                <a:lnTo>
                  <a:pt x="78941" y="241712"/>
                </a:lnTo>
                <a:lnTo>
                  <a:pt x="81202" y="246831"/>
                </a:lnTo>
                <a:lnTo>
                  <a:pt x="83715" y="255060"/>
                </a:lnTo>
                <a:lnTo>
                  <a:pt x="84384" y="258588"/>
                </a:lnTo>
                <a:lnTo>
                  <a:pt x="87669" y="265047"/>
                </a:lnTo>
                <a:lnTo>
                  <a:pt x="89878" y="268103"/>
                </a:lnTo>
                <a:lnTo>
                  <a:pt x="92303" y="270141"/>
                </a:lnTo>
                <a:lnTo>
                  <a:pt x="94873" y="271499"/>
                </a:lnTo>
                <a:lnTo>
                  <a:pt x="97539" y="272404"/>
                </a:lnTo>
                <a:lnTo>
                  <a:pt x="99315" y="273961"/>
                </a:lnTo>
                <a:lnTo>
                  <a:pt x="100500" y="275951"/>
                </a:lnTo>
                <a:lnTo>
                  <a:pt x="101290" y="278230"/>
                </a:lnTo>
                <a:lnTo>
                  <a:pt x="102769" y="279749"/>
                </a:lnTo>
                <a:lnTo>
                  <a:pt x="104707" y="280762"/>
                </a:lnTo>
                <a:lnTo>
                  <a:pt x="110112" y="282388"/>
                </a:lnTo>
                <a:lnTo>
                  <a:pt x="113390" y="282610"/>
                </a:lnTo>
                <a:lnTo>
                  <a:pt x="120014" y="282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2"/>
          <p:cNvSpPr/>
          <p:nvPr/>
        </p:nvSpPr>
        <p:spPr>
          <a:xfrm>
            <a:off x="6843726" y="1440180"/>
            <a:ext cx="240017" cy="265242"/>
          </a:xfrm>
          <a:custGeom>
            <a:avLst/>
            <a:gdLst/>
            <a:ahLst/>
            <a:cxnLst/>
            <a:rect l="0" t="0" r="0" b="0"/>
            <a:pathLst>
              <a:path w="240017" h="265242">
                <a:moveTo>
                  <a:pt x="102856" y="0"/>
                </a:moveTo>
                <a:lnTo>
                  <a:pt x="87007" y="0"/>
                </a:lnTo>
                <a:lnTo>
                  <a:pt x="81545" y="4550"/>
                </a:lnTo>
                <a:lnTo>
                  <a:pt x="76557" y="11865"/>
                </a:lnTo>
                <a:lnTo>
                  <a:pt x="73893" y="16482"/>
                </a:lnTo>
                <a:lnTo>
                  <a:pt x="70213" y="20513"/>
                </a:lnTo>
                <a:lnTo>
                  <a:pt x="65853" y="24153"/>
                </a:lnTo>
                <a:lnTo>
                  <a:pt x="61043" y="27532"/>
                </a:lnTo>
                <a:lnTo>
                  <a:pt x="56883" y="31689"/>
                </a:lnTo>
                <a:lnTo>
                  <a:pt x="53158" y="36366"/>
                </a:lnTo>
                <a:lnTo>
                  <a:pt x="49722" y="41389"/>
                </a:lnTo>
                <a:lnTo>
                  <a:pt x="45525" y="46642"/>
                </a:lnTo>
                <a:lnTo>
                  <a:pt x="40823" y="52050"/>
                </a:lnTo>
                <a:lnTo>
                  <a:pt x="35783" y="57560"/>
                </a:lnTo>
                <a:lnTo>
                  <a:pt x="31471" y="64091"/>
                </a:lnTo>
                <a:lnTo>
                  <a:pt x="27644" y="71302"/>
                </a:lnTo>
                <a:lnTo>
                  <a:pt x="20851" y="85982"/>
                </a:lnTo>
                <a:lnTo>
                  <a:pt x="5815" y="116815"/>
                </a:lnTo>
                <a:lnTo>
                  <a:pt x="3872" y="123596"/>
                </a:lnTo>
                <a:lnTo>
                  <a:pt x="2577" y="130975"/>
                </a:lnTo>
                <a:lnTo>
                  <a:pt x="1713" y="138751"/>
                </a:lnTo>
                <a:lnTo>
                  <a:pt x="1138" y="146793"/>
                </a:lnTo>
                <a:lnTo>
                  <a:pt x="753" y="155012"/>
                </a:lnTo>
                <a:lnTo>
                  <a:pt x="327" y="170811"/>
                </a:lnTo>
                <a:lnTo>
                  <a:pt x="15" y="208290"/>
                </a:lnTo>
                <a:lnTo>
                  <a:pt x="0" y="219891"/>
                </a:lnTo>
                <a:lnTo>
                  <a:pt x="948" y="224699"/>
                </a:lnTo>
                <a:lnTo>
                  <a:pt x="4541" y="232581"/>
                </a:lnTo>
                <a:lnTo>
                  <a:pt x="11853" y="239259"/>
                </a:lnTo>
                <a:lnTo>
                  <a:pt x="16469" y="242373"/>
                </a:lnTo>
                <a:lnTo>
                  <a:pt x="21453" y="245402"/>
                </a:lnTo>
                <a:lnTo>
                  <a:pt x="26680" y="248374"/>
                </a:lnTo>
                <a:lnTo>
                  <a:pt x="37567" y="254215"/>
                </a:lnTo>
                <a:lnTo>
                  <a:pt x="48756" y="259987"/>
                </a:lnTo>
                <a:lnTo>
                  <a:pt x="54407" y="261907"/>
                </a:lnTo>
                <a:lnTo>
                  <a:pt x="60079" y="263187"/>
                </a:lnTo>
                <a:lnTo>
                  <a:pt x="65766" y="264040"/>
                </a:lnTo>
                <a:lnTo>
                  <a:pt x="71461" y="264609"/>
                </a:lnTo>
                <a:lnTo>
                  <a:pt x="77164" y="264988"/>
                </a:lnTo>
                <a:lnTo>
                  <a:pt x="82870" y="265241"/>
                </a:lnTo>
                <a:lnTo>
                  <a:pt x="89532" y="264458"/>
                </a:lnTo>
                <a:lnTo>
                  <a:pt x="96831" y="262982"/>
                </a:lnTo>
                <a:lnTo>
                  <a:pt x="104554" y="261046"/>
                </a:lnTo>
                <a:lnTo>
                  <a:pt x="111609" y="258803"/>
                </a:lnTo>
                <a:lnTo>
                  <a:pt x="118216" y="256355"/>
                </a:lnTo>
                <a:lnTo>
                  <a:pt x="124526" y="253771"/>
                </a:lnTo>
                <a:lnTo>
                  <a:pt x="131590" y="251096"/>
                </a:lnTo>
                <a:lnTo>
                  <a:pt x="147059" y="245583"/>
                </a:lnTo>
                <a:lnTo>
                  <a:pt x="154232" y="242779"/>
                </a:lnTo>
                <a:lnTo>
                  <a:pt x="160920" y="239958"/>
                </a:lnTo>
                <a:lnTo>
                  <a:pt x="167283" y="237124"/>
                </a:lnTo>
                <a:lnTo>
                  <a:pt x="173430" y="233330"/>
                </a:lnTo>
                <a:lnTo>
                  <a:pt x="179432" y="228896"/>
                </a:lnTo>
                <a:lnTo>
                  <a:pt x="185340" y="224035"/>
                </a:lnTo>
                <a:lnTo>
                  <a:pt x="191183" y="219841"/>
                </a:lnTo>
                <a:lnTo>
                  <a:pt x="196983" y="216093"/>
                </a:lnTo>
                <a:lnTo>
                  <a:pt x="202755" y="212642"/>
                </a:lnTo>
                <a:lnTo>
                  <a:pt x="208508" y="209389"/>
                </a:lnTo>
                <a:lnTo>
                  <a:pt x="219980" y="203234"/>
                </a:lnTo>
                <a:lnTo>
                  <a:pt x="224754" y="200259"/>
                </a:lnTo>
                <a:lnTo>
                  <a:pt x="228888" y="197323"/>
                </a:lnTo>
                <a:lnTo>
                  <a:pt x="240016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3"/>
          <p:cNvSpPr/>
          <p:nvPr/>
        </p:nvSpPr>
        <p:spPr>
          <a:xfrm>
            <a:off x="7058025" y="1270070"/>
            <a:ext cx="300038" cy="178285"/>
          </a:xfrm>
          <a:custGeom>
            <a:avLst/>
            <a:gdLst/>
            <a:ahLst/>
            <a:cxnLst/>
            <a:rect l="0" t="0" r="0" b="0"/>
            <a:pathLst>
              <a:path w="300038" h="178285">
                <a:moveTo>
                  <a:pt x="0" y="75812"/>
                </a:moveTo>
                <a:lnTo>
                  <a:pt x="0" y="68431"/>
                </a:lnTo>
                <a:lnTo>
                  <a:pt x="952" y="66129"/>
                </a:lnTo>
                <a:lnTo>
                  <a:pt x="2540" y="62689"/>
                </a:lnTo>
                <a:lnTo>
                  <a:pt x="4550" y="58491"/>
                </a:lnTo>
                <a:lnTo>
                  <a:pt x="5891" y="54740"/>
                </a:lnTo>
                <a:lnTo>
                  <a:pt x="6784" y="51286"/>
                </a:lnTo>
                <a:lnTo>
                  <a:pt x="7380" y="48032"/>
                </a:lnTo>
                <a:lnTo>
                  <a:pt x="9683" y="44909"/>
                </a:lnTo>
                <a:lnTo>
                  <a:pt x="13123" y="41875"/>
                </a:lnTo>
                <a:lnTo>
                  <a:pt x="17321" y="38900"/>
                </a:lnTo>
                <a:lnTo>
                  <a:pt x="22025" y="35964"/>
                </a:lnTo>
                <a:lnTo>
                  <a:pt x="27065" y="33054"/>
                </a:lnTo>
                <a:lnTo>
                  <a:pt x="32331" y="30162"/>
                </a:lnTo>
                <a:lnTo>
                  <a:pt x="36794" y="27281"/>
                </a:lnTo>
                <a:lnTo>
                  <a:pt x="40722" y="24408"/>
                </a:lnTo>
                <a:lnTo>
                  <a:pt x="44292" y="21540"/>
                </a:lnTo>
                <a:lnTo>
                  <a:pt x="48578" y="18676"/>
                </a:lnTo>
                <a:lnTo>
                  <a:pt x="53340" y="15814"/>
                </a:lnTo>
                <a:lnTo>
                  <a:pt x="58420" y="12953"/>
                </a:lnTo>
                <a:lnTo>
                  <a:pt x="63711" y="11046"/>
                </a:lnTo>
                <a:lnTo>
                  <a:pt x="69145" y="9775"/>
                </a:lnTo>
                <a:lnTo>
                  <a:pt x="74671" y="8927"/>
                </a:lnTo>
                <a:lnTo>
                  <a:pt x="80260" y="7410"/>
                </a:lnTo>
                <a:lnTo>
                  <a:pt x="85892" y="5445"/>
                </a:lnTo>
                <a:lnTo>
                  <a:pt x="91551" y="3183"/>
                </a:lnTo>
                <a:lnTo>
                  <a:pt x="97229" y="1676"/>
                </a:lnTo>
                <a:lnTo>
                  <a:pt x="102920" y="670"/>
                </a:lnTo>
                <a:lnTo>
                  <a:pt x="108618" y="0"/>
                </a:lnTo>
                <a:lnTo>
                  <a:pt x="113369" y="506"/>
                </a:lnTo>
                <a:lnTo>
                  <a:pt x="117489" y="1795"/>
                </a:lnTo>
                <a:lnTo>
                  <a:pt x="124607" y="4816"/>
                </a:lnTo>
                <a:lnTo>
                  <a:pt x="130947" y="6158"/>
                </a:lnTo>
                <a:lnTo>
                  <a:pt x="136938" y="9295"/>
                </a:lnTo>
                <a:lnTo>
                  <a:pt x="139869" y="11465"/>
                </a:lnTo>
                <a:lnTo>
                  <a:pt x="141823" y="13864"/>
                </a:lnTo>
                <a:lnTo>
                  <a:pt x="143126" y="16416"/>
                </a:lnTo>
                <a:lnTo>
                  <a:pt x="144574" y="21791"/>
                </a:lnTo>
                <a:lnTo>
                  <a:pt x="145217" y="27355"/>
                </a:lnTo>
                <a:lnTo>
                  <a:pt x="145389" y="31125"/>
                </a:lnTo>
                <a:lnTo>
                  <a:pt x="145580" y="40394"/>
                </a:lnTo>
                <a:lnTo>
                  <a:pt x="144677" y="45532"/>
                </a:lnTo>
                <a:lnTo>
                  <a:pt x="143124" y="50863"/>
                </a:lnTo>
                <a:lnTo>
                  <a:pt x="141137" y="56322"/>
                </a:lnTo>
                <a:lnTo>
                  <a:pt x="138858" y="61866"/>
                </a:lnTo>
                <a:lnTo>
                  <a:pt x="136387" y="67467"/>
                </a:lnTo>
                <a:lnTo>
                  <a:pt x="131102" y="78771"/>
                </a:lnTo>
                <a:lnTo>
                  <a:pt x="117112" y="107258"/>
                </a:lnTo>
                <a:lnTo>
                  <a:pt x="114269" y="112016"/>
                </a:lnTo>
                <a:lnTo>
                  <a:pt x="111422" y="116140"/>
                </a:lnTo>
                <a:lnTo>
                  <a:pt x="108571" y="119843"/>
                </a:lnTo>
                <a:lnTo>
                  <a:pt x="105718" y="124216"/>
                </a:lnTo>
                <a:lnTo>
                  <a:pt x="102864" y="129036"/>
                </a:lnTo>
                <a:lnTo>
                  <a:pt x="100009" y="134155"/>
                </a:lnTo>
                <a:lnTo>
                  <a:pt x="97152" y="138520"/>
                </a:lnTo>
                <a:lnTo>
                  <a:pt x="94295" y="142382"/>
                </a:lnTo>
                <a:lnTo>
                  <a:pt x="91438" y="145910"/>
                </a:lnTo>
                <a:lnTo>
                  <a:pt x="89534" y="149214"/>
                </a:lnTo>
                <a:lnTo>
                  <a:pt x="88264" y="152369"/>
                </a:lnTo>
                <a:lnTo>
                  <a:pt x="87417" y="155425"/>
                </a:lnTo>
                <a:lnTo>
                  <a:pt x="86853" y="158415"/>
                </a:lnTo>
                <a:lnTo>
                  <a:pt x="86477" y="161361"/>
                </a:lnTo>
                <a:lnTo>
                  <a:pt x="85873" y="168381"/>
                </a:lnTo>
                <a:lnTo>
                  <a:pt x="85791" y="171881"/>
                </a:lnTo>
                <a:lnTo>
                  <a:pt x="85769" y="174148"/>
                </a:lnTo>
                <a:lnTo>
                  <a:pt x="86707" y="175659"/>
                </a:lnTo>
                <a:lnTo>
                  <a:pt x="88284" y="176667"/>
                </a:lnTo>
                <a:lnTo>
                  <a:pt x="92577" y="177787"/>
                </a:lnTo>
                <a:lnTo>
                  <a:pt x="97659" y="178284"/>
                </a:lnTo>
                <a:lnTo>
                  <a:pt x="105634" y="175965"/>
                </a:lnTo>
                <a:lnTo>
                  <a:pt x="110428" y="174013"/>
                </a:lnTo>
                <a:lnTo>
                  <a:pt x="115528" y="172712"/>
                </a:lnTo>
                <a:lnTo>
                  <a:pt x="120834" y="171844"/>
                </a:lnTo>
                <a:lnTo>
                  <a:pt x="126276" y="171266"/>
                </a:lnTo>
                <a:lnTo>
                  <a:pt x="132761" y="169928"/>
                </a:lnTo>
                <a:lnTo>
                  <a:pt x="139943" y="168084"/>
                </a:lnTo>
                <a:lnTo>
                  <a:pt x="147587" y="165901"/>
                </a:lnTo>
                <a:lnTo>
                  <a:pt x="163702" y="160937"/>
                </a:lnTo>
                <a:lnTo>
                  <a:pt x="171999" y="158279"/>
                </a:lnTo>
                <a:lnTo>
                  <a:pt x="180388" y="156508"/>
                </a:lnTo>
                <a:lnTo>
                  <a:pt x="188839" y="155327"/>
                </a:lnTo>
                <a:lnTo>
                  <a:pt x="197330" y="154539"/>
                </a:lnTo>
                <a:lnTo>
                  <a:pt x="205848" y="153062"/>
                </a:lnTo>
                <a:lnTo>
                  <a:pt x="214385" y="151124"/>
                </a:lnTo>
                <a:lnTo>
                  <a:pt x="222933" y="148880"/>
                </a:lnTo>
                <a:lnTo>
                  <a:pt x="230537" y="146432"/>
                </a:lnTo>
                <a:lnTo>
                  <a:pt x="237511" y="143847"/>
                </a:lnTo>
                <a:lnTo>
                  <a:pt x="244066" y="141171"/>
                </a:lnTo>
                <a:lnTo>
                  <a:pt x="250341" y="139387"/>
                </a:lnTo>
                <a:lnTo>
                  <a:pt x="256428" y="138198"/>
                </a:lnTo>
                <a:lnTo>
                  <a:pt x="262392" y="137405"/>
                </a:lnTo>
                <a:lnTo>
                  <a:pt x="269226" y="136877"/>
                </a:lnTo>
                <a:lnTo>
                  <a:pt x="276638" y="136524"/>
                </a:lnTo>
                <a:lnTo>
                  <a:pt x="300037" y="135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4"/>
          <p:cNvSpPr/>
          <p:nvPr/>
        </p:nvSpPr>
        <p:spPr>
          <a:xfrm>
            <a:off x="7400925" y="1526292"/>
            <a:ext cx="231458" cy="42476"/>
          </a:xfrm>
          <a:custGeom>
            <a:avLst/>
            <a:gdLst/>
            <a:ahLst/>
            <a:cxnLst/>
            <a:rect l="0" t="0" r="0" b="0"/>
            <a:pathLst>
              <a:path w="231458" h="42476">
                <a:moveTo>
                  <a:pt x="0" y="42475"/>
                </a:moveTo>
                <a:lnTo>
                  <a:pt x="4550" y="42475"/>
                </a:lnTo>
                <a:lnTo>
                  <a:pt x="5891" y="41522"/>
                </a:lnTo>
                <a:lnTo>
                  <a:pt x="6784" y="39935"/>
                </a:lnTo>
                <a:lnTo>
                  <a:pt x="7380" y="37924"/>
                </a:lnTo>
                <a:lnTo>
                  <a:pt x="9683" y="36584"/>
                </a:lnTo>
                <a:lnTo>
                  <a:pt x="13123" y="35690"/>
                </a:lnTo>
                <a:lnTo>
                  <a:pt x="17321" y="35094"/>
                </a:lnTo>
                <a:lnTo>
                  <a:pt x="22025" y="34697"/>
                </a:lnTo>
                <a:lnTo>
                  <a:pt x="27065" y="34432"/>
                </a:lnTo>
                <a:lnTo>
                  <a:pt x="32331" y="34256"/>
                </a:lnTo>
                <a:lnTo>
                  <a:pt x="36794" y="33185"/>
                </a:lnTo>
                <a:lnTo>
                  <a:pt x="40722" y="31519"/>
                </a:lnTo>
                <a:lnTo>
                  <a:pt x="44292" y="29456"/>
                </a:lnTo>
                <a:lnTo>
                  <a:pt x="49531" y="28081"/>
                </a:lnTo>
                <a:lnTo>
                  <a:pt x="55881" y="27164"/>
                </a:lnTo>
                <a:lnTo>
                  <a:pt x="62971" y="26553"/>
                </a:lnTo>
                <a:lnTo>
                  <a:pt x="70556" y="25193"/>
                </a:lnTo>
                <a:lnTo>
                  <a:pt x="78469" y="23333"/>
                </a:lnTo>
                <a:lnTo>
                  <a:pt x="86603" y="21142"/>
                </a:lnTo>
                <a:lnTo>
                  <a:pt x="94883" y="19680"/>
                </a:lnTo>
                <a:lnTo>
                  <a:pt x="103260" y="18706"/>
                </a:lnTo>
                <a:lnTo>
                  <a:pt x="111703" y="18056"/>
                </a:lnTo>
                <a:lnTo>
                  <a:pt x="119236" y="16671"/>
                </a:lnTo>
                <a:lnTo>
                  <a:pt x="126163" y="14795"/>
                </a:lnTo>
                <a:lnTo>
                  <a:pt x="132686" y="12592"/>
                </a:lnTo>
                <a:lnTo>
                  <a:pt x="139893" y="11123"/>
                </a:lnTo>
                <a:lnTo>
                  <a:pt x="147554" y="10143"/>
                </a:lnTo>
                <a:lnTo>
                  <a:pt x="155519" y="9491"/>
                </a:lnTo>
                <a:lnTo>
                  <a:pt x="162735" y="8103"/>
                </a:lnTo>
                <a:lnTo>
                  <a:pt x="169450" y="6225"/>
                </a:lnTo>
                <a:lnTo>
                  <a:pt x="175831" y="4021"/>
                </a:lnTo>
                <a:lnTo>
                  <a:pt x="181991" y="2552"/>
                </a:lnTo>
                <a:lnTo>
                  <a:pt x="188002" y="1572"/>
                </a:lnTo>
                <a:lnTo>
                  <a:pt x="193915" y="919"/>
                </a:lnTo>
                <a:lnTo>
                  <a:pt x="199761" y="483"/>
                </a:lnTo>
                <a:lnTo>
                  <a:pt x="205564" y="193"/>
                </a:lnTo>
                <a:lnTo>
                  <a:pt x="211338" y="0"/>
                </a:lnTo>
                <a:lnTo>
                  <a:pt x="216139" y="823"/>
                </a:lnTo>
                <a:lnTo>
                  <a:pt x="220292" y="2325"/>
                </a:lnTo>
                <a:lnTo>
                  <a:pt x="231457" y="81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5"/>
          <p:cNvSpPr/>
          <p:nvPr/>
        </p:nvSpPr>
        <p:spPr>
          <a:xfrm>
            <a:off x="7443787" y="1594485"/>
            <a:ext cx="257176" cy="51433"/>
          </a:xfrm>
          <a:custGeom>
            <a:avLst/>
            <a:gdLst/>
            <a:ahLst/>
            <a:cxnLst/>
            <a:rect l="0" t="0" r="0" b="0"/>
            <a:pathLst>
              <a:path w="257176" h="51433">
                <a:moveTo>
                  <a:pt x="0" y="42862"/>
                </a:moveTo>
                <a:lnTo>
                  <a:pt x="0" y="51404"/>
                </a:lnTo>
                <a:lnTo>
                  <a:pt x="16483" y="51432"/>
                </a:lnTo>
                <a:lnTo>
                  <a:pt x="21466" y="50480"/>
                </a:lnTo>
                <a:lnTo>
                  <a:pt x="26694" y="48893"/>
                </a:lnTo>
                <a:lnTo>
                  <a:pt x="32083" y="46883"/>
                </a:lnTo>
                <a:lnTo>
                  <a:pt x="37581" y="45543"/>
                </a:lnTo>
                <a:lnTo>
                  <a:pt x="43152" y="44649"/>
                </a:lnTo>
                <a:lnTo>
                  <a:pt x="48770" y="44053"/>
                </a:lnTo>
                <a:lnTo>
                  <a:pt x="55374" y="42704"/>
                </a:lnTo>
                <a:lnTo>
                  <a:pt x="62633" y="40852"/>
                </a:lnTo>
                <a:lnTo>
                  <a:pt x="70331" y="38664"/>
                </a:lnTo>
                <a:lnTo>
                  <a:pt x="86503" y="33694"/>
                </a:lnTo>
                <a:lnTo>
                  <a:pt x="94817" y="31035"/>
                </a:lnTo>
                <a:lnTo>
                  <a:pt x="103216" y="29262"/>
                </a:lnTo>
                <a:lnTo>
                  <a:pt x="111673" y="28081"/>
                </a:lnTo>
                <a:lnTo>
                  <a:pt x="120169" y="27293"/>
                </a:lnTo>
                <a:lnTo>
                  <a:pt x="128690" y="25815"/>
                </a:lnTo>
                <a:lnTo>
                  <a:pt x="137229" y="23877"/>
                </a:lnTo>
                <a:lnTo>
                  <a:pt x="145779" y="21633"/>
                </a:lnTo>
                <a:lnTo>
                  <a:pt x="153383" y="20137"/>
                </a:lnTo>
                <a:lnTo>
                  <a:pt x="160358" y="19139"/>
                </a:lnTo>
                <a:lnTo>
                  <a:pt x="166912" y="18474"/>
                </a:lnTo>
                <a:lnTo>
                  <a:pt x="174140" y="17079"/>
                </a:lnTo>
                <a:lnTo>
                  <a:pt x="181816" y="15196"/>
                </a:lnTo>
                <a:lnTo>
                  <a:pt x="189791" y="12988"/>
                </a:lnTo>
                <a:lnTo>
                  <a:pt x="196060" y="11516"/>
                </a:lnTo>
                <a:lnTo>
                  <a:pt x="201192" y="10535"/>
                </a:lnTo>
                <a:lnTo>
                  <a:pt x="205565" y="9880"/>
                </a:lnTo>
                <a:lnTo>
                  <a:pt x="210386" y="9444"/>
                </a:lnTo>
                <a:lnTo>
                  <a:pt x="215505" y="9154"/>
                </a:lnTo>
                <a:lnTo>
                  <a:pt x="225320" y="8830"/>
                </a:lnTo>
                <a:lnTo>
                  <a:pt x="239382" y="8623"/>
                </a:lnTo>
                <a:lnTo>
                  <a:pt x="242455" y="8606"/>
                </a:lnTo>
                <a:lnTo>
                  <a:pt x="244504" y="7642"/>
                </a:lnTo>
                <a:lnTo>
                  <a:pt x="245871" y="6047"/>
                </a:lnTo>
                <a:lnTo>
                  <a:pt x="246781" y="4031"/>
                </a:lnTo>
                <a:lnTo>
                  <a:pt x="248341" y="2687"/>
                </a:lnTo>
                <a:lnTo>
                  <a:pt x="250334" y="179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6"/>
          <p:cNvSpPr/>
          <p:nvPr/>
        </p:nvSpPr>
        <p:spPr>
          <a:xfrm>
            <a:off x="7821083" y="1345882"/>
            <a:ext cx="231193" cy="411436"/>
          </a:xfrm>
          <a:custGeom>
            <a:avLst/>
            <a:gdLst/>
            <a:ahLst/>
            <a:cxnLst/>
            <a:rect l="0" t="0" r="0" b="0"/>
            <a:pathLst>
              <a:path w="231193" h="411436">
                <a:moveTo>
                  <a:pt x="17039" y="0"/>
                </a:moveTo>
                <a:lnTo>
                  <a:pt x="17039" y="11932"/>
                </a:lnTo>
                <a:lnTo>
                  <a:pt x="16087" y="14622"/>
                </a:lnTo>
                <a:lnTo>
                  <a:pt x="12488" y="20151"/>
                </a:lnTo>
                <a:lnTo>
                  <a:pt x="10254" y="28324"/>
                </a:lnTo>
                <a:lnTo>
                  <a:pt x="9261" y="38306"/>
                </a:lnTo>
                <a:lnTo>
                  <a:pt x="8820" y="49092"/>
                </a:lnTo>
                <a:lnTo>
                  <a:pt x="8571" y="65875"/>
                </a:lnTo>
                <a:lnTo>
                  <a:pt x="5974" y="77220"/>
                </a:lnTo>
                <a:lnTo>
                  <a:pt x="2596" y="89565"/>
                </a:lnTo>
                <a:lnTo>
                  <a:pt x="1696" y="96858"/>
                </a:lnTo>
                <a:lnTo>
                  <a:pt x="1095" y="104577"/>
                </a:lnTo>
                <a:lnTo>
                  <a:pt x="695" y="112580"/>
                </a:lnTo>
                <a:lnTo>
                  <a:pt x="250" y="129093"/>
                </a:lnTo>
                <a:lnTo>
                  <a:pt x="0" y="149904"/>
                </a:lnTo>
                <a:lnTo>
                  <a:pt x="917" y="157086"/>
                </a:lnTo>
                <a:lnTo>
                  <a:pt x="2481" y="164732"/>
                </a:lnTo>
                <a:lnTo>
                  <a:pt x="4476" y="172686"/>
                </a:lnTo>
                <a:lnTo>
                  <a:pt x="5806" y="180847"/>
                </a:lnTo>
                <a:lnTo>
                  <a:pt x="6693" y="189144"/>
                </a:lnTo>
                <a:lnTo>
                  <a:pt x="7284" y="197534"/>
                </a:lnTo>
                <a:lnTo>
                  <a:pt x="8631" y="205984"/>
                </a:lnTo>
                <a:lnTo>
                  <a:pt x="10481" y="214475"/>
                </a:lnTo>
                <a:lnTo>
                  <a:pt x="12668" y="222994"/>
                </a:lnTo>
                <a:lnTo>
                  <a:pt x="14124" y="231530"/>
                </a:lnTo>
                <a:lnTo>
                  <a:pt x="15096" y="240078"/>
                </a:lnTo>
                <a:lnTo>
                  <a:pt x="15744" y="248635"/>
                </a:lnTo>
                <a:lnTo>
                  <a:pt x="17128" y="257196"/>
                </a:lnTo>
                <a:lnTo>
                  <a:pt x="19003" y="265762"/>
                </a:lnTo>
                <a:lnTo>
                  <a:pt x="21207" y="274330"/>
                </a:lnTo>
                <a:lnTo>
                  <a:pt x="23628" y="281946"/>
                </a:lnTo>
                <a:lnTo>
                  <a:pt x="26194" y="288929"/>
                </a:lnTo>
                <a:lnTo>
                  <a:pt x="28857" y="295490"/>
                </a:lnTo>
                <a:lnTo>
                  <a:pt x="30633" y="302721"/>
                </a:lnTo>
                <a:lnTo>
                  <a:pt x="31816" y="310399"/>
                </a:lnTo>
                <a:lnTo>
                  <a:pt x="32606" y="318375"/>
                </a:lnTo>
                <a:lnTo>
                  <a:pt x="33132" y="325597"/>
                </a:lnTo>
                <a:lnTo>
                  <a:pt x="33483" y="332318"/>
                </a:lnTo>
                <a:lnTo>
                  <a:pt x="33716" y="338703"/>
                </a:lnTo>
                <a:lnTo>
                  <a:pt x="34825" y="343912"/>
                </a:lnTo>
                <a:lnTo>
                  <a:pt x="39983" y="356747"/>
                </a:lnTo>
                <a:lnTo>
                  <a:pt x="41524" y="366834"/>
                </a:lnTo>
                <a:lnTo>
                  <a:pt x="44749" y="375127"/>
                </a:lnTo>
                <a:lnTo>
                  <a:pt x="50029" y="383662"/>
                </a:lnTo>
                <a:lnTo>
                  <a:pt x="50752" y="387369"/>
                </a:lnTo>
                <a:lnTo>
                  <a:pt x="51215" y="392959"/>
                </a:lnTo>
                <a:lnTo>
                  <a:pt x="51326" y="381529"/>
                </a:lnTo>
                <a:lnTo>
                  <a:pt x="51329" y="327269"/>
                </a:lnTo>
                <a:lnTo>
                  <a:pt x="53868" y="316586"/>
                </a:lnTo>
                <a:lnTo>
                  <a:pt x="58173" y="305487"/>
                </a:lnTo>
                <a:lnTo>
                  <a:pt x="63261" y="294205"/>
                </a:lnTo>
                <a:lnTo>
                  <a:pt x="68697" y="285380"/>
                </a:lnTo>
                <a:lnTo>
                  <a:pt x="75241" y="277331"/>
                </a:lnTo>
                <a:lnTo>
                  <a:pt x="79653" y="272517"/>
                </a:lnTo>
                <a:lnTo>
                  <a:pt x="84499" y="267403"/>
                </a:lnTo>
                <a:lnTo>
                  <a:pt x="88682" y="262089"/>
                </a:lnTo>
                <a:lnTo>
                  <a:pt x="95871" y="251104"/>
                </a:lnTo>
                <a:lnTo>
                  <a:pt x="100073" y="246460"/>
                </a:lnTo>
                <a:lnTo>
                  <a:pt x="104781" y="242412"/>
                </a:lnTo>
                <a:lnTo>
                  <a:pt x="109823" y="238760"/>
                </a:lnTo>
                <a:lnTo>
                  <a:pt x="114138" y="235374"/>
                </a:lnTo>
                <a:lnTo>
                  <a:pt x="117967" y="232163"/>
                </a:lnTo>
                <a:lnTo>
                  <a:pt x="121471" y="229070"/>
                </a:lnTo>
                <a:lnTo>
                  <a:pt x="125714" y="226056"/>
                </a:lnTo>
                <a:lnTo>
                  <a:pt x="130446" y="223094"/>
                </a:lnTo>
                <a:lnTo>
                  <a:pt x="135506" y="220167"/>
                </a:lnTo>
                <a:lnTo>
                  <a:pt x="139832" y="218216"/>
                </a:lnTo>
                <a:lnTo>
                  <a:pt x="143668" y="216915"/>
                </a:lnTo>
                <a:lnTo>
                  <a:pt x="147178" y="216047"/>
                </a:lnTo>
                <a:lnTo>
                  <a:pt x="151424" y="215469"/>
                </a:lnTo>
                <a:lnTo>
                  <a:pt x="156159" y="215083"/>
                </a:lnTo>
                <a:lnTo>
                  <a:pt x="161221" y="214827"/>
                </a:lnTo>
                <a:lnTo>
                  <a:pt x="171925" y="214541"/>
                </a:lnTo>
                <a:lnTo>
                  <a:pt x="189768" y="214358"/>
                </a:lnTo>
                <a:lnTo>
                  <a:pt x="194104" y="215295"/>
                </a:lnTo>
                <a:lnTo>
                  <a:pt x="198900" y="216873"/>
                </a:lnTo>
                <a:lnTo>
                  <a:pt x="204002" y="218877"/>
                </a:lnTo>
                <a:lnTo>
                  <a:pt x="208356" y="222118"/>
                </a:lnTo>
                <a:lnTo>
                  <a:pt x="212211" y="226184"/>
                </a:lnTo>
                <a:lnTo>
                  <a:pt x="219035" y="234829"/>
                </a:lnTo>
                <a:lnTo>
                  <a:pt x="225242" y="241846"/>
                </a:lnTo>
                <a:lnTo>
                  <a:pt x="227279" y="246003"/>
                </a:lnTo>
                <a:lnTo>
                  <a:pt x="229541" y="255702"/>
                </a:lnTo>
                <a:lnTo>
                  <a:pt x="230547" y="266363"/>
                </a:lnTo>
                <a:lnTo>
                  <a:pt x="230994" y="277451"/>
                </a:lnTo>
                <a:lnTo>
                  <a:pt x="231192" y="288729"/>
                </a:lnTo>
                <a:lnTo>
                  <a:pt x="228741" y="300092"/>
                </a:lnTo>
                <a:lnTo>
                  <a:pt x="224477" y="311492"/>
                </a:lnTo>
                <a:lnTo>
                  <a:pt x="219406" y="322908"/>
                </a:lnTo>
                <a:lnTo>
                  <a:pt x="215768" y="328620"/>
                </a:lnTo>
                <a:lnTo>
                  <a:pt x="211438" y="334332"/>
                </a:lnTo>
                <a:lnTo>
                  <a:pt x="206646" y="340046"/>
                </a:lnTo>
                <a:lnTo>
                  <a:pt x="201545" y="345760"/>
                </a:lnTo>
                <a:lnTo>
                  <a:pt x="190800" y="357189"/>
                </a:lnTo>
                <a:lnTo>
                  <a:pt x="174039" y="374333"/>
                </a:lnTo>
                <a:lnTo>
                  <a:pt x="168378" y="379095"/>
                </a:lnTo>
                <a:lnTo>
                  <a:pt x="162699" y="383223"/>
                </a:lnTo>
                <a:lnTo>
                  <a:pt x="157009" y="386927"/>
                </a:lnTo>
                <a:lnTo>
                  <a:pt x="151310" y="390349"/>
                </a:lnTo>
                <a:lnTo>
                  <a:pt x="145605" y="393582"/>
                </a:lnTo>
                <a:lnTo>
                  <a:pt x="134187" y="399716"/>
                </a:lnTo>
                <a:lnTo>
                  <a:pt x="122763" y="405616"/>
                </a:lnTo>
                <a:lnTo>
                  <a:pt x="117049" y="407571"/>
                </a:lnTo>
                <a:lnTo>
                  <a:pt x="111335" y="408874"/>
                </a:lnTo>
                <a:lnTo>
                  <a:pt x="105621" y="409743"/>
                </a:lnTo>
                <a:lnTo>
                  <a:pt x="100859" y="410322"/>
                </a:lnTo>
                <a:lnTo>
                  <a:pt x="96731" y="410708"/>
                </a:lnTo>
                <a:lnTo>
                  <a:pt x="93026" y="410965"/>
                </a:lnTo>
                <a:lnTo>
                  <a:pt x="88652" y="411137"/>
                </a:lnTo>
                <a:lnTo>
                  <a:pt x="74347" y="411378"/>
                </a:lnTo>
                <a:lnTo>
                  <a:pt x="66957" y="411435"/>
                </a:lnTo>
                <a:lnTo>
                  <a:pt x="63652" y="410498"/>
                </a:lnTo>
                <a:lnTo>
                  <a:pt x="57441" y="406916"/>
                </a:lnTo>
                <a:lnTo>
                  <a:pt x="55404" y="404627"/>
                </a:lnTo>
                <a:lnTo>
                  <a:pt x="54046" y="402149"/>
                </a:lnTo>
                <a:lnTo>
                  <a:pt x="52537" y="396855"/>
                </a:lnTo>
                <a:lnTo>
                  <a:pt x="51687" y="387568"/>
                </a:lnTo>
                <a:lnTo>
                  <a:pt x="51488" y="378310"/>
                </a:lnTo>
                <a:lnTo>
                  <a:pt x="52387" y="374126"/>
                </a:lnTo>
                <a:lnTo>
                  <a:pt x="58135" y="363109"/>
                </a:lnTo>
                <a:lnTo>
                  <a:pt x="59901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7"/>
          <p:cNvSpPr/>
          <p:nvPr/>
        </p:nvSpPr>
        <p:spPr>
          <a:xfrm>
            <a:off x="8026822" y="1268764"/>
            <a:ext cx="274216" cy="214244"/>
          </a:xfrm>
          <a:custGeom>
            <a:avLst/>
            <a:gdLst/>
            <a:ahLst/>
            <a:cxnLst/>
            <a:rect l="0" t="0" r="0" b="0"/>
            <a:pathLst>
              <a:path w="274216" h="214244">
                <a:moveTo>
                  <a:pt x="8468" y="77118"/>
                </a:moveTo>
                <a:lnTo>
                  <a:pt x="3917" y="77118"/>
                </a:lnTo>
                <a:lnTo>
                  <a:pt x="2576" y="76166"/>
                </a:lnTo>
                <a:lnTo>
                  <a:pt x="1682" y="74578"/>
                </a:lnTo>
                <a:lnTo>
                  <a:pt x="249" y="69737"/>
                </a:lnTo>
                <a:lnTo>
                  <a:pt x="0" y="64348"/>
                </a:lnTo>
                <a:lnTo>
                  <a:pt x="918" y="61937"/>
                </a:lnTo>
                <a:lnTo>
                  <a:pt x="4477" y="56718"/>
                </a:lnTo>
                <a:lnTo>
                  <a:pt x="6694" y="51224"/>
                </a:lnTo>
                <a:lnTo>
                  <a:pt x="7285" y="48425"/>
                </a:lnTo>
                <a:lnTo>
                  <a:pt x="8632" y="46559"/>
                </a:lnTo>
                <a:lnTo>
                  <a:pt x="10482" y="45316"/>
                </a:lnTo>
                <a:lnTo>
                  <a:pt x="12668" y="44487"/>
                </a:lnTo>
                <a:lnTo>
                  <a:pt x="14125" y="42981"/>
                </a:lnTo>
                <a:lnTo>
                  <a:pt x="15097" y="41025"/>
                </a:lnTo>
                <a:lnTo>
                  <a:pt x="15745" y="38769"/>
                </a:lnTo>
                <a:lnTo>
                  <a:pt x="18081" y="36312"/>
                </a:lnTo>
                <a:lnTo>
                  <a:pt x="29519" y="28303"/>
                </a:lnTo>
                <a:lnTo>
                  <a:pt x="36239" y="22720"/>
                </a:lnTo>
                <a:lnTo>
                  <a:pt x="40317" y="19898"/>
                </a:lnTo>
                <a:lnTo>
                  <a:pt x="44941" y="17064"/>
                </a:lnTo>
                <a:lnTo>
                  <a:pt x="49928" y="14222"/>
                </a:lnTo>
                <a:lnTo>
                  <a:pt x="55158" y="12327"/>
                </a:lnTo>
                <a:lnTo>
                  <a:pt x="60549" y="11064"/>
                </a:lnTo>
                <a:lnTo>
                  <a:pt x="66049" y="10222"/>
                </a:lnTo>
                <a:lnTo>
                  <a:pt x="71620" y="8708"/>
                </a:lnTo>
                <a:lnTo>
                  <a:pt x="77239" y="6747"/>
                </a:lnTo>
                <a:lnTo>
                  <a:pt x="82889" y="4486"/>
                </a:lnTo>
                <a:lnTo>
                  <a:pt x="88563" y="2979"/>
                </a:lnTo>
                <a:lnTo>
                  <a:pt x="94249" y="1975"/>
                </a:lnTo>
                <a:lnTo>
                  <a:pt x="99946" y="1305"/>
                </a:lnTo>
                <a:lnTo>
                  <a:pt x="105648" y="858"/>
                </a:lnTo>
                <a:lnTo>
                  <a:pt x="111354" y="561"/>
                </a:lnTo>
                <a:lnTo>
                  <a:pt x="122775" y="230"/>
                </a:lnTo>
                <a:lnTo>
                  <a:pt x="146793" y="0"/>
                </a:lnTo>
                <a:lnTo>
                  <a:pt x="150214" y="941"/>
                </a:lnTo>
                <a:lnTo>
                  <a:pt x="156556" y="4527"/>
                </a:lnTo>
                <a:lnTo>
                  <a:pt x="162550" y="6755"/>
                </a:lnTo>
                <a:lnTo>
                  <a:pt x="165482" y="7350"/>
                </a:lnTo>
                <a:lnTo>
                  <a:pt x="171279" y="10550"/>
                </a:lnTo>
                <a:lnTo>
                  <a:pt x="174159" y="12737"/>
                </a:lnTo>
                <a:lnTo>
                  <a:pt x="176078" y="15147"/>
                </a:lnTo>
                <a:lnTo>
                  <a:pt x="177358" y="17707"/>
                </a:lnTo>
                <a:lnTo>
                  <a:pt x="178211" y="20366"/>
                </a:lnTo>
                <a:lnTo>
                  <a:pt x="178780" y="24043"/>
                </a:lnTo>
                <a:lnTo>
                  <a:pt x="179159" y="28400"/>
                </a:lnTo>
                <a:lnTo>
                  <a:pt x="179412" y="33209"/>
                </a:lnTo>
                <a:lnTo>
                  <a:pt x="179693" y="43633"/>
                </a:lnTo>
                <a:lnTo>
                  <a:pt x="179768" y="49080"/>
                </a:lnTo>
                <a:lnTo>
                  <a:pt x="177912" y="54616"/>
                </a:lnTo>
                <a:lnTo>
                  <a:pt x="174771" y="60211"/>
                </a:lnTo>
                <a:lnTo>
                  <a:pt x="170772" y="65847"/>
                </a:lnTo>
                <a:lnTo>
                  <a:pt x="167153" y="71509"/>
                </a:lnTo>
                <a:lnTo>
                  <a:pt x="163788" y="77189"/>
                </a:lnTo>
                <a:lnTo>
                  <a:pt x="160592" y="82880"/>
                </a:lnTo>
                <a:lnTo>
                  <a:pt x="154501" y="94284"/>
                </a:lnTo>
                <a:lnTo>
                  <a:pt x="151543" y="99992"/>
                </a:lnTo>
                <a:lnTo>
                  <a:pt x="147666" y="105702"/>
                </a:lnTo>
                <a:lnTo>
                  <a:pt x="143176" y="111414"/>
                </a:lnTo>
                <a:lnTo>
                  <a:pt x="138278" y="117127"/>
                </a:lnTo>
                <a:lnTo>
                  <a:pt x="133108" y="122841"/>
                </a:lnTo>
                <a:lnTo>
                  <a:pt x="122283" y="134269"/>
                </a:lnTo>
                <a:lnTo>
                  <a:pt x="117682" y="139984"/>
                </a:lnTo>
                <a:lnTo>
                  <a:pt x="113663" y="145699"/>
                </a:lnTo>
                <a:lnTo>
                  <a:pt x="110030" y="151413"/>
                </a:lnTo>
                <a:lnTo>
                  <a:pt x="106655" y="156176"/>
                </a:lnTo>
                <a:lnTo>
                  <a:pt x="103453" y="160303"/>
                </a:lnTo>
                <a:lnTo>
                  <a:pt x="100367" y="164007"/>
                </a:lnTo>
                <a:lnTo>
                  <a:pt x="97356" y="168382"/>
                </a:lnTo>
                <a:lnTo>
                  <a:pt x="94397" y="173203"/>
                </a:lnTo>
                <a:lnTo>
                  <a:pt x="91472" y="178322"/>
                </a:lnTo>
                <a:lnTo>
                  <a:pt x="88569" y="182688"/>
                </a:lnTo>
                <a:lnTo>
                  <a:pt x="85681" y="186550"/>
                </a:lnTo>
                <a:lnTo>
                  <a:pt x="82803" y="190078"/>
                </a:lnTo>
                <a:lnTo>
                  <a:pt x="79606" y="196537"/>
                </a:lnTo>
                <a:lnTo>
                  <a:pt x="78753" y="199593"/>
                </a:lnTo>
                <a:lnTo>
                  <a:pt x="79137" y="201631"/>
                </a:lnTo>
                <a:lnTo>
                  <a:pt x="80346" y="202989"/>
                </a:lnTo>
                <a:lnTo>
                  <a:pt x="82104" y="203895"/>
                </a:lnTo>
                <a:lnTo>
                  <a:pt x="83276" y="205451"/>
                </a:lnTo>
                <a:lnTo>
                  <a:pt x="84058" y="207441"/>
                </a:lnTo>
                <a:lnTo>
                  <a:pt x="84579" y="209720"/>
                </a:lnTo>
                <a:lnTo>
                  <a:pt x="85878" y="211239"/>
                </a:lnTo>
                <a:lnTo>
                  <a:pt x="87697" y="212252"/>
                </a:lnTo>
                <a:lnTo>
                  <a:pt x="89863" y="212927"/>
                </a:lnTo>
                <a:lnTo>
                  <a:pt x="97348" y="213678"/>
                </a:lnTo>
                <a:lnTo>
                  <a:pt x="106073" y="214011"/>
                </a:lnTo>
                <a:lnTo>
                  <a:pt x="113125" y="214159"/>
                </a:lnTo>
                <a:lnTo>
                  <a:pt x="131552" y="214243"/>
                </a:lnTo>
                <a:lnTo>
                  <a:pt x="137196" y="213302"/>
                </a:lnTo>
                <a:lnTo>
                  <a:pt x="141911" y="211722"/>
                </a:lnTo>
                <a:lnTo>
                  <a:pt x="146007" y="209717"/>
                </a:lnTo>
                <a:lnTo>
                  <a:pt x="151596" y="208380"/>
                </a:lnTo>
                <a:lnTo>
                  <a:pt x="158179" y="207488"/>
                </a:lnTo>
                <a:lnTo>
                  <a:pt x="165426" y="206894"/>
                </a:lnTo>
                <a:lnTo>
                  <a:pt x="172162" y="205545"/>
                </a:lnTo>
                <a:lnTo>
                  <a:pt x="178557" y="203694"/>
                </a:lnTo>
                <a:lnTo>
                  <a:pt x="184725" y="201507"/>
                </a:lnTo>
                <a:lnTo>
                  <a:pt x="190743" y="200049"/>
                </a:lnTo>
                <a:lnTo>
                  <a:pt x="196659" y="199077"/>
                </a:lnTo>
                <a:lnTo>
                  <a:pt x="202509" y="198429"/>
                </a:lnTo>
                <a:lnTo>
                  <a:pt x="208314" y="197044"/>
                </a:lnTo>
                <a:lnTo>
                  <a:pt x="214088" y="195169"/>
                </a:lnTo>
                <a:lnTo>
                  <a:pt x="219844" y="192966"/>
                </a:lnTo>
                <a:lnTo>
                  <a:pt x="225585" y="191498"/>
                </a:lnTo>
                <a:lnTo>
                  <a:pt x="231317" y="190519"/>
                </a:lnTo>
                <a:lnTo>
                  <a:pt x="237044" y="189866"/>
                </a:lnTo>
                <a:lnTo>
                  <a:pt x="241814" y="189431"/>
                </a:lnTo>
                <a:lnTo>
                  <a:pt x="249655" y="188947"/>
                </a:lnTo>
                <a:lnTo>
                  <a:pt x="253079" y="187866"/>
                </a:lnTo>
                <a:lnTo>
                  <a:pt x="259424" y="184124"/>
                </a:lnTo>
                <a:lnTo>
                  <a:pt x="265419" y="181826"/>
                </a:lnTo>
                <a:lnTo>
                  <a:pt x="274062" y="180020"/>
                </a:lnTo>
                <a:lnTo>
                  <a:pt x="274147" y="182542"/>
                </a:lnTo>
                <a:lnTo>
                  <a:pt x="274215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8"/>
          <p:cNvSpPr/>
          <p:nvPr/>
        </p:nvSpPr>
        <p:spPr>
          <a:xfrm>
            <a:off x="2017394" y="1714500"/>
            <a:ext cx="42480" cy="282893"/>
          </a:xfrm>
          <a:custGeom>
            <a:avLst/>
            <a:gdLst/>
            <a:ahLst/>
            <a:cxnLst/>
            <a:rect l="0" t="0" r="0" b="0"/>
            <a:pathLst>
              <a:path w="42480" h="282893">
                <a:moveTo>
                  <a:pt x="0" y="0"/>
                </a:moveTo>
                <a:lnTo>
                  <a:pt x="0" y="44563"/>
                </a:lnTo>
                <a:lnTo>
                  <a:pt x="953" y="48758"/>
                </a:lnTo>
                <a:lnTo>
                  <a:pt x="2540" y="53460"/>
                </a:lnTo>
                <a:lnTo>
                  <a:pt x="4551" y="58500"/>
                </a:lnTo>
                <a:lnTo>
                  <a:pt x="5892" y="62812"/>
                </a:lnTo>
                <a:lnTo>
                  <a:pt x="6786" y="66640"/>
                </a:lnTo>
                <a:lnTo>
                  <a:pt x="7779" y="74385"/>
                </a:lnTo>
                <a:lnTo>
                  <a:pt x="8043" y="79117"/>
                </a:lnTo>
                <a:lnTo>
                  <a:pt x="8220" y="84177"/>
                </a:lnTo>
                <a:lnTo>
                  <a:pt x="8503" y="111877"/>
                </a:lnTo>
                <a:lnTo>
                  <a:pt x="8564" y="142556"/>
                </a:lnTo>
                <a:lnTo>
                  <a:pt x="9519" y="149330"/>
                </a:lnTo>
                <a:lnTo>
                  <a:pt x="11109" y="156703"/>
                </a:lnTo>
                <a:lnTo>
                  <a:pt x="13121" y="164476"/>
                </a:lnTo>
                <a:lnTo>
                  <a:pt x="14463" y="171563"/>
                </a:lnTo>
                <a:lnTo>
                  <a:pt x="15357" y="178193"/>
                </a:lnTo>
                <a:lnTo>
                  <a:pt x="15953" y="184518"/>
                </a:lnTo>
                <a:lnTo>
                  <a:pt x="16351" y="190639"/>
                </a:lnTo>
                <a:lnTo>
                  <a:pt x="16616" y="196625"/>
                </a:lnTo>
                <a:lnTo>
                  <a:pt x="16792" y="202521"/>
                </a:lnTo>
                <a:lnTo>
                  <a:pt x="17862" y="208356"/>
                </a:lnTo>
                <a:lnTo>
                  <a:pt x="19528" y="214151"/>
                </a:lnTo>
                <a:lnTo>
                  <a:pt x="21592" y="219920"/>
                </a:lnTo>
                <a:lnTo>
                  <a:pt x="22967" y="224718"/>
                </a:lnTo>
                <a:lnTo>
                  <a:pt x="23884" y="228869"/>
                </a:lnTo>
                <a:lnTo>
                  <a:pt x="24903" y="236022"/>
                </a:lnTo>
                <a:lnTo>
                  <a:pt x="25356" y="242376"/>
                </a:lnTo>
                <a:lnTo>
                  <a:pt x="25557" y="248375"/>
                </a:lnTo>
                <a:lnTo>
                  <a:pt x="25611" y="251308"/>
                </a:lnTo>
                <a:lnTo>
                  <a:pt x="26599" y="254216"/>
                </a:lnTo>
                <a:lnTo>
                  <a:pt x="28210" y="257107"/>
                </a:lnTo>
                <a:lnTo>
                  <a:pt x="30237" y="259987"/>
                </a:lnTo>
                <a:lnTo>
                  <a:pt x="31588" y="262860"/>
                </a:lnTo>
                <a:lnTo>
                  <a:pt x="32489" y="265727"/>
                </a:lnTo>
                <a:lnTo>
                  <a:pt x="33089" y="268591"/>
                </a:lnTo>
                <a:lnTo>
                  <a:pt x="34442" y="271453"/>
                </a:lnTo>
                <a:lnTo>
                  <a:pt x="36297" y="274314"/>
                </a:lnTo>
                <a:lnTo>
                  <a:pt x="42479" y="282390"/>
                </a:lnTo>
                <a:lnTo>
                  <a:pt x="41654" y="282557"/>
                </a:lnTo>
                <a:lnTo>
                  <a:pt x="40152" y="282669"/>
                </a:lnTo>
                <a:lnTo>
                  <a:pt x="3429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9"/>
          <p:cNvSpPr/>
          <p:nvPr/>
        </p:nvSpPr>
        <p:spPr>
          <a:xfrm>
            <a:off x="2146096" y="1723072"/>
            <a:ext cx="137005" cy="291421"/>
          </a:xfrm>
          <a:custGeom>
            <a:avLst/>
            <a:gdLst/>
            <a:ahLst/>
            <a:cxnLst/>
            <a:rect l="0" t="0" r="0" b="0"/>
            <a:pathLst>
              <a:path w="137005" h="291421">
                <a:moveTo>
                  <a:pt x="42748" y="0"/>
                </a:moveTo>
                <a:lnTo>
                  <a:pt x="35368" y="0"/>
                </a:lnTo>
                <a:lnTo>
                  <a:pt x="32166" y="2540"/>
                </a:lnTo>
                <a:lnTo>
                  <a:pt x="29978" y="4551"/>
                </a:lnTo>
                <a:lnTo>
                  <a:pt x="28520" y="6844"/>
                </a:lnTo>
                <a:lnTo>
                  <a:pt x="26900" y="11932"/>
                </a:lnTo>
                <a:lnTo>
                  <a:pt x="26179" y="19908"/>
                </a:lnTo>
                <a:lnTo>
                  <a:pt x="25987" y="24702"/>
                </a:lnTo>
                <a:lnTo>
                  <a:pt x="24907" y="28851"/>
                </a:lnTo>
                <a:lnTo>
                  <a:pt x="21166" y="36000"/>
                </a:lnTo>
                <a:lnTo>
                  <a:pt x="18869" y="44892"/>
                </a:lnTo>
                <a:lnTo>
                  <a:pt x="18256" y="49931"/>
                </a:lnTo>
                <a:lnTo>
                  <a:pt x="17848" y="55195"/>
                </a:lnTo>
                <a:lnTo>
                  <a:pt x="17576" y="60609"/>
                </a:lnTo>
                <a:lnTo>
                  <a:pt x="17394" y="66124"/>
                </a:lnTo>
                <a:lnTo>
                  <a:pt x="16320" y="72657"/>
                </a:lnTo>
                <a:lnTo>
                  <a:pt x="14652" y="79871"/>
                </a:lnTo>
                <a:lnTo>
                  <a:pt x="12588" y="87537"/>
                </a:lnTo>
                <a:lnTo>
                  <a:pt x="11211" y="94553"/>
                </a:lnTo>
                <a:lnTo>
                  <a:pt x="10294" y="101135"/>
                </a:lnTo>
                <a:lnTo>
                  <a:pt x="9682" y="107429"/>
                </a:lnTo>
                <a:lnTo>
                  <a:pt x="8322" y="113529"/>
                </a:lnTo>
                <a:lnTo>
                  <a:pt x="6462" y="119501"/>
                </a:lnTo>
                <a:lnTo>
                  <a:pt x="4270" y="125388"/>
                </a:lnTo>
                <a:lnTo>
                  <a:pt x="2809" y="132169"/>
                </a:lnTo>
                <a:lnTo>
                  <a:pt x="1834" y="139548"/>
                </a:lnTo>
                <a:lnTo>
                  <a:pt x="1185" y="147324"/>
                </a:lnTo>
                <a:lnTo>
                  <a:pt x="752" y="154414"/>
                </a:lnTo>
                <a:lnTo>
                  <a:pt x="271" y="167371"/>
                </a:lnTo>
                <a:lnTo>
                  <a:pt x="0" y="185376"/>
                </a:lnTo>
                <a:lnTo>
                  <a:pt x="915" y="191211"/>
                </a:lnTo>
                <a:lnTo>
                  <a:pt x="2477" y="197007"/>
                </a:lnTo>
                <a:lnTo>
                  <a:pt x="4471" y="202775"/>
                </a:lnTo>
                <a:lnTo>
                  <a:pt x="5800" y="208526"/>
                </a:lnTo>
                <a:lnTo>
                  <a:pt x="6686" y="214265"/>
                </a:lnTo>
                <a:lnTo>
                  <a:pt x="7277" y="219996"/>
                </a:lnTo>
                <a:lnTo>
                  <a:pt x="8623" y="225721"/>
                </a:lnTo>
                <a:lnTo>
                  <a:pt x="10473" y="231443"/>
                </a:lnTo>
                <a:lnTo>
                  <a:pt x="12659" y="237163"/>
                </a:lnTo>
                <a:lnTo>
                  <a:pt x="15069" y="242881"/>
                </a:lnTo>
                <a:lnTo>
                  <a:pt x="17628" y="248598"/>
                </a:lnTo>
                <a:lnTo>
                  <a:pt x="20286" y="254315"/>
                </a:lnTo>
                <a:lnTo>
                  <a:pt x="23240" y="263206"/>
                </a:lnTo>
                <a:lnTo>
                  <a:pt x="24028" y="266911"/>
                </a:lnTo>
                <a:lnTo>
                  <a:pt x="26458" y="270333"/>
                </a:lnTo>
                <a:lnTo>
                  <a:pt x="29983" y="273567"/>
                </a:lnTo>
                <a:lnTo>
                  <a:pt x="34238" y="276676"/>
                </a:lnTo>
                <a:lnTo>
                  <a:pt x="38027" y="279700"/>
                </a:lnTo>
                <a:lnTo>
                  <a:pt x="41506" y="282670"/>
                </a:lnTo>
                <a:lnTo>
                  <a:pt x="44778" y="285601"/>
                </a:lnTo>
                <a:lnTo>
                  <a:pt x="47911" y="287556"/>
                </a:lnTo>
                <a:lnTo>
                  <a:pt x="50953" y="288859"/>
                </a:lnTo>
                <a:lnTo>
                  <a:pt x="53933" y="289728"/>
                </a:lnTo>
                <a:lnTo>
                  <a:pt x="56872" y="290307"/>
                </a:lnTo>
                <a:lnTo>
                  <a:pt x="59784" y="290693"/>
                </a:lnTo>
                <a:lnTo>
                  <a:pt x="62678" y="290950"/>
                </a:lnTo>
                <a:lnTo>
                  <a:pt x="65560" y="291122"/>
                </a:lnTo>
                <a:lnTo>
                  <a:pt x="75339" y="291420"/>
                </a:lnTo>
                <a:lnTo>
                  <a:pt x="77810" y="290483"/>
                </a:lnTo>
                <a:lnTo>
                  <a:pt x="81363" y="288905"/>
                </a:lnTo>
                <a:lnTo>
                  <a:pt x="85637" y="286901"/>
                </a:lnTo>
                <a:lnTo>
                  <a:pt x="89438" y="284612"/>
                </a:lnTo>
                <a:lnTo>
                  <a:pt x="92925" y="282134"/>
                </a:lnTo>
                <a:lnTo>
                  <a:pt x="96202" y="279529"/>
                </a:lnTo>
                <a:lnTo>
                  <a:pt x="98386" y="276840"/>
                </a:lnTo>
                <a:lnTo>
                  <a:pt x="99843" y="274095"/>
                </a:lnTo>
                <a:lnTo>
                  <a:pt x="100814" y="271313"/>
                </a:lnTo>
                <a:lnTo>
                  <a:pt x="103366" y="268505"/>
                </a:lnTo>
                <a:lnTo>
                  <a:pt x="106973" y="265681"/>
                </a:lnTo>
                <a:lnTo>
                  <a:pt x="111282" y="262846"/>
                </a:lnTo>
                <a:lnTo>
                  <a:pt x="114155" y="259051"/>
                </a:lnTo>
                <a:lnTo>
                  <a:pt x="116070" y="254616"/>
                </a:lnTo>
                <a:lnTo>
                  <a:pt x="117347" y="249754"/>
                </a:lnTo>
                <a:lnTo>
                  <a:pt x="119151" y="244607"/>
                </a:lnTo>
                <a:lnTo>
                  <a:pt x="121306" y="239272"/>
                </a:lnTo>
                <a:lnTo>
                  <a:pt x="123695" y="233810"/>
                </a:lnTo>
                <a:lnTo>
                  <a:pt x="128890" y="222660"/>
                </a:lnTo>
                <a:lnTo>
                  <a:pt x="131608" y="217020"/>
                </a:lnTo>
                <a:lnTo>
                  <a:pt x="133421" y="211355"/>
                </a:lnTo>
                <a:lnTo>
                  <a:pt x="134629" y="205674"/>
                </a:lnTo>
                <a:lnTo>
                  <a:pt x="135435" y="199981"/>
                </a:lnTo>
                <a:lnTo>
                  <a:pt x="135972" y="193328"/>
                </a:lnTo>
                <a:lnTo>
                  <a:pt x="136330" y="186035"/>
                </a:lnTo>
                <a:lnTo>
                  <a:pt x="136728" y="171265"/>
                </a:lnTo>
                <a:lnTo>
                  <a:pt x="137004" y="140370"/>
                </a:lnTo>
                <a:lnTo>
                  <a:pt x="136066" y="134537"/>
                </a:lnTo>
                <a:lnTo>
                  <a:pt x="134487" y="128744"/>
                </a:lnTo>
                <a:lnTo>
                  <a:pt x="132483" y="122977"/>
                </a:lnTo>
                <a:lnTo>
                  <a:pt x="131146" y="117227"/>
                </a:lnTo>
                <a:lnTo>
                  <a:pt x="130255" y="111489"/>
                </a:lnTo>
                <a:lnTo>
                  <a:pt x="129661" y="105759"/>
                </a:lnTo>
                <a:lnTo>
                  <a:pt x="126461" y="96851"/>
                </a:lnTo>
                <a:lnTo>
                  <a:pt x="124275" y="93143"/>
                </a:lnTo>
                <a:lnTo>
                  <a:pt x="121864" y="88765"/>
                </a:lnTo>
                <a:lnTo>
                  <a:pt x="116646" y="78821"/>
                </a:lnTo>
                <a:lnTo>
                  <a:pt x="113921" y="75407"/>
                </a:lnTo>
                <a:lnTo>
                  <a:pt x="111152" y="73132"/>
                </a:lnTo>
                <a:lnTo>
                  <a:pt x="108353" y="71614"/>
                </a:lnTo>
                <a:lnTo>
                  <a:pt x="105535" y="69650"/>
                </a:lnTo>
                <a:lnTo>
                  <a:pt x="102704" y="67389"/>
                </a:lnTo>
                <a:lnTo>
                  <a:pt x="99864" y="64928"/>
                </a:lnTo>
                <a:lnTo>
                  <a:pt x="96065" y="62336"/>
                </a:lnTo>
                <a:lnTo>
                  <a:pt x="91628" y="59655"/>
                </a:lnTo>
                <a:lnTo>
                  <a:pt x="86765" y="56915"/>
                </a:lnTo>
                <a:lnTo>
                  <a:pt x="82570" y="55088"/>
                </a:lnTo>
                <a:lnTo>
                  <a:pt x="78821" y="53871"/>
                </a:lnTo>
                <a:lnTo>
                  <a:pt x="75370" y="53059"/>
                </a:lnTo>
                <a:lnTo>
                  <a:pt x="72116" y="52517"/>
                </a:lnTo>
                <a:lnTo>
                  <a:pt x="68994" y="52157"/>
                </a:lnTo>
                <a:lnTo>
                  <a:pt x="65961" y="51916"/>
                </a:lnTo>
                <a:lnTo>
                  <a:pt x="62986" y="51756"/>
                </a:lnTo>
                <a:lnTo>
                  <a:pt x="57140" y="51578"/>
                </a:lnTo>
                <a:lnTo>
                  <a:pt x="53296" y="52482"/>
                </a:lnTo>
                <a:lnTo>
                  <a:pt x="48827" y="54038"/>
                </a:lnTo>
                <a:lnTo>
                  <a:pt x="43943" y="56028"/>
                </a:lnTo>
                <a:lnTo>
                  <a:pt x="39735" y="57354"/>
                </a:lnTo>
                <a:lnTo>
                  <a:pt x="35977" y="58239"/>
                </a:lnTo>
                <a:lnTo>
                  <a:pt x="25604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0"/>
          <p:cNvSpPr/>
          <p:nvPr/>
        </p:nvSpPr>
        <p:spPr>
          <a:xfrm>
            <a:off x="2411761" y="1723072"/>
            <a:ext cx="150561" cy="273847"/>
          </a:xfrm>
          <a:custGeom>
            <a:avLst/>
            <a:gdLst/>
            <a:ahLst/>
            <a:cxnLst/>
            <a:rect l="0" t="0" r="0" b="0"/>
            <a:pathLst>
              <a:path w="150561" h="273847">
                <a:moveTo>
                  <a:pt x="51403" y="0"/>
                </a:moveTo>
                <a:lnTo>
                  <a:pt x="46853" y="4551"/>
                </a:lnTo>
                <a:lnTo>
                  <a:pt x="45512" y="7796"/>
                </a:lnTo>
                <a:lnTo>
                  <a:pt x="44618" y="11865"/>
                </a:lnTo>
                <a:lnTo>
                  <a:pt x="44023" y="16483"/>
                </a:lnTo>
                <a:lnTo>
                  <a:pt x="42673" y="20513"/>
                </a:lnTo>
                <a:lnTo>
                  <a:pt x="38633" y="27532"/>
                </a:lnTo>
                <a:lnTo>
                  <a:pt x="36222" y="31690"/>
                </a:lnTo>
                <a:lnTo>
                  <a:pt x="31004" y="41389"/>
                </a:lnTo>
                <a:lnTo>
                  <a:pt x="22711" y="57560"/>
                </a:lnTo>
                <a:lnTo>
                  <a:pt x="20845" y="63138"/>
                </a:lnTo>
                <a:lnTo>
                  <a:pt x="19601" y="68762"/>
                </a:lnTo>
                <a:lnTo>
                  <a:pt x="18772" y="74417"/>
                </a:lnTo>
                <a:lnTo>
                  <a:pt x="17267" y="80091"/>
                </a:lnTo>
                <a:lnTo>
                  <a:pt x="15311" y="85779"/>
                </a:lnTo>
                <a:lnTo>
                  <a:pt x="13054" y="91476"/>
                </a:lnTo>
                <a:lnTo>
                  <a:pt x="11550" y="96227"/>
                </a:lnTo>
                <a:lnTo>
                  <a:pt x="9878" y="104045"/>
                </a:lnTo>
                <a:lnTo>
                  <a:pt x="9433" y="108416"/>
                </a:lnTo>
                <a:lnTo>
                  <a:pt x="9135" y="113235"/>
                </a:lnTo>
                <a:lnTo>
                  <a:pt x="8937" y="118352"/>
                </a:lnTo>
                <a:lnTo>
                  <a:pt x="7853" y="123669"/>
                </a:lnTo>
                <a:lnTo>
                  <a:pt x="6177" y="129119"/>
                </a:lnTo>
                <a:lnTo>
                  <a:pt x="4108" y="134657"/>
                </a:lnTo>
                <a:lnTo>
                  <a:pt x="2728" y="140254"/>
                </a:lnTo>
                <a:lnTo>
                  <a:pt x="1808" y="145890"/>
                </a:lnTo>
                <a:lnTo>
                  <a:pt x="1195" y="151552"/>
                </a:lnTo>
                <a:lnTo>
                  <a:pt x="786" y="157232"/>
                </a:lnTo>
                <a:lnTo>
                  <a:pt x="514" y="162924"/>
                </a:lnTo>
                <a:lnTo>
                  <a:pt x="211" y="174328"/>
                </a:lnTo>
                <a:lnTo>
                  <a:pt x="0" y="198334"/>
                </a:lnTo>
                <a:lnTo>
                  <a:pt x="942" y="202708"/>
                </a:lnTo>
                <a:lnTo>
                  <a:pt x="2523" y="207529"/>
                </a:lnTo>
                <a:lnTo>
                  <a:pt x="4529" y="212648"/>
                </a:lnTo>
                <a:lnTo>
                  <a:pt x="6758" y="220875"/>
                </a:lnTo>
                <a:lnTo>
                  <a:pt x="8701" y="228659"/>
                </a:lnTo>
                <a:lnTo>
                  <a:pt x="10553" y="233402"/>
                </a:lnTo>
                <a:lnTo>
                  <a:pt x="12740" y="238469"/>
                </a:lnTo>
                <a:lnTo>
                  <a:pt x="15150" y="242799"/>
                </a:lnTo>
                <a:lnTo>
                  <a:pt x="17710" y="246639"/>
                </a:lnTo>
                <a:lnTo>
                  <a:pt x="20368" y="250151"/>
                </a:lnTo>
                <a:lnTo>
                  <a:pt x="23093" y="252492"/>
                </a:lnTo>
                <a:lnTo>
                  <a:pt x="25863" y="254053"/>
                </a:lnTo>
                <a:lnTo>
                  <a:pt x="28661" y="255094"/>
                </a:lnTo>
                <a:lnTo>
                  <a:pt x="31480" y="256740"/>
                </a:lnTo>
                <a:lnTo>
                  <a:pt x="34311" y="258790"/>
                </a:lnTo>
                <a:lnTo>
                  <a:pt x="37151" y="261109"/>
                </a:lnTo>
                <a:lnTo>
                  <a:pt x="39997" y="263608"/>
                </a:lnTo>
                <a:lnTo>
                  <a:pt x="42846" y="266226"/>
                </a:lnTo>
                <a:lnTo>
                  <a:pt x="45699" y="268924"/>
                </a:lnTo>
                <a:lnTo>
                  <a:pt x="48553" y="270723"/>
                </a:lnTo>
                <a:lnTo>
                  <a:pt x="51408" y="271922"/>
                </a:lnTo>
                <a:lnTo>
                  <a:pt x="54264" y="272721"/>
                </a:lnTo>
                <a:lnTo>
                  <a:pt x="58073" y="273254"/>
                </a:lnTo>
                <a:lnTo>
                  <a:pt x="62517" y="273610"/>
                </a:lnTo>
                <a:lnTo>
                  <a:pt x="67385" y="273846"/>
                </a:lnTo>
                <a:lnTo>
                  <a:pt x="71583" y="273052"/>
                </a:lnTo>
                <a:lnTo>
                  <a:pt x="75334" y="271570"/>
                </a:lnTo>
                <a:lnTo>
                  <a:pt x="83647" y="266898"/>
                </a:lnTo>
                <a:lnTo>
                  <a:pt x="87324" y="266259"/>
                </a:lnTo>
                <a:lnTo>
                  <a:pt x="89638" y="266088"/>
                </a:lnTo>
                <a:lnTo>
                  <a:pt x="92133" y="265022"/>
                </a:lnTo>
                <a:lnTo>
                  <a:pt x="94749" y="263359"/>
                </a:lnTo>
                <a:lnTo>
                  <a:pt x="97446" y="261298"/>
                </a:lnTo>
                <a:lnTo>
                  <a:pt x="100196" y="259924"/>
                </a:lnTo>
                <a:lnTo>
                  <a:pt x="102982" y="259007"/>
                </a:lnTo>
                <a:lnTo>
                  <a:pt x="105791" y="258396"/>
                </a:lnTo>
                <a:lnTo>
                  <a:pt x="109570" y="257037"/>
                </a:lnTo>
                <a:lnTo>
                  <a:pt x="113993" y="255178"/>
                </a:lnTo>
                <a:lnTo>
                  <a:pt x="118848" y="252986"/>
                </a:lnTo>
                <a:lnTo>
                  <a:pt x="123036" y="249620"/>
                </a:lnTo>
                <a:lnTo>
                  <a:pt x="126781" y="245471"/>
                </a:lnTo>
                <a:lnTo>
                  <a:pt x="130230" y="240800"/>
                </a:lnTo>
                <a:lnTo>
                  <a:pt x="134063" y="233070"/>
                </a:lnTo>
                <a:lnTo>
                  <a:pt x="135084" y="229675"/>
                </a:lnTo>
                <a:lnTo>
                  <a:pt x="138760" y="223363"/>
                </a:lnTo>
                <a:lnTo>
                  <a:pt x="141074" y="220346"/>
                </a:lnTo>
                <a:lnTo>
                  <a:pt x="142616" y="216430"/>
                </a:lnTo>
                <a:lnTo>
                  <a:pt x="143644" y="211914"/>
                </a:lnTo>
                <a:lnTo>
                  <a:pt x="144330" y="206998"/>
                </a:lnTo>
                <a:lnTo>
                  <a:pt x="144787" y="201817"/>
                </a:lnTo>
                <a:lnTo>
                  <a:pt x="145092" y="196457"/>
                </a:lnTo>
                <a:lnTo>
                  <a:pt x="145295" y="190979"/>
                </a:lnTo>
                <a:lnTo>
                  <a:pt x="146383" y="186374"/>
                </a:lnTo>
                <a:lnTo>
                  <a:pt x="150131" y="178718"/>
                </a:lnTo>
                <a:lnTo>
                  <a:pt x="150560" y="174390"/>
                </a:lnTo>
                <a:lnTo>
                  <a:pt x="149892" y="169600"/>
                </a:lnTo>
                <a:lnTo>
                  <a:pt x="148495" y="164502"/>
                </a:lnTo>
                <a:lnTo>
                  <a:pt x="146943" y="156297"/>
                </a:lnTo>
                <a:lnTo>
                  <a:pt x="146253" y="148523"/>
                </a:lnTo>
                <a:lnTo>
                  <a:pt x="146069" y="143783"/>
                </a:lnTo>
                <a:lnTo>
                  <a:pt x="145946" y="138718"/>
                </a:lnTo>
                <a:lnTo>
                  <a:pt x="144912" y="134389"/>
                </a:lnTo>
                <a:lnTo>
                  <a:pt x="141223" y="127038"/>
                </a:lnTo>
                <a:lnTo>
                  <a:pt x="139858" y="122792"/>
                </a:lnTo>
                <a:lnTo>
                  <a:pt x="138948" y="118056"/>
                </a:lnTo>
                <a:lnTo>
                  <a:pt x="138342" y="112994"/>
                </a:lnTo>
                <a:lnTo>
                  <a:pt x="137937" y="107715"/>
                </a:lnTo>
                <a:lnTo>
                  <a:pt x="137668" y="102290"/>
                </a:lnTo>
                <a:lnTo>
                  <a:pt x="137488" y="96768"/>
                </a:lnTo>
                <a:lnTo>
                  <a:pt x="135463" y="92135"/>
                </a:lnTo>
                <a:lnTo>
                  <a:pt x="132208" y="88093"/>
                </a:lnTo>
                <a:lnTo>
                  <a:pt x="128133" y="84446"/>
                </a:lnTo>
                <a:lnTo>
                  <a:pt x="125417" y="80110"/>
                </a:lnTo>
                <a:lnTo>
                  <a:pt x="123606" y="75314"/>
                </a:lnTo>
                <a:lnTo>
                  <a:pt x="122398" y="70212"/>
                </a:lnTo>
                <a:lnTo>
                  <a:pt x="118517" y="62003"/>
                </a:lnTo>
                <a:lnTo>
                  <a:pt x="116148" y="58480"/>
                </a:lnTo>
                <a:lnTo>
                  <a:pt x="113617" y="55179"/>
                </a:lnTo>
                <a:lnTo>
                  <a:pt x="110976" y="52026"/>
                </a:lnTo>
                <a:lnTo>
                  <a:pt x="108264" y="48972"/>
                </a:lnTo>
                <a:lnTo>
                  <a:pt x="102710" y="43038"/>
                </a:lnTo>
                <a:lnTo>
                  <a:pt x="99895" y="40122"/>
                </a:lnTo>
                <a:lnTo>
                  <a:pt x="96114" y="38178"/>
                </a:lnTo>
                <a:lnTo>
                  <a:pt x="91688" y="36882"/>
                </a:lnTo>
                <a:lnTo>
                  <a:pt x="86832" y="36018"/>
                </a:lnTo>
                <a:lnTo>
                  <a:pt x="82642" y="34490"/>
                </a:lnTo>
                <a:lnTo>
                  <a:pt x="78897" y="32518"/>
                </a:lnTo>
                <a:lnTo>
                  <a:pt x="75448" y="30251"/>
                </a:lnTo>
                <a:lnTo>
                  <a:pt x="72195" y="27787"/>
                </a:lnTo>
                <a:lnTo>
                  <a:pt x="69075" y="25192"/>
                </a:lnTo>
                <a:lnTo>
                  <a:pt x="66042" y="22510"/>
                </a:lnTo>
                <a:lnTo>
                  <a:pt x="63067" y="20722"/>
                </a:lnTo>
                <a:lnTo>
                  <a:pt x="60132" y="19529"/>
                </a:lnTo>
                <a:lnTo>
                  <a:pt x="57222" y="18735"/>
                </a:lnTo>
                <a:lnTo>
                  <a:pt x="54330" y="18205"/>
                </a:lnTo>
                <a:lnTo>
                  <a:pt x="51450" y="17851"/>
                </a:lnTo>
                <a:lnTo>
                  <a:pt x="44534" y="17285"/>
                </a:lnTo>
                <a:lnTo>
                  <a:pt x="41048" y="17207"/>
                </a:lnTo>
                <a:lnTo>
                  <a:pt x="35599" y="17157"/>
                </a:lnTo>
                <a:lnTo>
                  <a:pt x="35152" y="18106"/>
                </a:lnTo>
                <a:lnTo>
                  <a:pt x="34258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1"/>
          <p:cNvSpPr/>
          <p:nvPr/>
        </p:nvSpPr>
        <p:spPr>
          <a:xfrm>
            <a:off x="2686052" y="1894522"/>
            <a:ext cx="248601" cy="17146"/>
          </a:xfrm>
          <a:custGeom>
            <a:avLst/>
            <a:gdLst/>
            <a:ahLst/>
            <a:cxnLst/>
            <a:rect l="0" t="0" r="0" b="0"/>
            <a:pathLst>
              <a:path w="248601" h="17146">
                <a:moveTo>
                  <a:pt x="8570" y="8573"/>
                </a:moveTo>
                <a:lnTo>
                  <a:pt x="350" y="8573"/>
                </a:lnTo>
                <a:lnTo>
                  <a:pt x="233" y="9525"/>
                </a:lnTo>
                <a:lnTo>
                  <a:pt x="154" y="11113"/>
                </a:lnTo>
                <a:lnTo>
                  <a:pt x="0" y="17040"/>
                </a:lnTo>
                <a:lnTo>
                  <a:pt x="6842" y="17124"/>
                </a:lnTo>
                <a:lnTo>
                  <a:pt x="66223" y="17145"/>
                </a:lnTo>
                <a:lnTo>
                  <a:pt x="71770" y="16192"/>
                </a:lnTo>
                <a:lnTo>
                  <a:pt x="77374" y="14605"/>
                </a:lnTo>
                <a:lnTo>
                  <a:pt x="83014" y="12594"/>
                </a:lnTo>
                <a:lnTo>
                  <a:pt x="89632" y="11254"/>
                </a:lnTo>
                <a:lnTo>
                  <a:pt x="96901" y="10360"/>
                </a:lnTo>
                <a:lnTo>
                  <a:pt x="104605" y="9764"/>
                </a:lnTo>
                <a:lnTo>
                  <a:pt x="111646" y="9367"/>
                </a:lnTo>
                <a:lnTo>
                  <a:pt x="124549" y="8926"/>
                </a:lnTo>
                <a:lnTo>
                  <a:pt x="130657" y="7855"/>
                </a:lnTo>
                <a:lnTo>
                  <a:pt x="136634" y="6190"/>
                </a:lnTo>
                <a:lnTo>
                  <a:pt x="142523" y="4126"/>
                </a:lnTo>
                <a:lnTo>
                  <a:pt x="148355" y="2751"/>
                </a:lnTo>
                <a:lnTo>
                  <a:pt x="154147" y="1834"/>
                </a:lnTo>
                <a:lnTo>
                  <a:pt x="159914" y="1223"/>
                </a:lnTo>
                <a:lnTo>
                  <a:pt x="165664" y="815"/>
                </a:lnTo>
                <a:lnTo>
                  <a:pt x="171402" y="543"/>
                </a:lnTo>
                <a:lnTo>
                  <a:pt x="182857" y="242"/>
                </a:lnTo>
                <a:lnTo>
                  <a:pt x="2486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2"/>
          <p:cNvSpPr/>
          <p:nvPr/>
        </p:nvSpPr>
        <p:spPr>
          <a:xfrm>
            <a:off x="2763202" y="1843087"/>
            <a:ext cx="102871" cy="214196"/>
          </a:xfrm>
          <a:custGeom>
            <a:avLst/>
            <a:gdLst/>
            <a:ahLst/>
            <a:cxnLst/>
            <a:rect l="0" t="0" r="0" b="0"/>
            <a:pathLst>
              <a:path w="102871" h="214196">
                <a:moveTo>
                  <a:pt x="0" y="0"/>
                </a:moveTo>
                <a:lnTo>
                  <a:pt x="8468" y="0"/>
                </a:lnTo>
                <a:lnTo>
                  <a:pt x="8552" y="5891"/>
                </a:lnTo>
                <a:lnTo>
                  <a:pt x="8563" y="7381"/>
                </a:lnTo>
                <a:lnTo>
                  <a:pt x="9519" y="7778"/>
                </a:lnTo>
                <a:lnTo>
                  <a:pt x="11109" y="8043"/>
                </a:lnTo>
                <a:lnTo>
                  <a:pt x="13120" y="8219"/>
                </a:lnTo>
                <a:lnTo>
                  <a:pt x="14462" y="10242"/>
                </a:lnTo>
                <a:lnTo>
                  <a:pt x="15356" y="13496"/>
                </a:lnTo>
                <a:lnTo>
                  <a:pt x="15952" y="17570"/>
                </a:lnTo>
                <a:lnTo>
                  <a:pt x="17303" y="21238"/>
                </a:lnTo>
                <a:lnTo>
                  <a:pt x="19155" y="24636"/>
                </a:lnTo>
                <a:lnTo>
                  <a:pt x="21342" y="27854"/>
                </a:lnTo>
                <a:lnTo>
                  <a:pt x="23753" y="30952"/>
                </a:lnTo>
                <a:lnTo>
                  <a:pt x="26313" y="33970"/>
                </a:lnTo>
                <a:lnTo>
                  <a:pt x="28972" y="36934"/>
                </a:lnTo>
                <a:lnTo>
                  <a:pt x="29792" y="40815"/>
                </a:lnTo>
                <a:lnTo>
                  <a:pt x="29387" y="45308"/>
                </a:lnTo>
                <a:lnTo>
                  <a:pt x="28164" y="50208"/>
                </a:lnTo>
                <a:lnTo>
                  <a:pt x="28301" y="55379"/>
                </a:lnTo>
                <a:lnTo>
                  <a:pt x="29345" y="60732"/>
                </a:lnTo>
                <a:lnTo>
                  <a:pt x="30993" y="66205"/>
                </a:lnTo>
                <a:lnTo>
                  <a:pt x="32092" y="71760"/>
                </a:lnTo>
                <a:lnTo>
                  <a:pt x="32825" y="77367"/>
                </a:lnTo>
                <a:lnTo>
                  <a:pt x="33313" y="83011"/>
                </a:lnTo>
                <a:lnTo>
                  <a:pt x="34591" y="88678"/>
                </a:lnTo>
                <a:lnTo>
                  <a:pt x="36396" y="94361"/>
                </a:lnTo>
                <a:lnTo>
                  <a:pt x="38551" y="100055"/>
                </a:lnTo>
                <a:lnTo>
                  <a:pt x="39988" y="105756"/>
                </a:lnTo>
                <a:lnTo>
                  <a:pt x="40946" y="111461"/>
                </a:lnTo>
                <a:lnTo>
                  <a:pt x="41585" y="117170"/>
                </a:lnTo>
                <a:lnTo>
                  <a:pt x="42963" y="122881"/>
                </a:lnTo>
                <a:lnTo>
                  <a:pt x="44835" y="128593"/>
                </a:lnTo>
                <a:lnTo>
                  <a:pt x="47035" y="134306"/>
                </a:lnTo>
                <a:lnTo>
                  <a:pt x="48501" y="139068"/>
                </a:lnTo>
                <a:lnTo>
                  <a:pt x="49479" y="143194"/>
                </a:lnTo>
                <a:lnTo>
                  <a:pt x="50131" y="146898"/>
                </a:lnTo>
                <a:lnTo>
                  <a:pt x="51518" y="151272"/>
                </a:lnTo>
                <a:lnTo>
                  <a:pt x="53396" y="156093"/>
                </a:lnTo>
                <a:lnTo>
                  <a:pt x="55599" y="161212"/>
                </a:lnTo>
                <a:lnTo>
                  <a:pt x="58021" y="165577"/>
                </a:lnTo>
                <a:lnTo>
                  <a:pt x="60589" y="169440"/>
                </a:lnTo>
                <a:lnTo>
                  <a:pt x="63252" y="172968"/>
                </a:lnTo>
                <a:lnTo>
                  <a:pt x="66212" y="179427"/>
                </a:lnTo>
                <a:lnTo>
                  <a:pt x="67001" y="182483"/>
                </a:lnTo>
                <a:lnTo>
                  <a:pt x="68480" y="185473"/>
                </a:lnTo>
                <a:lnTo>
                  <a:pt x="70419" y="188419"/>
                </a:lnTo>
                <a:lnTo>
                  <a:pt x="72663" y="191335"/>
                </a:lnTo>
                <a:lnTo>
                  <a:pt x="75157" y="197115"/>
                </a:lnTo>
                <a:lnTo>
                  <a:pt x="76758" y="204036"/>
                </a:lnTo>
                <a:lnTo>
                  <a:pt x="79517" y="207523"/>
                </a:lnTo>
                <a:lnTo>
                  <a:pt x="84499" y="212971"/>
                </a:lnTo>
                <a:lnTo>
                  <a:pt x="85860" y="213419"/>
                </a:lnTo>
                <a:lnTo>
                  <a:pt x="87720" y="213716"/>
                </a:lnTo>
                <a:lnTo>
                  <a:pt x="92998" y="214195"/>
                </a:lnTo>
                <a:lnTo>
                  <a:pt x="93431" y="213282"/>
                </a:lnTo>
                <a:lnTo>
                  <a:pt x="94183" y="206921"/>
                </a:lnTo>
                <a:lnTo>
                  <a:pt x="94264" y="201539"/>
                </a:lnTo>
                <a:lnTo>
                  <a:pt x="94287" y="193912"/>
                </a:lnTo>
                <a:lnTo>
                  <a:pt x="95243" y="192140"/>
                </a:lnTo>
                <a:lnTo>
                  <a:pt x="96833" y="190958"/>
                </a:lnTo>
                <a:lnTo>
                  <a:pt x="10287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3"/>
          <p:cNvSpPr/>
          <p:nvPr/>
        </p:nvSpPr>
        <p:spPr>
          <a:xfrm>
            <a:off x="3029451" y="1817370"/>
            <a:ext cx="179522" cy="180010"/>
          </a:xfrm>
          <a:custGeom>
            <a:avLst/>
            <a:gdLst/>
            <a:ahLst/>
            <a:cxnLst/>
            <a:rect l="0" t="0" r="0" b="0"/>
            <a:pathLst>
              <a:path w="179522" h="180010">
                <a:moveTo>
                  <a:pt x="102368" y="0"/>
                </a:moveTo>
                <a:lnTo>
                  <a:pt x="89350" y="0"/>
                </a:lnTo>
                <a:lnTo>
                  <a:pt x="87022" y="952"/>
                </a:lnTo>
                <a:lnTo>
                  <a:pt x="81895" y="4550"/>
                </a:lnTo>
                <a:lnTo>
                  <a:pt x="76442" y="6785"/>
                </a:lnTo>
                <a:lnTo>
                  <a:pt x="73654" y="7380"/>
                </a:lnTo>
                <a:lnTo>
                  <a:pt x="70843" y="8730"/>
                </a:lnTo>
                <a:lnTo>
                  <a:pt x="68016" y="10582"/>
                </a:lnTo>
                <a:lnTo>
                  <a:pt x="65180" y="12770"/>
                </a:lnTo>
                <a:lnTo>
                  <a:pt x="62336" y="15180"/>
                </a:lnTo>
                <a:lnTo>
                  <a:pt x="59488" y="17740"/>
                </a:lnTo>
                <a:lnTo>
                  <a:pt x="53783" y="23124"/>
                </a:lnTo>
                <a:lnTo>
                  <a:pt x="48072" y="28692"/>
                </a:lnTo>
                <a:lnTo>
                  <a:pt x="45216" y="32463"/>
                </a:lnTo>
                <a:lnTo>
                  <a:pt x="42359" y="36882"/>
                </a:lnTo>
                <a:lnTo>
                  <a:pt x="39503" y="41733"/>
                </a:lnTo>
                <a:lnTo>
                  <a:pt x="36645" y="46872"/>
                </a:lnTo>
                <a:lnTo>
                  <a:pt x="30931" y="57662"/>
                </a:lnTo>
                <a:lnTo>
                  <a:pt x="28073" y="62253"/>
                </a:lnTo>
                <a:lnTo>
                  <a:pt x="25216" y="66267"/>
                </a:lnTo>
                <a:lnTo>
                  <a:pt x="22358" y="69896"/>
                </a:lnTo>
                <a:lnTo>
                  <a:pt x="19501" y="74219"/>
                </a:lnTo>
                <a:lnTo>
                  <a:pt x="16643" y="79007"/>
                </a:lnTo>
                <a:lnTo>
                  <a:pt x="13786" y="84104"/>
                </a:lnTo>
                <a:lnTo>
                  <a:pt x="8071" y="94847"/>
                </a:lnTo>
                <a:lnTo>
                  <a:pt x="5213" y="100379"/>
                </a:lnTo>
                <a:lnTo>
                  <a:pt x="3309" y="105971"/>
                </a:lnTo>
                <a:lnTo>
                  <a:pt x="2038" y="111605"/>
                </a:lnTo>
                <a:lnTo>
                  <a:pt x="1192" y="117266"/>
                </a:lnTo>
                <a:lnTo>
                  <a:pt x="627" y="121992"/>
                </a:lnTo>
                <a:lnTo>
                  <a:pt x="251" y="126095"/>
                </a:lnTo>
                <a:lnTo>
                  <a:pt x="0" y="129783"/>
                </a:lnTo>
                <a:lnTo>
                  <a:pt x="785" y="134147"/>
                </a:lnTo>
                <a:lnTo>
                  <a:pt x="2262" y="138961"/>
                </a:lnTo>
                <a:lnTo>
                  <a:pt x="4198" y="144076"/>
                </a:lnTo>
                <a:lnTo>
                  <a:pt x="5489" y="148438"/>
                </a:lnTo>
                <a:lnTo>
                  <a:pt x="6350" y="152298"/>
                </a:lnTo>
                <a:lnTo>
                  <a:pt x="6923" y="155825"/>
                </a:lnTo>
                <a:lnTo>
                  <a:pt x="8258" y="159128"/>
                </a:lnTo>
                <a:lnTo>
                  <a:pt x="10101" y="162283"/>
                </a:lnTo>
                <a:lnTo>
                  <a:pt x="12282" y="165338"/>
                </a:lnTo>
                <a:lnTo>
                  <a:pt x="14688" y="168328"/>
                </a:lnTo>
                <a:lnTo>
                  <a:pt x="17245" y="171273"/>
                </a:lnTo>
                <a:lnTo>
                  <a:pt x="19902" y="174190"/>
                </a:lnTo>
                <a:lnTo>
                  <a:pt x="23578" y="176134"/>
                </a:lnTo>
                <a:lnTo>
                  <a:pt x="27934" y="177430"/>
                </a:lnTo>
                <a:lnTo>
                  <a:pt x="32743" y="178294"/>
                </a:lnTo>
                <a:lnTo>
                  <a:pt x="36902" y="178870"/>
                </a:lnTo>
                <a:lnTo>
                  <a:pt x="40626" y="179254"/>
                </a:lnTo>
                <a:lnTo>
                  <a:pt x="44062" y="179510"/>
                </a:lnTo>
                <a:lnTo>
                  <a:pt x="48258" y="179681"/>
                </a:lnTo>
                <a:lnTo>
                  <a:pt x="62312" y="179921"/>
                </a:lnTo>
                <a:lnTo>
                  <a:pt x="83676" y="180009"/>
                </a:lnTo>
                <a:lnTo>
                  <a:pt x="88002" y="179061"/>
                </a:lnTo>
                <a:lnTo>
                  <a:pt x="91838" y="177476"/>
                </a:lnTo>
                <a:lnTo>
                  <a:pt x="95348" y="175467"/>
                </a:lnTo>
                <a:lnTo>
                  <a:pt x="104329" y="170695"/>
                </a:lnTo>
                <a:lnTo>
                  <a:pt x="109390" y="168089"/>
                </a:lnTo>
                <a:lnTo>
                  <a:pt x="113717" y="165399"/>
                </a:lnTo>
                <a:lnTo>
                  <a:pt x="117554" y="162653"/>
                </a:lnTo>
                <a:lnTo>
                  <a:pt x="121065" y="159871"/>
                </a:lnTo>
                <a:lnTo>
                  <a:pt x="124358" y="157063"/>
                </a:lnTo>
                <a:lnTo>
                  <a:pt x="127505" y="154238"/>
                </a:lnTo>
                <a:lnTo>
                  <a:pt x="130557" y="151403"/>
                </a:lnTo>
                <a:lnTo>
                  <a:pt x="134495" y="148560"/>
                </a:lnTo>
                <a:lnTo>
                  <a:pt x="139027" y="145712"/>
                </a:lnTo>
                <a:lnTo>
                  <a:pt x="143952" y="142862"/>
                </a:lnTo>
                <a:lnTo>
                  <a:pt x="148188" y="140008"/>
                </a:lnTo>
                <a:lnTo>
                  <a:pt x="151965" y="137154"/>
                </a:lnTo>
                <a:lnTo>
                  <a:pt x="155435" y="134298"/>
                </a:lnTo>
                <a:lnTo>
                  <a:pt x="158701" y="132394"/>
                </a:lnTo>
                <a:lnTo>
                  <a:pt x="161831" y="131125"/>
                </a:lnTo>
                <a:lnTo>
                  <a:pt x="164870" y="130279"/>
                </a:lnTo>
                <a:lnTo>
                  <a:pt x="167849" y="128763"/>
                </a:lnTo>
                <a:lnTo>
                  <a:pt x="170787" y="126799"/>
                </a:lnTo>
                <a:lnTo>
                  <a:pt x="179521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4"/>
          <p:cNvSpPr/>
          <p:nvPr/>
        </p:nvSpPr>
        <p:spPr>
          <a:xfrm>
            <a:off x="3184446" y="1697718"/>
            <a:ext cx="307419" cy="136763"/>
          </a:xfrm>
          <a:custGeom>
            <a:avLst/>
            <a:gdLst/>
            <a:ahLst/>
            <a:cxnLst/>
            <a:rect l="0" t="0" r="0" b="0"/>
            <a:pathLst>
              <a:path w="307419" h="136763">
                <a:moveTo>
                  <a:pt x="7381" y="59644"/>
                </a:moveTo>
                <a:lnTo>
                  <a:pt x="0" y="52263"/>
                </a:lnTo>
                <a:lnTo>
                  <a:pt x="555" y="50914"/>
                </a:lnTo>
                <a:lnTo>
                  <a:pt x="3712" y="46874"/>
                </a:lnTo>
                <a:lnTo>
                  <a:pt x="4935" y="44463"/>
                </a:lnTo>
                <a:lnTo>
                  <a:pt x="5751" y="41903"/>
                </a:lnTo>
                <a:lnTo>
                  <a:pt x="6294" y="39244"/>
                </a:lnTo>
                <a:lnTo>
                  <a:pt x="7609" y="36519"/>
                </a:lnTo>
                <a:lnTo>
                  <a:pt x="9438" y="33750"/>
                </a:lnTo>
                <a:lnTo>
                  <a:pt x="11610" y="30951"/>
                </a:lnTo>
                <a:lnTo>
                  <a:pt x="14010" y="28133"/>
                </a:lnTo>
                <a:lnTo>
                  <a:pt x="16563" y="25302"/>
                </a:lnTo>
                <a:lnTo>
                  <a:pt x="19218" y="22462"/>
                </a:lnTo>
                <a:lnTo>
                  <a:pt x="22892" y="20568"/>
                </a:lnTo>
                <a:lnTo>
                  <a:pt x="32055" y="18465"/>
                </a:lnTo>
                <a:lnTo>
                  <a:pt x="39937" y="14990"/>
                </a:lnTo>
                <a:lnTo>
                  <a:pt x="46615" y="11223"/>
                </a:lnTo>
                <a:lnTo>
                  <a:pt x="52758" y="9548"/>
                </a:lnTo>
                <a:lnTo>
                  <a:pt x="61204" y="8804"/>
                </a:lnTo>
                <a:lnTo>
                  <a:pt x="66123" y="8606"/>
                </a:lnTo>
                <a:lnTo>
                  <a:pt x="70354" y="7521"/>
                </a:lnTo>
                <a:lnTo>
                  <a:pt x="77597" y="3776"/>
                </a:lnTo>
                <a:lnTo>
                  <a:pt x="83990" y="1476"/>
                </a:lnTo>
                <a:lnTo>
                  <a:pt x="92945" y="182"/>
                </a:lnTo>
                <a:lnTo>
                  <a:pt x="95856" y="0"/>
                </a:lnTo>
                <a:lnTo>
                  <a:pt x="98750" y="831"/>
                </a:lnTo>
                <a:lnTo>
                  <a:pt x="104504" y="4295"/>
                </a:lnTo>
                <a:lnTo>
                  <a:pt x="110237" y="6470"/>
                </a:lnTo>
                <a:lnTo>
                  <a:pt x="118819" y="7694"/>
                </a:lnTo>
                <a:lnTo>
                  <a:pt x="121678" y="7865"/>
                </a:lnTo>
                <a:lnTo>
                  <a:pt x="124536" y="8933"/>
                </a:lnTo>
                <a:lnTo>
                  <a:pt x="130252" y="12658"/>
                </a:lnTo>
                <a:lnTo>
                  <a:pt x="133110" y="14985"/>
                </a:lnTo>
                <a:lnTo>
                  <a:pt x="135968" y="17489"/>
                </a:lnTo>
                <a:lnTo>
                  <a:pt x="138826" y="20111"/>
                </a:lnTo>
                <a:lnTo>
                  <a:pt x="140731" y="22811"/>
                </a:lnTo>
                <a:lnTo>
                  <a:pt x="142001" y="25564"/>
                </a:lnTo>
                <a:lnTo>
                  <a:pt x="142848" y="28351"/>
                </a:lnTo>
                <a:lnTo>
                  <a:pt x="143412" y="31162"/>
                </a:lnTo>
                <a:lnTo>
                  <a:pt x="143788" y="33989"/>
                </a:lnTo>
                <a:lnTo>
                  <a:pt x="144039" y="36825"/>
                </a:lnTo>
                <a:lnTo>
                  <a:pt x="143254" y="40622"/>
                </a:lnTo>
                <a:lnTo>
                  <a:pt x="141778" y="45057"/>
                </a:lnTo>
                <a:lnTo>
                  <a:pt x="139841" y="49920"/>
                </a:lnTo>
                <a:lnTo>
                  <a:pt x="138551" y="54114"/>
                </a:lnTo>
                <a:lnTo>
                  <a:pt x="137690" y="57862"/>
                </a:lnTo>
                <a:lnTo>
                  <a:pt x="137116" y="61313"/>
                </a:lnTo>
                <a:lnTo>
                  <a:pt x="135781" y="65520"/>
                </a:lnTo>
                <a:lnTo>
                  <a:pt x="133939" y="70229"/>
                </a:lnTo>
                <a:lnTo>
                  <a:pt x="131758" y="75273"/>
                </a:lnTo>
                <a:lnTo>
                  <a:pt x="129351" y="79588"/>
                </a:lnTo>
                <a:lnTo>
                  <a:pt x="126794" y="83418"/>
                </a:lnTo>
                <a:lnTo>
                  <a:pt x="124138" y="86923"/>
                </a:lnTo>
                <a:lnTo>
                  <a:pt x="121414" y="90213"/>
                </a:lnTo>
                <a:lnTo>
                  <a:pt x="118645" y="93358"/>
                </a:lnTo>
                <a:lnTo>
                  <a:pt x="115847" y="96408"/>
                </a:lnTo>
                <a:lnTo>
                  <a:pt x="113982" y="99393"/>
                </a:lnTo>
                <a:lnTo>
                  <a:pt x="112738" y="102336"/>
                </a:lnTo>
                <a:lnTo>
                  <a:pt x="111909" y="105250"/>
                </a:lnTo>
                <a:lnTo>
                  <a:pt x="111357" y="108146"/>
                </a:lnTo>
                <a:lnTo>
                  <a:pt x="110988" y="111028"/>
                </a:lnTo>
                <a:lnTo>
                  <a:pt x="110743" y="113903"/>
                </a:lnTo>
                <a:lnTo>
                  <a:pt x="110578" y="116772"/>
                </a:lnTo>
                <a:lnTo>
                  <a:pt x="110294" y="126528"/>
                </a:lnTo>
                <a:lnTo>
                  <a:pt x="110264" y="132272"/>
                </a:lnTo>
                <a:lnTo>
                  <a:pt x="111212" y="133780"/>
                </a:lnTo>
                <a:lnTo>
                  <a:pt x="112797" y="134786"/>
                </a:lnTo>
                <a:lnTo>
                  <a:pt x="117633" y="136399"/>
                </a:lnTo>
                <a:lnTo>
                  <a:pt x="123374" y="136620"/>
                </a:lnTo>
                <a:lnTo>
                  <a:pt x="138032" y="136762"/>
                </a:lnTo>
                <a:lnTo>
                  <a:pt x="141154" y="135821"/>
                </a:lnTo>
                <a:lnTo>
                  <a:pt x="147163" y="132235"/>
                </a:lnTo>
                <a:lnTo>
                  <a:pt x="151052" y="129946"/>
                </a:lnTo>
                <a:lnTo>
                  <a:pt x="155549" y="127467"/>
                </a:lnTo>
                <a:lnTo>
                  <a:pt x="165626" y="122173"/>
                </a:lnTo>
                <a:lnTo>
                  <a:pt x="176455" y="116645"/>
                </a:lnTo>
                <a:lnTo>
                  <a:pt x="182962" y="113837"/>
                </a:lnTo>
                <a:lnTo>
                  <a:pt x="190158" y="111013"/>
                </a:lnTo>
                <a:lnTo>
                  <a:pt x="197812" y="108177"/>
                </a:lnTo>
                <a:lnTo>
                  <a:pt x="204820" y="105335"/>
                </a:lnTo>
                <a:lnTo>
                  <a:pt x="211397" y="102487"/>
                </a:lnTo>
                <a:lnTo>
                  <a:pt x="223785" y="96783"/>
                </a:lnTo>
                <a:lnTo>
                  <a:pt x="235640" y="91073"/>
                </a:lnTo>
                <a:lnTo>
                  <a:pt x="241469" y="89169"/>
                </a:lnTo>
                <a:lnTo>
                  <a:pt x="247260" y="87900"/>
                </a:lnTo>
                <a:lnTo>
                  <a:pt x="253025" y="87054"/>
                </a:lnTo>
                <a:lnTo>
                  <a:pt x="261971" y="83574"/>
                </a:lnTo>
                <a:lnTo>
                  <a:pt x="265690" y="81312"/>
                </a:lnTo>
                <a:lnTo>
                  <a:pt x="274903" y="78799"/>
                </a:lnTo>
                <a:lnTo>
                  <a:pt x="284394" y="77682"/>
                </a:lnTo>
                <a:lnTo>
                  <a:pt x="291788" y="77186"/>
                </a:lnTo>
                <a:lnTo>
                  <a:pt x="298249" y="76965"/>
                </a:lnTo>
                <a:lnTo>
                  <a:pt x="307418" y="7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5"/>
          <p:cNvSpPr/>
          <p:nvPr/>
        </p:nvSpPr>
        <p:spPr>
          <a:xfrm>
            <a:off x="3423284" y="1894522"/>
            <a:ext cx="205742" cy="42864"/>
          </a:xfrm>
          <a:custGeom>
            <a:avLst/>
            <a:gdLst/>
            <a:ahLst/>
            <a:cxnLst/>
            <a:rect l="0" t="0" r="0" b="0"/>
            <a:pathLst>
              <a:path w="205742" h="42864">
                <a:moveTo>
                  <a:pt x="0" y="42863"/>
                </a:moveTo>
                <a:lnTo>
                  <a:pt x="7381" y="42863"/>
                </a:lnTo>
                <a:lnTo>
                  <a:pt x="8731" y="41910"/>
                </a:lnTo>
                <a:lnTo>
                  <a:pt x="10583" y="40323"/>
                </a:lnTo>
                <a:lnTo>
                  <a:pt x="12771" y="38312"/>
                </a:lnTo>
                <a:lnTo>
                  <a:pt x="15182" y="36971"/>
                </a:lnTo>
                <a:lnTo>
                  <a:pt x="17741" y="36077"/>
                </a:lnTo>
                <a:lnTo>
                  <a:pt x="24078" y="35084"/>
                </a:lnTo>
                <a:lnTo>
                  <a:pt x="28435" y="34820"/>
                </a:lnTo>
                <a:lnTo>
                  <a:pt x="33244" y="34643"/>
                </a:lnTo>
                <a:lnTo>
                  <a:pt x="38355" y="33573"/>
                </a:lnTo>
                <a:lnTo>
                  <a:pt x="43668" y="31907"/>
                </a:lnTo>
                <a:lnTo>
                  <a:pt x="49115" y="29844"/>
                </a:lnTo>
                <a:lnTo>
                  <a:pt x="54650" y="28468"/>
                </a:lnTo>
                <a:lnTo>
                  <a:pt x="60247" y="27551"/>
                </a:lnTo>
                <a:lnTo>
                  <a:pt x="65882" y="26940"/>
                </a:lnTo>
                <a:lnTo>
                  <a:pt x="71544" y="26533"/>
                </a:lnTo>
                <a:lnTo>
                  <a:pt x="77224" y="26261"/>
                </a:lnTo>
                <a:lnTo>
                  <a:pt x="82915" y="26080"/>
                </a:lnTo>
                <a:lnTo>
                  <a:pt x="88614" y="25007"/>
                </a:lnTo>
                <a:lnTo>
                  <a:pt x="94319" y="23339"/>
                </a:lnTo>
                <a:lnTo>
                  <a:pt x="100027" y="21274"/>
                </a:lnTo>
                <a:lnTo>
                  <a:pt x="104785" y="19898"/>
                </a:lnTo>
                <a:lnTo>
                  <a:pt x="108909" y="18980"/>
                </a:lnTo>
                <a:lnTo>
                  <a:pt x="112611" y="18368"/>
                </a:lnTo>
                <a:lnTo>
                  <a:pt x="116984" y="17008"/>
                </a:lnTo>
                <a:lnTo>
                  <a:pt x="121805" y="15149"/>
                </a:lnTo>
                <a:lnTo>
                  <a:pt x="126923" y="12957"/>
                </a:lnTo>
                <a:lnTo>
                  <a:pt x="132241" y="11495"/>
                </a:lnTo>
                <a:lnTo>
                  <a:pt x="137690" y="10521"/>
                </a:lnTo>
                <a:lnTo>
                  <a:pt x="143229" y="9872"/>
                </a:lnTo>
                <a:lnTo>
                  <a:pt x="147873" y="8486"/>
                </a:lnTo>
                <a:lnTo>
                  <a:pt x="151923" y="6610"/>
                </a:lnTo>
                <a:lnTo>
                  <a:pt x="155575" y="4407"/>
                </a:lnTo>
                <a:lnTo>
                  <a:pt x="158962" y="2938"/>
                </a:lnTo>
                <a:lnTo>
                  <a:pt x="162172" y="1959"/>
                </a:lnTo>
                <a:lnTo>
                  <a:pt x="165265" y="1306"/>
                </a:lnTo>
                <a:lnTo>
                  <a:pt x="169231" y="871"/>
                </a:lnTo>
                <a:lnTo>
                  <a:pt x="173782" y="580"/>
                </a:lnTo>
                <a:lnTo>
                  <a:pt x="182964" y="258"/>
                </a:lnTo>
                <a:lnTo>
                  <a:pt x="193489" y="76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6"/>
          <p:cNvSpPr/>
          <p:nvPr/>
        </p:nvSpPr>
        <p:spPr>
          <a:xfrm>
            <a:off x="3474720" y="1937419"/>
            <a:ext cx="240031" cy="77119"/>
          </a:xfrm>
          <a:custGeom>
            <a:avLst/>
            <a:gdLst/>
            <a:ahLst/>
            <a:cxnLst/>
            <a:rect l="0" t="0" r="0" b="0"/>
            <a:pathLst>
              <a:path w="240031" h="77119">
                <a:moveTo>
                  <a:pt x="0" y="77118"/>
                </a:moveTo>
                <a:lnTo>
                  <a:pt x="4550" y="72567"/>
                </a:lnTo>
                <a:lnTo>
                  <a:pt x="6843" y="71227"/>
                </a:lnTo>
                <a:lnTo>
                  <a:pt x="11931" y="69737"/>
                </a:lnTo>
                <a:lnTo>
                  <a:pt x="17368" y="69075"/>
                </a:lnTo>
                <a:lnTo>
                  <a:pt x="20150" y="68899"/>
                </a:lnTo>
                <a:lnTo>
                  <a:pt x="23911" y="67828"/>
                </a:lnTo>
                <a:lnTo>
                  <a:pt x="28323" y="66162"/>
                </a:lnTo>
                <a:lnTo>
                  <a:pt x="33169" y="64099"/>
                </a:lnTo>
                <a:lnTo>
                  <a:pt x="39258" y="62724"/>
                </a:lnTo>
                <a:lnTo>
                  <a:pt x="46174" y="61807"/>
                </a:lnTo>
                <a:lnTo>
                  <a:pt x="53643" y="61196"/>
                </a:lnTo>
                <a:lnTo>
                  <a:pt x="61479" y="59836"/>
                </a:lnTo>
                <a:lnTo>
                  <a:pt x="69561" y="57976"/>
                </a:lnTo>
                <a:lnTo>
                  <a:pt x="77806" y="55784"/>
                </a:lnTo>
                <a:lnTo>
                  <a:pt x="85208" y="53371"/>
                </a:lnTo>
                <a:lnTo>
                  <a:pt x="92047" y="50809"/>
                </a:lnTo>
                <a:lnTo>
                  <a:pt x="98513" y="48149"/>
                </a:lnTo>
                <a:lnTo>
                  <a:pt x="105680" y="45423"/>
                </a:lnTo>
                <a:lnTo>
                  <a:pt x="121264" y="39854"/>
                </a:lnTo>
                <a:lnTo>
                  <a:pt x="128467" y="37035"/>
                </a:lnTo>
                <a:lnTo>
                  <a:pt x="135175" y="34204"/>
                </a:lnTo>
                <a:lnTo>
                  <a:pt x="141551" y="31363"/>
                </a:lnTo>
                <a:lnTo>
                  <a:pt x="148660" y="28517"/>
                </a:lnTo>
                <a:lnTo>
                  <a:pt x="164178" y="22815"/>
                </a:lnTo>
                <a:lnTo>
                  <a:pt x="171365" y="19961"/>
                </a:lnTo>
                <a:lnTo>
                  <a:pt x="178060" y="17106"/>
                </a:lnTo>
                <a:lnTo>
                  <a:pt x="184429" y="14250"/>
                </a:lnTo>
                <a:lnTo>
                  <a:pt x="190580" y="12346"/>
                </a:lnTo>
                <a:lnTo>
                  <a:pt x="196586" y="11077"/>
                </a:lnTo>
                <a:lnTo>
                  <a:pt x="202495" y="10231"/>
                </a:lnTo>
                <a:lnTo>
                  <a:pt x="207386" y="8714"/>
                </a:lnTo>
                <a:lnTo>
                  <a:pt x="211599" y="6750"/>
                </a:lnTo>
                <a:lnTo>
                  <a:pt x="215361" y="4489"/>
                </a:lnTo>
                <a:lnTo>
                  <a:pt x="219774" y="2981"/>
                </a:lnTo>
                <a:lnTo>
                  <a:pt x="224621" y="1976"/>
                </a:lnTo>
                <a:lnTo>
                  <a:pt x="239762" y="0"/>
                </a:lnTo>
                <a:lnTo>
                  <a:pt x="239852" y="941"/>
                </a:lnTo>
                <a:lnTo>
                  <a:pt x="239911" y="2521"/>
                </a:lnTo>
                <a:lnTo>
                  <a:pt x="240030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7"/>
          <p:cNvSpPr/>
          <p:nvPr/>
        </p:nvSpPr>
        <p:spPr>
          <a:xfrm>
            <a:off x="3877629" y="1671637"/>
            <a:ext cx="274319" cy="137161"/>
          </a:xfrm>
          <a:custGeom>
            <a:avLst/>
            <a:gdLst/>
            <a:ahLst/>
            <a:cxnLst/>
            <a:rect l="0" t="0" r="0" b="0"/>
            <a:pathLst>
              <a:path w="274319" h="137161">
                <a:moveTo>
                  <a:pt x="51433" y="0"/>
                </a:moveTo>
                <a:lnTo>
                  <a:pt x="51433" y="11932"/>
                </a:lnTo>
                <a:lnTo>
                  <a:pt x="50481" y="13670"/>
                </a:lnTo>
                <a:lnTo>
                  <a:pt x="48893" y="14828"/>
                </a:lnTo>
                <a:lnTo>
                  <a:pt x="46883" y="15600"/>
                </a:lnTo>
                <a:lnTo>
                  <a:pt x="45541" y="17068"/>
                </a:lnTo>
                <a:lnTo>
                  <a:pt x="44648" y="18999"/>
                </a:lnTo>
                <a:lnTo>
                  <a:pt x="44052" y="21238"/>
                </a:lnTo>
                <a:lnTo>
                  <a:pt x="42703" y="23684"/>
                </a:lnTo>
                <a:lnTo>
                  <a:pt x="40850" y="26267"/>
                </a:lnTo>
                <a:lnTo>
                  <a:pt x="38662" y="28941"/>
                </a:lnTo>
                <a:lnTo>
                  <a:pt x="37204" y="31677"/>
                </a:lnTo>
                <a:lnTo>
                  <a:pt x="36232" y="34453"/>
                </a:lnTo>
                <a:lnTo>
                  <a:pt x="35584" y="37256"/>
                </a:lnTo>
                <a:lnTo>
                  <a:pt x="34200" y="40077"/>
                </a:lnTo>
                <a:lnTo>
                  <a:pt x="32324" y="42911"/>
                </a:lnTo>
                <a:lnTo>
                  <a:pt x="30122" y="45752"/>
                </a:lnTo>
                <a:lnTo>
                  <a:pt x="27700" y="49551"/>
                </a:lnTo>
                <a:lnTo>
                  <a:pt x="25133" y="53989"/>
                </a:lnTo>
                <a:lnTo>
                  <a:pt x="22470" y="58853"/>
                </a:lnTo>
                <a:lnTo>
                  <a:pt x="19742" y="63048"/>
                </a:lnTo>
                <a:lnTo>
                  <a:pt x="16971" y="66797"/>
                </a:lnTo>
                <a:lnTo>
                  <a:pt x="14171" y="70249"/>
                </a:lnTo>
                <a:lnTo>
                  <a:pt x="12304" y="73502"/>
                </a:lnTo>
                <a:lnTo>
                  <a:pt x="11059" y="76624"/>
                </a:lnTo>
                <a:lnTo>
                  <a:pt x="10230" y="79658"/>
                </a:lnTo>
                <a:lnTo>
                  <a:pt x="9677" y="82633"/>
                </a:lnTo>
                <a:lnTo>
                  <a:pt x="9308" y="85568"/>
                </a:lnTo>
                <a:lnTo>
                  <a:pt x="9062" y="88478"/>
                </a:lnTo>
                <a:lnTo>
                  <a:pt x="7946" y="91370"/>
                </a:lnTo>
                <a:lnTo>
                  <a:pt x="6249" y="94251"/>
                </a:lnTo>
                <a:lnTo>
                  <a:pt x="4165" y="97124"/>
                </a:lnTo>
                <a:lnTo>
                  <a:pt x="2776" y="99992"/>
                </a:lnTo>
                <a:lnTo>
                  <a:pt x="1850" y="102856"/>
                </a:lnTo>
                <a:lnTo>
                  <a:pt x="364" y="109747"/>
                </a:lnTo>
                <a:lnTo>
                  <a:pt x="161" y="113229"/>
                </a:lnTo>
                <a:lnTo>
                  <a:pt x="30" y="118675"/>
                </a:lnTo>
                <a:lnTo>
                  <a:pt x="0" y="127278"/>
                </a:lnTo>
                <a:lnTo>
                  <a:pt x="952" y="127715"/>
                </a:lnTo>
                <a:lnTo>
                  <a:pt x="4549" y="128200"/>
                </a:lnTo>
                <a:lnTo>
                  <a:pt x="5890" y="129281"/>
                </a:lnTo>
                <a:lnTo>
                  <a:pt x="6784" y="130955"/>
                </a:lnTo>
                <a:lnTo>
                  <a:pt x="7379" y="133023"/>
                </a:lnTo>
                <a:lnTo>
                  <a:pt x="9681" y="134402"/>
                </a:lnTo>
                <a:lnTo>
                  <a:pt x="17319" y="135934"/>
                </a:lnTo>
                <a:lnTo>
                  <a:pt x="21070" y="135391"/>
                </a:lnTo>
                <a:lnTo>
                  <a:pt x="24523" y="134075"/>
                </a:lnTo>
                <a:lnTo>
                  <a:pt x="27779" y="132246"/>
                </a:lnTo>
                <a:lnTo>
                  <a:pt x="31854" y="131026"/>
                </a:lnTo>
                <a:lnTo>
                  <a:pt x="36475" y="130214"/>
                </a:lnTo>
                <a:lnTo>
                  <a:pt x="41461" y="129672"/>
                </a:lnTo>
                <a:lnTo>
                  <a:pt x="46690" y="129310"/>
                </a:lnTo>
                <a:lnTo>
                  <a:pt x="52081" y="129069"/>
                </a:lnTo>
                <a:lnTo>
                  <a:pt x="64103" y="128802"/>
                </a:lnTo>
                <a:lnTo>
                  <a:pt x="98857" y="128616"/>
                </a:lnTo>
                <a:lnTo>
                  <a:pt x="104956" y="127654"/>
                </a:lnTo>
                <a:lnTo>
                  <a:pt x="110928" y="126060"/>
                </a:lnTo>
                <a:lnTo>
                  <a:pt x="116814" y="124045"/>
                </a:lnTo>
                <a:lnTo>
                  <a:pt x="122643" y="122702"/>
                </a:lnTo>
                <a:lnTo>
                  <a:pt x="128434" y="121806"/>
                </a:lnTo>
                <a:lnTo>
                  <a:pt x="134200" y="121209"/>
                </a:lnTo>
                <a:lnTo>
                  <a:pt x="140900" y="120811"/>
                </a:lnTo>
                <a:lnTo>
                  <a:pt x="155966" y="120369"/>
                </a:lnTo>
                <a:lnTo>
                  <a:pt x="193952" y="120046"/>
                </a:lnTo>
                <a:lnTo>
                  <a:pt x="199786" y="120988"/>
                </a:lnTo>
                <a:lnTo>
                  <a:pt x="205580" y="122569"/>
                </a:lnTo>
                <a:lnTo>
                  <a:pt x="211347" y="124575"/>
                </a:lnTo>
                <a:lnTo>
                  <a:pt x="217098" y="125912"/>
                </a:lnTo>
                <a:lnTo>
                  <a:pt x="222836" y="126804"/>
                </a:lnTo>
                <a:lnTo>
                  <a:pt x="228567" y="127399"/>
                </a:lnTo>
                <a:lnTo>
                  <a:pt x="233340" y="127795"/>
                </a:lnTo>
                <a:lnTo>
                  <a:pt x="241183" y="128235"/>
                </a:lnTo>
                <a:lnTo>
                  <a:pt x="244608" y="129305"/>
                </a:lnTo>
                <a:lnTo>
                  <a:pt x="250953" y="133034"/>
                </a:lnTo>
                <a:lnTo>
                  <a:pt x="256949" y="135326"/>
                </a:lnTo>
                <a:lnTo>
                  <a:pt x="264008" y="136798"/>
                </a:lnTo>
                <a:lnTo>
                  <a:pt x="272302" y="137112"/>
                </a:lnTo>
                <a:lnTo>
                  <a:pt x="274318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8"/>
          <p:cNvSpPr/>
          <p:nvPr/>
        </p:nvSpPr>
        <p:spPr>
          <a:xfrm>
            <a:off x="4057650" y="1663095"/>
            <a:ext cx="34291" cy="325726"/>
          </a:xfrm>
          <a:custGeom>
            <a:avLst/>
            <a:gdLst/>
            <a:ahLst/>
            <a:cxnLst/>
            <a:rect l="0" t="0" r="0" b="0"/>
            <a:pathLst>
              <a:path w="34291" h="325726">
                <a:moveTo>
                  <a:pt x="0" y="8542"/>
                </a:moveTo>
                <a:lnTo>
                  <a:pt x="0" y="1161"/>
                </a:lnTo>
                <a:lnTo>
                  <a:pt x="952" y="764"/>
                </a:lnTo>
                <a:lnTo>
                  <a:pt x="2540" y="499"/>
                </a:lnTo>
                <a:lnTo>
                  <a:pt x="4550" y="323"/>
                </a:lnTo>
                <a:lnTo>
                  <a:pt x="4938" y="205"/>
                </a:lnTo>
                <a:lnTo>
                  <a:pt x="4244" y="126"/>
                </a:lnTo>
                <a:lnTo>
                  <a:pt x="2830" y="74"/>
                </a:lnTo>
                <a:lnTo>
                  <a:pt x="2838" y="39"/>
                </a:lnTo>
                <a:lnTo>
                  <a:pt x="3797" y="16"/>
                </a:lnTo>
                <a:lnTo>
                  <a:pt x="5389" y="0"/>
                </a:lnTo>
                <a:lnTo>
                  <a:pt x="6450" y="943"/>
                </a:lnTo>
                <a:lnTo>
                  <a:pt x="7157" y="2523"/>
                </a:lnTo>
                <a:lnTo>
                  <a:pt x="8153" y="9299"/>
                </a:lnTo>
                <a:lnTo>
                  <a:pt x="8448" y="17339"/>
                </a:lnTo>
                <a:lnTo>
                  <a:pt x="8561" y="43604"/>
                </a:lnTo>
                <a:lnTo>
                  <a:pt x="8572" y="218691"/>
                </a:lnTo>
                <a:lnTo>
                  <a:pt x="9525" y="224841"/>
                </a:lnTo>
                <a:lnTo>
                  <a:pt x="11112" y="230846"/>
                </a:lnTo>
                <a:lnTo>
                  <a:pt x="13123" y="236755"/>
                </a:lnTo>
                <a:lnTo>
                  <a:pt x="14463" y="242599"/>
                </a:lnTo>
                <a:lnTo>
                  <a:pt x="15357" y="248400"/>
                </a:lnTo>
                <a:lnTo>
                  <a:pt x="15953" y="254172"/>
                </a:lnTo>
                <a:lnTo>
                  <a:pt x="16615" y="263126"/>
                </a:lnTo>
                <a:lnTo>
                  <a:pt x="16791" y="266847"/>
                </a:lnTo>
                <a:lnTo>
                  <a:pt x="17862" y="271233"/>
                </a:lnTo>
                <a:lnTo>
                  <a:pt x="19528" y="276062"/>
                </a:lnTo>
                <a:lnTo>
                  <a:pt x="21591" y="281186"/>
                </a:lnTo>
                <a:lnTo>
                  <a:pt x="22966" y="285555"/>
                </a:lnTo>
                <a:lnTo>
                  <a:pt x="23883" y="289420"/>
                </a:lnTo>
                <a:lnTo>
                  <a:pt x="24902" y="296254"/>
                </a:lnTo>
                <a:lnTo>
                  <a:pt x="25556" y="305863"/>
                </a:lnTo>
                <a:lnTo>
                  <a:pt x="25708" y="315802"/>
                </a:lnTo>
                <a:lnTo>
                  <a:pt x="25714" y="321303"/>
                </a:lnTo>
                <a:lnTo>
                  <a:pt x="26668" y="322777"/>
                </a:lnTo>
                <a:lnTo>
                  <a:pt x="28256" y="323759"/>
                </a:lnTo>
                <a:lnTo>
                  <a:pt x="34290" y="32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9"/>
          <p:cNvSpPr/>
          <p:nvPr/>
        </p:nvSpPr>
        <p:spPr>
          <a:xfrm>
            <a:off x="4212096" y="1705961"/>
            <a:ext cx="154126" cy="256754"/>
          </a:xfrm>
          <a:custGeom>
            <a:avLst/>
            <a:gdLst/>
            <a:ahLst/>
            <a:cxnLst/>
            <a:rect l="0" t="0" r="0" b="0"/>
            <a:pathLst>
              <a:path w="154126" h="256754">
                <a:moveTo>
                  <a:pt x="85583" y="17111"/>
                </a:moveTo>
                <a:lnTo>
                  <a:pt x="85583" y="4341"/>
                </a:lnTo>
                <a:lnTo>
                  <a:pt x="84631" y="2883"/>
                </a:lnTo>
                <a:lnTo>
                  <a:pt x="83044" y="1910"/>
                </a:lnTo>
                <a:lnTo>
                  <a:pt x="78202" y="350"/>
                </a:lnTo>
                <a:lnTo>
                  <a:pt x="75001" y="137"/>
                </a:lnTo>
                <a:lnTo>
                  <a:pt x="70403" y="42"/>
                </a:lnTo>
                <a:lnTo>
                  <a:pt x="65184" y="0"/>
                </a:lnTo>
                <a:lnTo>
                  <a:pt x="63412" y="941"/>
                </a:lnTo>
                <a:lnTo>
                  <a:pt x="62229" y="2521"/>
                </a:lnTo>
                <a:lnTo>
                  <a:pt x="61442" y="4527"/>
                </a:lnTo>
                <a:lnTo>
                  <a:pt x="59011" y="5864"/>
                </a:lnTo>
                <a:lnTo>
                  <a:pt x="55486" y="6756"/>
                </a:lnTo>
                <a:lnTo>
                  <a:pt x="51231" y="7350"/>
                </a:lnTo>
                <a:lnTo>
                  <a:pt x="47442" y="8699"/>
                </a:lnTo>
                <a:lnTo>
                  <a:pt x="43963" y="10550"/>
                </a:lnTo>
                <a:lnTo>
                  <a:pt x="40692" y="12737"/>
                </a:lnTo>
                <a:lnTo>
                  <a:pt x="38511" y="15148"/>
                </a:lnTo>
                <a:lnTo>
                  <a:pt x="37057" y="17707"/>
                </a:lnTo>
                <a:lnTo>
                  <a:pt x="36088" y="20366"/>
                </a:lnTo>
                <a:lnTo>
                  <a:pt x="33536" y="23091"/>
                </a:lnTo>
                <a:lnTo>
                  <a:pt x="29930" y="25860"/>
                </a:lnTo>
                <a:lnTo>
                  <a:pt x="25622" y="28659"/>
                </a:lnTo>
                <a:lnTo>
                  <a:pt x="22748" y="31477"/>
                </a:lnTo>
                <a:lnTo>
                  <a:pt x="20833" y="34308"/>
                </a:lnTo>
                <a:lnTo>
                  <a:pt x="17753" y="39994"/>
                </a:lnTo>
                <a:lnTo>
                  <a:pt x="13210" y="45696"/>
                </a:lnTo>
                <a:lnTo>
                  <a:pt x="10664" y="48550"/>
                </a:lnTo>
                <a:lnTo>
                  <a:pt x="5296" y="54262"/>
                </a:lnTo>
                <a:lnTo>
                  <a:pt x="3483" y="58071"/>
                </a:lnTo>
                <a:lnTo>
                  <a:pt x="2275" y="62515"/>
                </a:lnTo>
                <a:lnTo>
                  <a:pt x="336" y="74234"/>
                </a:lnTo>
                <a:lnTo>
                  <a:pt x="0" y="80815"/>
                </a:lnTo>
                <a:lnTo>
                  <a:pt x="905" y="83393"/>
                </a:lnTo>
                <a:lnTo>
                  <a:pt x="4451" y="88797"/>
                </a:lnTo>
                <a:lnTo>
                  <a:pt x="6663" y="94374"/>
                </a:lnTo>
                <a:lnTo>
                  <a:pt x="7252" y="97195"/>
                </a:lnTo>
                <a:lnTo>
                  <a:pt x="8597" y="99075"/>
                </a:lnTo>
                <a:lnTo>
                  <a:pt x="10447" y="100329"/>
                </a:lnTo>
                <a:lnTo>
                  <a:pt x="12632" y="101164"/>
                </a:lnTo>
                <a:lnTo>
                  <a:pt x="15042" y="102674"/>
                </a:lnTo>
                <a:lnTo>
                  <a:pt x="17601" y="104633"/>
                </a:lnTo>
                <a:lnTo>
                  <a:pt x="20260" y="106892"/>
                </a:lnTo>
                <a:lnTo>
                  <a:pt x="23937" y="108397"/>
                </a:lnTo>
                <a:lnTo>
                  <a:pt x="28293" y="109401"/>
                </a:lnTo>
                <a:lnTo>
                  <a:pt x="33103" y="110070"/>
                </a:lnTo>
                <a:lnTo>
                  <a:pt x="38213" y="111469"/>
                </a:lnTo>
                <a:lnTo>
                  <a:pt x="43526" y="113354"/>
                </a:lnTo>
                <a:lnTo>
                  <a:pt x="48973" y="115563"/>
                </a:lnTo>
                <a:lnTo>
                  <a:pt x="53556" y="117988"/>
                </a:lnTo>
                <a:lnTo>
                  <a:pt x="57565" y="120557"/>
                </a:lnTo>
                <a:lnTo>
                  <a:pt x="61189" y="123223"/>
                </a:lnTo>
                <a:lnTo>
                  <a:pt x="65511" y="125952"/>
                </a:lnTo>
                <a:lnTo>
                  <a:pt x="70296" y="128724"/>
                </a:lnTo>
                <a:lnTo>
                  <a:pt x="80695" y="134344"/>
                </a:lnTo>
                <a:lnTo>
                  <a:pt x="91666" y="140017"/>
                </a:lnTo>
                <a:lnTo>
                  <a:pt x="96306" y="141911"/>
                </a:lnTo>
                <a:lnTo>
                  <a:pt x="100352" y="143173"/>
                </a:lnTo>
                <a:lnTo>
                  <a:pt x="104001" y="144015"/>
                </a:lnTo>
                <a:lnTo>
                  <a:pt x="108339" y="146481"/>
                </a:lnTo>
                <a:lnTo>
                  <a:pt x="113137" y="150030"/>
                </a:lnTo>
                <a:lnTo>
                  <a:pt x="118240" y="154301"/>
                </a:lnTo>
                <a:lnTo>
                  <a:pt x="123547" y="158101"/>
                </a:lnTo>
                <a:lnTo>
                  <a:pt x="128990" y="161587"/>
                </a:lnTo>
                <a:lnTo>
                  <a:pt x="134524" y="164863"/>
                </a:lnTo>
                <a:lnTo>
                  <a:pt x="138213" y="168000"/>
                </a:lnTo>
                <a:lnTo>
                  <a:pt x="140672" y="171044"/>
                </a:lnTo>
                <a:lnTo>
                  <a:pt x="144357" y="176966"/>
                </a:lnTo>
                <a:lnTo>
                  <a:pt x="149170" y="182772"/>
                </a:lnTo>
                <a:lnTo>
                  <a:pt x="150835" y="185654"/>
                </a:lnTo>
                <a:lnTo>
                  <a:pt x="152684" y="191397"/>
                </a:lnTo>
                <a:lnTo>
                  <a:pt x="153177" y="195214"/>
                </a:lnTo>
                <a:lnTo>
                  <a:pt x="153506" y="199664"/>
                </a:lnTo>
                <a:lnTo>
                  <a:pt x="153871" y="208736"/>
                </a:lnTo>
                <a:lnTo>
                  <a:pt x="154077" y="219198"/>
                </a:lnTo>
                <a:lnTo>
                  <a:pt x="154125" y="225355"/>
                </a:lnTo>
                <a:lnTo>
                  <a:pt x="153185" y="228330"/>
                </a:lnTo>
                <a:lnTo>
                  <a:pt x="149602" y="234176"/>
                </a:lnTo>
                <a:lnTo>
                  <a:pt x="146779" y="238272"/>
                </a:lnTo>
                <a:lnTo>
                  <a:pt x="144478" y="239799"/>
                </a:lnTo>
                <a:lnTo>
                  <a:pt x="141039" y="241770"/>
                </a:lnTo>
                <a:lnTo>
                  <a:pt x="136842" y="244036"/>
                </a:lnTo>
                <a:lnTo>
                  <a:pt x="133091" y="245547"/>
                </a:lnTo>
                <a:lnTo>
                  <a:pt x="129637" y="246554"/>
                </a:lnTo>
                <a:lnTo>
                  <a:pt x="126383" y="247225"/>
                </a:lnTo>
                <a:lnTo>
                  <a:pt x="123261" y="248626"/>
                </a:lnTo>
                <a:lnTo>
                  <a:pt x="120227" y="250512"/>
                </a:lnTo>
                <a:lnTo>
                  <a:pt x="117252" y="252721"/>
                </a:lnTo>
                <a:lnTo>
                  <a:pt x="114315" y="254195"/>
                </a:lnTo>
                <a:lnTo>
                  <a:pt x="111405" y="255177"/>
                </a:lnTo>
                <a:lnTo>
                  <a:pt x="108513" y="255832"/>
                </a:lnTo>
                <a:lnTo>
                  <a:pt x="105632" y="256268"/>
                </a:lnTo>
                <a:lnTo>
                  <a:pt x="102760" y="256559"/>
                </a:lnTo>
                <a:lnTo>
                  <a:pt x="99891" y="256753"/>
                </a:lnTo>
                <a:lnTo>
                  <a:pt x="97027" y="255930"/>
                </a:lnTo>
                <a:lnTo>
                  <a:pt x="94165" y="254429"/>
                </a:lnTo>
                <a:lnTo>
                  <a:pt x="91305" y="252475"/>
                </a:lnTo>
                <a:lnTo>
                  <a:pt x="88445" y="251173"/>
                </a:lnTo>
                <a:lnTo>
                  <a:pt x="85586" y="250305"/>
                </a:lnTo>
                <a:lnTo>
                  <a:pt x="82728" y="249726"/>
                </a:lnTo>
                <a:lnTo>
                  <a:pt x="79870" y="248388"/>
                </a:lnTo>
                <a:lnTo>
                  <a:pt x="77012" y="246543"/>
                </a:lnTo>
                <a:lnTo>
                  <a:pt x="74154" y="244361"/>
                </a:lnTo>
                <a:lnTo>
                  <a:pt x="71296" y="241953"/>
                </a:lnTo>
                <a:lnTo>
                  <a:pt x="68439" y="239396"/>
                </a:lnTo>
                <a:lnTo>
                  <a:pt x="65581" y="236739"/>
                </a:lnTo>
                <a:lnTo>
                  <a:pt x="63676" y="234014"/>
                </a:lnTo>
                <a:lnTo>
                  <a:pt x="61560" y="228448"/>
                </a:lnTo>
                <a:lnTo>
                  <a:pt x="60995" y="224677"/>
                </a:lnTo>
                <a:lnTo>
                  <a:pt x="60619" y="220258"/>
                </a:lnTo>
                <a:lnTo>
                  <a:pt x="60368" y="215408"/>
                </a:lnTo>
                <a:lnTo>
                  <a:pt x="60089" y="204938"/>
                </a:lnTo>
                <a:lnTo>
                  <a:pt x="60014" y="199479"/>
                </a:lnTo>
                <a:lnTo>
                  <a:pt x="60917" y="193935"/>
                </a:lnTo>
                <a:lnTo>
                  <a:pt x="62472" y="188333"/>
                </a:lnTo>
                <a:lnTo>
                  <a:pt x="64461" y="182694"/>
                </a:lnTo>
                <a:lnTo>
                  <a:pt x="66739" y="177030"/>
                </a:lnTo>
                <a:lnTo>
                  <a:pt x="69211" y="171349"/>
                </a:lnTo>
                <a:lnTo>
                  <a:pt x="71811" y="165656"/>
                </a:lnTo>
                <a:lnTo>
                  <a:pt x="75449" y="159956"/>
                </a:lnTo>
                <a:lnTo>
                  <a:pt x="79780" y="154251"/>
                </a:lnTo>
                <a:lnTo>
                  <a:pt x="84571" y="148543"/>
                </a:lnTo>
                <a:lnTo>
                  <a:pt x="88719" y="142832"/>
                </a:lnTo>
                <a:lnTo>
                  <a:pt x="92436" y="137120"/>
                </a:lnTo>
                <a:lnTo>
                  <a:pt x="95867" y="131407"/>
                </a:lnTo>
                <a:lnTo>
                  <a:pt x="99107" y="125693"/>
                </a:lnTo>
                <a:lnTo>
                  <a:pt x="105247" y="114265"/>
                </a:lnTo>
                <a:lnTo>
                  <a:pt x="109170" y="108550"/>
                </a:lnTo>
                <a:lnTo>
                  <a:pt x="113690" y="102835"/>
                </a:lnTo>
                <a:lnTo>
                  <a:pt x="118609" y="97121"/>
                </a:lnTo>
                <a:lnTo>
                  <a:pt x="122840" y="91406"/>
                </a:lnTo>
                <a:lnTo>
                  <a:pt x="126614" y="85691"/>
                </a:lnTo>
                <a:lnTo>
                  <a:pt x="130082" y="79976"/>
                </a:lnTo>
                <a:lnTo>
                  <a:pt x="132394" y="74261"/>
                </a:lnTo>
                <a:lnTo>
                  <a:pt x="133936" y="68546"/>
                </a:lnTo>
                <a:lnTo>
                  <a:pt x="134963" y="62831"/>
                </a:lnTo>
                <a:lnTo>
                  <a:pt x="136601" y="58069"/>
                </a:lnTo>
                <a:lnTo>
                  <a:pt x="140960" y="50237"/>
                </a:lnTo>
                <a:lnTo>
                  <a:pt x="143533" y="43581"/>
                </a:lnTo>
                <a:lnTo>
                  <a:pt x="144219" y="40473"/>
                </a:lnTo>
                <a:lnTo>
                  <a:pt x="143724" y="38400"/>
                </a:lnTo>
                <a:lnTo>
                  <a:pt x="142441" y="37019"/>
                </a:lnTo>
                <a:lnTo>
                  <a:pt x="140634" y="36098"/>
                </a:lnTo>
                <a:lnTo>
                  <a:pt x="139429" y="34531"/>
                </a:lnTo>
                <a:lnTo>
                  <a:pt x="138625" y="32535"/>
                </a:lnTo>
                <a:lnTo>
                  <a:pt x="137336" y="27037"/>
                </a:lnTo>
                <a:lnTo>
                  <a:pt x="136278" y="26586"/>
                </a:lnTo>
                <a:lnTo>
                  <a:pt x="132562" y="26085"/>
                </a:lnTo>
                <a:lnTo>
                  <a:pt x="128446" y="256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0"/>
          <p:cNvSpPr/>
          <p:nvPr/>
        </p:nvSpPr>
        <p:spPr>
          <a:xfrm>
            <a:off x="4460674" y="1697355"/>
            <a:ext cx="205624" cy="137157"/>
          </a:xfrm>
          <a:custGeom>
            <a:avLst/>
            <a:gdLst/>
            <a:ahLst/>
            <a:cxnLst/>
            <a:rect l="0" t="0" r="0" b="0"/>
            <a:pathLst>
              <a:path w="205624" h="137157">
                <a:moveTo>
                  <a:pt x="25601" y="0"/>
                </a:moveTo>
                <a:lnTo>
                  <a:pt x="25601" y="84457"/>
                </a:lnTo>
                <a:lnTo>
                  <a:pt x="24648" y="88689"/>
                </a:lnTo>
                <a:lnTo>
                  <a:pt x="23061" y="92464"/>
                </a:lnTo>
                <a:lnTo>
                  <a:pt x="21050" y="95932"/>
                </a:lnTo>
                <a:lnTo>
                  <a:pt x="18757" y="99197"/>
                </a:lnTo>
                <a:lnTo>
                  <a:pt x="16275" y="102326"/>
                </a:lnTo>
                <a:lnTo>
                  <a:pt x="13669" y="105365"/>
                </a:lnTo>
                <a:lnTo>
                  <a:pt x="11931" y="108343"/>
                </a:lnTo>
                <a:lnTo>
                  <a:pt x="10773" y="111281"/>
                </a:lnTo>
                <a:lnTo>
                  <a:pt x="10000" y="114192"/>
                </a:lnTo>
                <a:lnTo>
                  <a:pt x="8533" y="117085"/>
                </a:lnTo>
                <a:lnTo>
                  <a:pt x="6602" y="119967"/>
                </a:lnTo>
                <a:lnTo>
                  <a:pt x="4362" y="122840"/>
                </a:lnTo>
                <a:lnTo>
                  <a:pt x="2870" y="125708"/>
                </a:lnTo>
                <a:lnTo>
                  <a:pt x="1874" y="128573"/>
                </a:lnTo>
                <a:lnTo>
                  <a:pt x="0" y="136657"/>
                </a:lnTo>
                <a:lnTo>
                  <a:pt x="5797" y="137060"/>
                </a:lnTo>
                <a:lnTo>
                  <a:pt x="9573" y="137130"/>
                </a:lnTo>
                <a:lnTo>
                  <a:pt x="27665" y="137156"/>
                </a:lnTo>
                <a:lnTo>
                  <a:pt x="31739" y="136204"/>
                </a:lnTo>
                <a:lnTo>
                  <a:pt x="36361" y="134618"/>
                </a:lnTo>
                <a:lnTo>
                  <a:pt x="41346" y="132608"/>
                </a:lnTo>
                <a:lnTo>
                  <a:pt x="45623" y="131267"/>
                </a:lnTo>
                <a:lnTo>
                  <a:pt x="49426" y="130374"/>
                </a:lnTo>
                <a:lnTo>
                  <a:pt x="52914" y="129778"/>
                </a:lnTo>
                <a:lnTo>
                  <a:pt x="57145" y="129381"/>
                </a:lnTo>
                <a:lnTo>
                  <a:pt x="61870" y="129117"/>
                </a:lnTo>
                <a:lnTo>
                  <a:pt x="66925" y="128940"/>
                </a:lnTo>
                <a:lnTo>
                  <a:pt x="72200" y="127870"/>
                </a:lnTo>
                <a:lnTo>
                  <a:pt x="77622" y="126204"/>
                </a:lnTo>
                <a:lnTo>
                  <a:pt x="83142" y="124141"/>
                </a:lnTo>
                <a:lnTo>
                  <a:pt x="88726" y="120860"/>
                </a:lnTo>
                <a:lnTo>
                  <a:pt x="94354" y="116768"/>
                </a:lnTo>
                <a:lnTo>
                  <a:pt x="100011" y="112135"/>
                </a:lnTo>
                <a:lnTo>
                  <a:pt x="105688" y="109047"/>
                </a:lnTo>
                <a:lnTo>
                  <a:pt x="111377" y="106988"/>
                </a:lnTo>
                <a:lnTo>
                  <a:pt x="117075" y="105615"/>
                </a:lnTo>
                <a:lnTo>
                  <a:pt x="122778" y="104700"/>
                </a:lnTo>
                <a:lnTo>
                  <a:pt x="128486" y="104090"/>
                </a:lnTo>
                <a:lnTo>
                  <a:pt x="134195" y="103683"/>
                </a:lnTo>
                <a:lnTo>
                  <a:pt x="143080" y="103231"/>
                </a:lnTo>
                <a:lnTo>
                  <a:pt x="146783" y="103111"/>
                </a:lnTo>
                <a:lnTo>
                  <a:pt x="165460" y="102917"/>
                </a:lnTo>
                <a:lnTo>
                  <a:pt x="182366" y="102876"/>
                </a:lnTo>
                <a:lnTo>
                  <a:pt x="185356" y="101921"/>
                </a:lnTo>
                <a:lnTo>
                  <a:pt x="191218" y="98321"/>
                </a:lnTo>
                <a:lnTo>
                  <a:pt x="195322" y="95489"/>
                </a:lnTo>
                <a:lnTo>
                  <a:pt x="198822" y="94827"/>
                </a:lnTo>
                <a:lnTo>
                  <a:pt x="205623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1"/>
          <p:cNvSpPr/>
          <p:nvPr/>
        </p:nvSpPr>
        <p:spPr>
          <a:xfrm>
            <a:off x="4614862" y="1680243"/>
            <a:ext cx="8573" cy="316783"/>
          </a:xfrm>
          <a:custGeom>
            <a:avLst/>
            <a:gdLst/>
            <a:ahLst/>
            <a:cxnLst/>
            <a:rect l="0" t="0" r="0" b="0"/>
            <a:pathLst>
              <a:path w="8573" h="316783">
                <a:moveTo>
                  <a:pt x="8572" y="17112"/>
                </a:moveTo>
                <a:lnTo>
                  <a:pt x="4022" y="17112"/>
                </a:lnTo>
                <a:lnTo>
                  <a:pt x="2681" y="16159"/>
                </a:lnTo>
                <a:lnTo>
                  <a:pt x="1787" y="14571"/>
                </a:lnTo>
                <a:lnTo>
                  <a:pt x="353" y="9731"/>
                </a:lnTo>
                <a:lnTo>
                  <a:pt x="105" y="4341"/>
                </a:lnTo>
                <a:lnTo>
                  <a:pt x="1" y="0"/>
                </a:lnTo>
                <a:lnTo>
                  <a:pt x="0" y="316782"/>
                </a:lnTo>
                <a:lnTo>
                  <a:pt x="0" y="3085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2"/>
          <p:cNvSpPr/>
          <p:nvPr/>
        </p:nvSpPr>
        <p:spPr>
          <a:xfrm>
            <a:off x="1948814" y="222885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043" y="2539"/>
                </a:lnTo>
                <a:lnTo>
                  <a:pt x="8220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5923" y="8219"/>
                </a:lnTo>
                <a:lnTo>
                  <a:pt x="21682" y="8415"/>
                </a:lnTo>
                <a:lnTo>
                  <a:pt x="74777" y="8571"/>
                </a:lnTo>
                <a:lnTo>
                  <a:pt x="80331" y="7619"/>
                </a:lnTo>
                <a:lnTo>
                  <a:pt x="85939" y="6032"/>
                </a:lnTo>
                <a:lnTo>
                  <a:pt x="91583" y="4021"/>
                </a:lnTo>
                <a:lnTo>
                  <a:pt x="97251" y="2681"/>
                </a:lnTo>
                <a:lnTo>
                  <a:pt x="102934" y="1787"/>
                </a:lnTo>
                <a:lnTo>
                  <a:pt x="108628" y="1191"/>
                </a:lnTo>
                <a:lnTo>
                  <a:pt x="114329" y="794"/>
                </a:lnTo>
                <a:lnTo>
                  <a:pt x="120034" y="529"/>
                </a:lnTo>
                <a:lnTo>
                  <a:pt x="131454" y="235"/>
                </a:lnTo>
                <a:lnTo>
                  <a:pt x="238334" y="0"/>
                </a:lnTo>
                <a:lnTo>
                  <a:pt x="238899" y="952"/>
                </a:lnTo>
                <a:lnTo>
                  <a:pt x="239277" y="2539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3"/>
          <p:cNvSpPr/>
          <p:nvPr/>
        </p:nvSpPr>
        <p:spPr>
          <a:xfrm>
            <a:off x="2214571" y="2185987"/>
            <a:ext cx="42492" cy="188596"/>
          </a:xfrm>
          <a:custGeom>
            <a:avLst/>
            <a:gdLst/>
            <a:ahLst/>
            <a:cxnLst/>
            <a:rect l="0" t="0" r="0" b="0"/>
            <a:pathLst>
              <a:path w="42492" h="188596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6844"/>
                </a:lnTo>
                <a:lnTo>
                  <a:pt x="2535" y="9325"/>
                </a:lnTo>
                <a:lnTo>
                  <a:pt x="4545" y="11932"/>
                </a:lnTo>
                <a:lnTo>
                  <a:pt x="5884" y="14622"/>
                </a:lnTo>
                <a:lnTo>
                  <a:pt x="6777" y="17368"/>
                </a:lnTo>
                <a:lnTo>
                  <a:pt x="7770" y="22959"/>
                </a:lnTo>
                <a:lnTo>
                  <a:pt x="8210" y="28619"/>
                </a:lnTo>
                <a:lnTo>
                  <a:pt x="8407" y="34310"/>
                </a:lnTo>
                <a:lnTo>
                  <a:pt x="8533" y="45724"/>
                </a:lnTo>
                <a:lnTo>
                  <a:pt x="8554" y="54294"/>
                </a:lnTo>
                <a:lnTo>
                  <a:pt x="9510" y="58103"/>
                </a:lnTo>
                <a:lnTo>
                  <a:pt x="11099" y="62548"/>
                </a:lnTo>
                <a:lnTo>
                  <a:pt x="13112" y="67416"/>
                </a:lnTo>
                <a:lnTo>
                  <a:pt x="13501" y="71614"/>
                </a:lnTo>
                <a:lnTo>
                  <a:pt x="12807" y="75365"/>
                </a:lnTo>
                <a:lnTo>
                  <a:pt x="11393" y="78818"/>
                </a:lnTo>
                <a:lnTo>
                  <a:pt x="10450" y="83026"/>
                </a:lnTo>
                <a:lnTo>
                  <a:pt x="9821" y="87736"/>
                </a:lnTo>
                <a:lnTo>
                  <a:pt x="9402" y="92780"/>
                </a:lnTo>
                <a:lnTo>
                  <a:pt x="10075" y="97096"/>
                </a:lnTo>
                <a:lnTo>
                  <a:pt x="11476" y="100926"/>
                </a:lnTo>
                <a:lnTo>
                  <a:pt x="13363" y="104431"/>
                </a:lnTo>
                <a:lnTo>
                  <a:pt x="14621" y="108673"/>
                </a:lnTo>
                <a:lnTo>
                  <a:pt x="15459" y="113406"/>
                </a:lnTo>
                <a:lnTo>
                  <a:pt x="16018" y="118467"/>
                </a:lnTo>
                <a:lnTo>
                  <a:pt x="17343" y="122793"/>
                </a:lnTo>
                <a:lnTo>
                  <a:pt x="19179" y="126629"/>
                </a:lnTo>
                <a:lnTo>
                  <a:pt x="21355" y="130140"/>
                </a:lnTo>
                <a:lnTo>
                  <a:pt x="22807" y="133432"/>
                </a:lnTo>
                <a:lnTo>
                  <a:pt x="23774" y="136580"/>
                </a:lnTo>
                <a:lnTo>
                  <a:pt x="24419" y="139631"/>
                </a:lnTo>
                <a:lnTo>
                  <a:pt x="24849" y="142617"/>
                </a:lnTo>
                <a:lnTo>
                  <a:pt x="25326" y="148476"/>
                </a:lnTo>
                <a:lnTo>
                  <a:pt x="26406" y="151371"/>
                </a:lnTo>
                <a:lnTo>
                  <a:pt x="28079" y="154254"/>
                </a:lnTo>
                <a:lnTo>
                  <a:pt x="30146" y="157129"/>
                </a:lnTo>
                <a:lnTo>
                  <a:pt x="31524" y="159997"/>
                </a:lnTo>
                <a:lnTo>
                  <a:pt x="32443" y="162862"/>
                </a:lnTo>
                <a:lnTo>
                  <a:pt x="33464" y="168586"/>
                </a:lnTo>
                <a:lnTo>
                  <a:pt x="33918" y="174304"/>
                </a:lnTo>
                <a:lnTo>
                  <a:pt x="34991" y="176211"/>
                </a:lnTo>
                <a:lnTo>
                  <a:pt x="36659" y="177481"/>
                </a:lnTo>
                <a:lnTo>
                  <a:pt x="38724" y="178328"/>
                </a:lnTo>
                <a:lnTo>
                  <a:pt x="40101" y="179846"/>
                </a:lnTo>
                <a:lnTo>
                  <a:pt x="41018" y="181810"/>
                </a:lnTo>
                <a:lnTo>
                  <a:pt x="42491" y="187255"/>
                </a:lnTo>
                <a:lnTo>
                  <a:pt x="41659" y="187701"/>
                </a:lnTo>
                <a:lnTo>
                  <a:pt x="40152" y="187999"/>
                </a:lnTo>
                <a:lnTo>
                  <a:pt x="34281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4"/>
          <p:cNvSpPr/>
          <p:nvPr/>
        </p:nvSpPr>
        <p:spPr>
          <a:xfrm>
            <a:off x="2308968" y="2204324"/>
            <a:ext cx="153591" cy="151774"/>
          </a:xfrm>
          <a:custGeom>
            <a:avLst/>
            <a:gdLst/>
            <a:ahLst/>
            <a:cxnLst/>
            <a:rect l="0" t="0" r="0" b="0"/>
            <a:pathLst>
              <a:path w="153591" h="151774">
                <a:moveTo>
                  <a:pt x="34182" y="7381"/>
                </a:moveTo>
                <a:lnTo>
                  <a:pt x="34182" y="0"/>
                </a:lnTo>
                <a:lnTo>
                  <a:pt x="33229" y="555"/>
                </a:lnTo>
                <a:lnTo>
                  <a:pt x="29631" y="3712"/>
                </a:lnTo>
                <a:lnTo>
                  <a:pt x="25451" y="7608"/>
                </a:lnTo>
                <a:lnTo>
                  <a:pt x="21411" y="11609"/>
                </a:lnTo>
                <a:lnTo>
                  <a:pt x="19000" y="13057"/>
                </a:lnTo>
                <a:lnTo>
                  <a:pt x="16441" y="14023"/>
                </a:lnTo>
                <a:lnTo>
                  <a:pt x="13782" y="14666"/>
                </a:lnTo>
                <a:lnTo>
                  <a:pt x="12009" y="17000"/>
                </a:lnTo>
                <a:lnTo>
                  <a:pt x="10827" y="20461"/>
                </a:lnTo>
                <a:lnTo>
                  <a:pt x="10040" y="24673"/>
                </a:lnTo>
                <a:lnTo>
                  <a:pt x="9514" y="28434"/>
                </a:lnTo>
                <a:lnTo>
                  <a:pt x="9164" y="31894"/>
                </a:lnTo>
                <a:lnTo>
                  <a:pt x="8931" y="35153"/>
                </a:lnTo>
                <a:lnTo>
                  <a:pt x="7823" y="38278"/>
                </a:lnTo>
                <a:lnTo>
                  <a:pt x="6131" y="41314"/>
                </a:lnTo>
                <a:lnTo>
                  <a:pt x="4052" y="44290"/>
                </a:lnTo>
                <a:lnTo>
                  <a:pt x="2665" y="48179"/>
                </a:lnTo>
                <a:lnTo>
                  <a:pt x="1740" y="52677"/>
                </a:lnTo>
                <a:lnTo>
                  <a:pt x="1124" y="57581"/>
                </a:lnTo>
                <a:lnTo>
                  <a:pt x="713" y="61802"/>
                </a:lnTo>
                <a:lnTo>
                  <a:pt x="439" y="65569"/>
                </a:lnTo>
                <a:lnTo>
                  <a:pt x="257" y="69033"/>
                </a:lnTo>
                <a:lnTo>
                  <a:pt x="54" y="75422"/>
                </a:lnTo>
                <a:lnTo>
                  <a:pt x="0" y="78459"/>
                </a:lnTo>
                <a:lnTo>
                  <a:pt x="916" y="82389"/>
                </a:lnTo>
                <a:lnTo>
                  <a:pt x="2480" y="86913"/>
                </a:lnTo>
                <a:lnTo>
                  <a:pt x="4474" y="91835"/>
                </a:lnTo>
                <a:lnTo>
                  <a:pt x="5804" y="96069"/>
                </a:lnTo>
                <a:lnTo>
                  <a:pt x="6691" y="99843"/>
                </a:lnTo>
                <a:lnTo>
                  <a:pt x="7282" y="103312"/>
                </a:lnTo>
                <a:lnTo>
                  <a:pt x="8628" y="106577"/>
                </a:lnTo>
                <a:lnTo>
                  <a:pt x="10479" y="109707"/>
                </a:lnTo>
                <a:lnTo>
                  <a:pt x="12665" y="112746"/>
                </a:lnTo>
                <a:lnTo>
                  <a:pt x="15074" y="115724"/>
                </a:lnTo>
                <a:lnTo>
                  <a:pt x="17633" y="118662"/>
                </a:lnTo>
                <a:lnTo>
                  <a:pt x="20292" y="121573"/>
                </a:lnTo>
                <a:lnTo>
                  <a:pt x="25786" y="127348"/>
                </a:lnTo>
                <a:lnTo>
                  <a:pt x="37074" y="138816"/>
                </a:lnTo>
                <a:lnTo>
                  <a:pt x="39920" y="140724"/>
                </a:lnTo>
                <a:lnTo>
                  <a:pt x="42770" y="141996"/>
                </a:lnTo>
                <a:lnTo>
                  <a:pt x="45622" y="142844"/>
                </a:lnTo>
                <a:lnTo>
                  <a:pt x="48476" y="144362"/>
                </a:lnTo>
                <a:lnTo>
                  <a:pt x="51331" y="146327"/>
                </a:lnTo>
                <a:lnTo>
                  <a:pt x="54187" y="148589"/>
                </a:lnTo>
                <a:lnTo>
                  <a:pt x="57996" y="150097"/>
                </a:lnTo>
                <a:lnTo>
                  <a:pt x="62440" y="151102"/>
                </a:lnTo>
                <a:lnTo>
                  <a:pt x="67308" y="151773"/>
                </a:lnTo>
                <a:lnTo>
                  <a:pt x="70554" y="151267"/>
                </a:lnTo>
                <a:lnTo>
                  <a:pt x="72717" y="149977"/>
                </a:lnTo>
                <a:lnTo>
                  <a:pt x="74159" y="148165"/>
                </a:lnTo>
                <a:lnTo>
                  <a:pt x="77026" y="146004"/>
                </a:lnTo>
                <a:lnTo>
                  <a:pt x="80842" y="143612"/>
                </a:lnTo>
                <a:lnTo>
                  <a:pt x="85291" y="141064"/>
                </a:lnTo>
                <a:lnTo>
                  <a:pt x="89209" y="139365"/>
                </a:lnTo>
                <a:lnTo>
                  <a:pt x="92774" y="138233"/>
                </a:lnTo>
                <a:lnTo>
                  <a:pt x="96103" y="137478"/>
                </a:lnTo>
                <a:lnTo>
                  <a:pt x="99275" y="135070"/>
                </a:lnTo>
                <a:lnTo>
                  <a:pt x="102342" y="131559"/>
                </a:lnTo>
                <a:lnTo>
                  <a:pt x="105340" y="127314"/>
                </a:lnTo>
                <a:lnTo>
                  <a:pt x="108290" y="123531"/>
                </a:lnTo>
                <a:lnTo>
                  <a:pt x="111210" y="120057"/>
                </a:lnTo>
                <a:lnTo>
                  <a:pt x="114109" y="116788"/>
                </a:lnTo>
                <a:lnTo>
                  <a:pt x="119870" y="110616"/>
                </a:lnTo>
                <a:lnTo>
                  <a:pt x="131008" y="99246"/>
                </a:lnTo>
                <a:lnTo>
                  <a:pt x="152149" y="78013"/>
                </a:lnTo>
                <a:lnTo>
                  <a:pt x="152832" y="75424"/>
                </a:lnTo>
                <a:lnTo>
                  <a:pt x="153287" y="71793"/>
                </a:lnTo>
                <a:lnTo>
                  <a:pt x="153590" y="67467"/>
                </a:lnTo>
                <a:lnTo>
                  <a:pt x="152840" y="63631"/>
                </a:lnTo>
                <a:lnTo>
                  <a:pt x="151387" y="60121"/>
                </a:lnTo>
                <a:lnTo>
                  <a:pt x="149466" y="56828"/>
                </a:lnTo>
                <a:lnTo>
                  <a:pt x="148185" y="53681"/>
                </a:lnTo>
                <a:lnTo>
                  <a:pt x="147332" y="50630"/>
                </a:lnTo>
                <a:lnTo>
                  <a:pt x="146762" y="47643"/>
                </a:lnTo>
                <a:lnTo>
                  <a:pt x="145430" y="44700"/>
                </a:lnTo>
                <a:lnTo>
                  <a:pt x="143590" y="41785"/>
                </a:lnTo>
                <a:lnTo>
                  <a:pt x="141410" y="38890"/>
                </a:lnTo>
                <a:lnTo>
                  <a:pt x="138052" y="36959"/>
                </a:lnTo>
                <a:lnTo>
                  <a:pt x="133909" y="35672"/>
                </a:lnTo>
                <a:lnTo>
                  <a:pt x="129241" y="34814"/>
                </a:lnTo>
                <a:lnTo>
                  <a:pt x="125177" y="33289"/>
                </a:lnTo>
                <a:lnTo>
                  <a:pt x="121515" y="31321"/>
                </a:lnTo>
                <a:lnTo>
                  <a:pt x="118122" y="29056"/>
                </a:lnTo>
                <a:lnTo>
                  <a:pt x="114906" y="26593"/>
                </a:lnTo>
                <a:lnTo>
                  <a:pt x="111811" y="23999"/>
                </a:lnTo>
                <a:lnTo>
                  <a:pt x="108794" y="21317"/>
                </a:lnTo>
                <a:lnTo>
                  <a:pt x="104878" y="19529"/>
                </a:lnTo>
                <a:lnTo>
                  <a:pt x="100363" y="18337"/>
                </a:lnTo>
                <a:lnTo>
                  <a:pt x="95447" y="17542"/>
                </a:lnTo>
                <a:lnTo>
                  <a:pt x="91218" y="17013"/>
                </a:lnTo>
                <a:lnTo>
                  <a:pt x="87446" y="16659"/>
                </a:lnTo>
                <a:lnTo>
                  <a:pt x="83978" y="16424"/>
                </a:lnTo>
                <a:lnTo>
                  <a:pt x="80714" y="16267"/>
                </a:lnTo>
                <a:lnTo>
                  <a:pt x="74548" y="16092"/>
                </a:lnTo>
                <a:lnTo>
                  <a:pt x="71570" y="15094"/>
                </a:lnTo>
                <a:lnTo>
                  <a:pt x="68632" y="13475"/>
                </a:lnTo>
                <a:lnTo>
                  <a:pt x="65721" y="11444"/>
                </a:lnTo>
                <a:lnTo>
                  <a:pt x="62828" y="10089"/>
                </a:lnTo>
                <a:lnTo>
                  <a:pt x="59947" y="9187"/>
                </a:lnTo>
                <a:lnTo>
                  <a:pt x="51831" y="7486"/>
                </a:lnTo>
                <a:lnTo>
                  <a:pt x="51476" y="11963"/>
                </a:lnTo>
                <a:lnTo>
                  <a:pt x="51326" y="159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5"/>
          <p:cNvSpPr/>
          <p:nvPr/>
        </p:nvSpPr>
        <p:spPr>
          <a:xfrm>
            <a:off x="2540327" y="2203132"/>
            <a:ext cx="179499" cy="179623"/>
          </a:xfrm>
          <a:custGeom>
            <a:avLst/>
            <a:gdLst/>
            <a:ahLst/>
            <a:cxnLst/>
            <a:rect l="0" t="0" r="0" b="0"/>
            <a:pathLst>
              <a:path w="179499" h="179623">
                <a:moveTo>
                  <a:pt x="17135" y="0"/>
                </a:moveTo>
                <a:lnTo>
                  <a:pt x="17135" y="12770"/>
                </a:lnTo>
                <a:lnTo>
                  <a:pt x="16182" y="15181"/>
                </a:lnTo>
                <a:lnTo>
                  <a:pt x="12584" y="20400"/>
                </a:lnTo>
                <a:lnTo>
                  <a:pt x="10350" y="25894"/>
                </a:lnTo>
                <a:lnTo>
                  <a:pt x="9754" y="28693"/>
                </a:lnTo>
                <a:lnTo>
                  <a:pt x="8404" y="32463"/>
                </a:lnTo>
                <a:lnTo>
                  <a:pt x="6552" y="36882"/>
                </a:lnTo>
                <a:lnTo>
                  <a:pt x="4365" y="41733"/>
                </a:lnTo>
                <a:lnTo>
                  <a:pt x="2906" y="45920"/>
                </a:lnTo>
                <a:lnTo>
                  <a:pt x="1934" y="49663"/>
                </a:lnTo>
                <a:lnTo>
                  <a:pt x="1286" y="53111"/>
                </a:lnTo>
                <a:lnTo>
                  <a:pt x="854" y="57315"/>
                </a:lnTo>
                <a:lnTo>
                  <a:pt x="566" y="62023"/>
                </a:lnTo>
                <a:lnTo>
                  <a:pt x="246" y="72333"/>
                </a:lnTo>
                <a:lnTo>
                  <a:pt x="5" y="108955"/>
                </a:lnTo>
                <a:lnTo>
                  <a:pt x="0" y="112642"/>
                </a:lnTo>
                <a:lnTo>
                  <a:pt x="949" y="117004"/>
                </a:lnTo>
                <a:lnTo>
                  <a:pt x="2534" y="121818"/>
                </a:lnTo>
                <a:lnTo>
                  <a:pt x="4544" y="126932"/>
                </a:lnTo>
                <a:lnTo>
                  <a:pt x="5883" y="132246"/>
                </a:lnTo>
                <a:lnTo>
                  <a:pt x="6776" y="137694"/>
                </a:lnTo>
                <a:lnTo>
                  <a:pt x="7372" y="143231"/>
                </a:lnTo>
                <a:lnTo>
                  <a:pt x="8721" y="147875"/>
                </a:lnTo>
                <a:lnTo>
                  <a:pt x="10573" y="151923"/>
                </a:lnTo>
                <a:lnTo>
                  <a:pt x="12760" y="155575"/>
                </a:lnTo>
                <a:lnTo>
                  <a:pt x="14219" y="158961"/>
                </a:lnTo>
                <a:lnTo>
                  <a:pt x="15191" y="162172"/>
                </a:lnTo>
                <a:lnTo>
                  <a:pt x="15839" y="165264"/>
                </a:lnTo>
                <a:lnTo>
                  <a:pt x="17223" y="167326"/>
                </a:lnTo>
                <a:lnTo>
                  <a:pt x="19099" y="168701"/>
                </a:lnTo>
                <a:lnTo>
                  <a:pt x="21302" y="169617"/>
                </a:lnTo>
                <a:lnTo>
                  <a:pt x="26289" y="173176"/>
                </a:lnTo>
                <a:lnTo>
                  <a:pt x="28953" y="175458"/>
                </a:lnTo>
                <a:lnTo>
                  <a:pt x="31681" y="176979"/>
                </a:lnTo>
                <a:lnTo>
                  <a:pt x="37252" y="178670"/>
                </a:lnTo>
                <a:lnTo>
                  <a:pt x="41024" y="179121"/>
                </a:lnTo>
                <a:lnTo>
                  <a:pt x="45444" y="179421"/>
                </a:lnTo>
                <a:lnTo>
                  <a:pt x="50295" y="179622"/>
                </a:lnTo>
                <a:lnTo>
                  <a:pt x="55434" y="178803"/>
                </a:lnTo>
                <a:lnTo>
                  <a:pt x="60765" y="177304"/>
                </a:lnTo>
                <a:lnTo>
                  <a:pt x="66224" y="175353"/>
                </a:lnTo>
                <a:lnTo>
                  <a:pt x="71769" y="174052"/>
                </a:lnTo>
                <a:lnTo>
                  <a:pt x="77370" y="173185"/>
                </a:lnTo>
                <a:lnTo>
                  <a:pt x="83009" y="172606"/>
                </a:lnTo>
                <a:lnTo>
                  <a:pt x="87721" y="170316"/>
                </a:lnTo>
                <a:lnTo>
                  <a:pt x="91815" y="166884"/>
                </a:lnTo>
                <a:lnTo>
                  <a:pt x="95497" y="162691"/>
                </a:lnTo>
                <a:lnTo>
                  <a:pt x="99856" y="158943"/>
                </a:lnTo>
                <a:lnTo>
                  <a:pt x="104667" y="155492"/>
                </a:lnTo>
                <a:lnTo>
                  <a:pt x="109780" y="152239"/>
                </a:lnTo>
                <a:lnTo>
                  <a:pt x="115093" y="149118"/>
                </a:lnTo>
                <a:lnTo>
                  <a:pt x="120541" y="146084"/>
                </a:lnTo>
                <a:lnTo>
                  <a:pt x="126077" y="143110"/>
                </a:lnTo>
                <a:lnTo>
                  <a:pt x="131673" y="139222"/>
                </a:lnTo>
                <a:lnTo>
                  <a:pt x="137309" y="134724"/>
                </a:lnTo>
                <a:lnTo>
                  <a:pt x="142971" y="129821"/>
                </a:lnTo>
                <a:lnTo>
                  <a:pt x="147698" y="124648"/>
                </a:lnTo>
                <a:lnTo>
                  <a:pt x="151802" y="119294"/>
                </a:lnTo>
                <a:lnTo>
                  <a:pt x="155491" y="113819"/>
                </a:lnTo>
                <a:lnTo>
                  <a:pt x="158902" y="109217"/>
                </a:lnTo>
                <a:lnTo>
                  <a:pt x="162129" y="105196"/>
                </a:lnTo>
                <a:lnTo>
                  <a:pt x="165233" y="101563"/>
                </a:lnTo>
                <a:lnTo>
                  <a:pt x="168254" y="97237"/>
                </a:lnTo>
                <a:lnTo>
                  <a:pt x="171221" y="92447"/>
                </a:lnTo>
                <a:lnTo>
                  <a:pt x="174152" y="87349"/>
                </a:lnTo>
                <a:lnTo>
                  <a:pt x="176105" y="82998"/>
                </a:lnTo>
                <a:lnTo>
                  <a:pt x="177408" y="79144"/>
                </a:lnTo>
                <a:lnTo>
                  <a:pt x="178276" y="75623"/>
                </a:lnTo>
                <a:lnTo>
                  <a:pt x="178855" y="72323"/>
                </a:lnTo>
                <a:lnTo>
                  <a:pt x="179241" y="69170"/>
                </a:lnTo>
                <a:lnTo>
                  <a:pt x="179498" y="66116"/>
                </a:lnTo>
                <a:lnTo>
                  <a:pt x="178717" y="63127"/>
                </a:lnTo>
                <a:lnTo>
                  <a:pt x="177244" y="60183"/>
                </a:lnTo>
                <a:lnTo>
                  <a:pt x="175309" y="57267"/>
                </a:lnTo>
                <a:lnTo>
                  <a:pt x="173067" y="54370"/>
                </a:lnTo>
                <a:lnTo>
                  <a:pt x="170619" y="51487"/>
                </a:lnTo>
                <a:lnTo>
                  <a:pt x="168036" y="48612"/>
                </a:lnTo>
                <a:lnTo>
                  <a:pt x="164408" y="45743"/>
                </a:lnTo>
                <a:lnTo>
                  <a:pt x="160084" y="42878"/>
                </a:lnTo>
                <a:lnTo>
                  <a:pt x="155297" y="40015"/>
                </a:lnTo>
                <a:lnTo>
                  <a:pt x="151153" y="37154"/>
                </a:lnTo>
                <a:lnTo>
                  <a:pt x="147438" y="34295"/>
                </a:lnTo>
                <a:lnTo>
                  <a:pt x="144009" y="31436"/>
                </a:lnTo>
                <a:lnTo>
                  <a:pt x="139817" y="29530"/>
                </a:lnTo>
                <a:lnTo>
                  <a:pt x="135118" y="28259"/>
                </a:lnTo>
                <a:lnTo>
                  <a:pt x="130080" y="27412"/>
                </a:lnTo>
                <a:lnTo>
                  <a:pt x="124817" y="25895"/>
                </a:lnTo>
                <a:lnTo>
                  <a:pt x="119403" y="23931"/>
                </a:lnTo>
                <a:lnTo>
                  <a:pt x="113889" y="21669"/>
                </a:lnTo>
                <a:lnTo>
                  <a:pt x="108308" y="20161"/>
                </a:lnTo>
                <a:lnTo>
                  <a:pt x="102682" y="19155"/>
                </a:lnTo>
                <a:lnTo>
                  <a:pt x="97026" y="18486"/>
                </a:lnTo>
                <a:lnTo>
                  <a:pt x="91351" y="18039"/>
                </a:lnTo>
                <a:lnTo>
                  <a:pt x="85662" y="17741"/>
                </a:lnTo>
                <a:lnTo>
                  <a:pt x="71094" y="17322"/>
                </a:lnTo>
                <a:lnTo>
                  <a:pt x="44862" y="17160"/>
                </a:lnTo>
                <a:lnTo>
                  <a:pt x="2570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6"/>
          <p:cNvSpPr/>
          <p:nvPr/>
        </p:nvSpPr>
        <p:spPr>
          <a:xfrm>
            <a:off x="3791902" y="2228881"/>
            <a:ext cx="205741" cy="8542"/>
          </a:xfrm>
          <a:custGeom>
            <a:avLst/>
            <a:gdLst/>
            <a:ahLst/>
            <a:cxnLst/>
            <a:rect l="0" t="0" r="0" b="0"/>
            <a:pathLst>
              <a:path w="205741" h="8542">
                <a:moveTo>
                  <a:pt x="0" y="8541"/>
                </a:moveTo>
                <a:lnTo>
                  <a:pt x="0" y="1160"/>
                </a:lnTo>
                <a:lnTo>
                  <a:pt x="953" y="763"/>
                </a:lnTo>
                <a:lnTo>
                  <a:pt x="2540" y="498"/>
                </a:lnTo>
                <a:lnTo>
                  <a:pt x="4551" y="321"/>
                </a:lnTo>
                <a:lnTo>
                  <a:pt x="9325" y="125"/>
                </a:lnTo>
                <a:lnTo>
                  <a:pt x="15574" y="38"/>
                </a:lnTo>
                <a:lnTo>
                  <a:pt x="24702" y="0"/>
                </a:lnTo>
                <a:lnTo>
                  <a:pt x="29803" y="942"/>
                </a:lnTo>
                <a:lnTo>
                  <a:pt x="35109" y="2522"/>
                </a:lnTo>
                <a:lnTo>
                  <a:pt x="40551" y="4529"/>
                </a:lnTo>
                <a:lnTo>
                  <a:pt x="45131" y="5866"/>
                </a:lnTo>
                <a:lnTo>
                  <a:pt x="49137" y="6758"/>
                </a:lnTo>
                <a:lnTo>
                  <a:pt x="52761" y="7352"/>
                </a:lnTo>
                <a:lnTo>
                  <a:pt x="57082" y="7748"/>
                </a:lnTo>
                <a:lnTo>
                  <a:pt x="61867" y="8013"/>
                </a:lnTo>
                <a:lnTo>
                  <a:pt x="72264" y="8306"/>
                </a:lnTo>
                <a:lnTo>
                  <a:pt x="128602" y="8537"/>
                </a:lnTo>
                <a:lnTo>
                  <a:pt x="20574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7"/>
          <p:cNvSpPr/>
          <p:nvPr/>
        </p:nvSpPr>
        <p:spPr>
          <a:xfrm>
            <a:off x="4049077" y="2168947"/>
            <a:ext cx="51436" cy="197064"/>
          </a:xfrm>
          <a:custGeom>
            <a:avLst/>
            <a:gdLst/>
            <a:ahLst/>
            <a:cxnLst/>
            <a:rect l="0" t="0" r="0" b="0"/>
            <a:pathLst>
              <a:path w="51436" h="197064">
                <a:moveTo>
                  <a:pt x="0" y="8467"/>
                </a:moveTo>
                <a:lnTo>
                  <a:pt x="0" y="0"/>
                </a:lnTo>
                <a:lnTo>
                  <a:pt x="2540" y="2482"/>
                </a:lnTo>
                <a:lnTo>
                  <a:pt x="7381" y="7285"/>
                </a:lnTo>
                <a:lnTo>
                  <a:pt x="8043" y="10482"/>
                </a:lnTo>
                <a:lnTo>
                  <a:pt x="8337" y="15078"/>
                </a:lnTo>
                <a:lnTo>
                  <a:pt x="8468" y="20296"/>
                </a:lnTo>
                <a:lnTo>
                  <a:pt x="9455" y="23973"/>
                </a:lnTo>
                <a:lnTo>
                  <a:pt x="11066" y="28329"/>
                </a:lnTo>
                <a:lnTo>
                  <a:pt x="13093" y="33139"/>
                </a:lnTo>
                <a:lnTo>
                  <a:pt x="14443" y="37297"/>
                </a:lnTo>
                <a:lnTo>
                  <a:pt x="15344" y="41022"/>
                </a:lnTo>
                <a:lnTo>
                  <a:pt x="15944" y="44458"/>
                </a:lnTo>
                <a:lnTo>
                  <a:pt x="17297" y="48654"/>
                </a:lnTo>
                <a:lnTo>
                  <a:pt x="19152" y="53356"/>
                </a:lnTo>
                <a:lnTo>
                  <a:pt x="21340" y="58396"/>
                </a:lnTo>
                <a:lnTo>
                  <a:pt x="22800" y="63661"/>
                </a:lnTo>
                <a:lnTo>
                  <a:pt x="23772" y="69075"/>
                </a:lnTo>
                <a:lnTo>
                  <a:pt x="24420" y="74590"/>
                </a:lnTo>
                <a:lnTo>
                  <a:pt x="24853" y="80172"/>
                </a:lnTo>
                <a:lnTo>
                  <a:pt x="25141" y="85798"/>
                </a:lnTo>
                <a:lnTo>
                  <a:pt x="25333" y="91454"/>
                </a:lnTo>
                <a:lnTo>
                  <a:pt x="26414" y="97129"/>
                </a:lnTo>
                <a:lnTo>
                  <a:pt x="28087" y="102818"/>
                </a:lnTo>
                <a:lnTo>
                  <a:pt x="30155" y="108515"/>
                </a:lnTo>
                <a:lnTo>
                  <a:pt x="31533" y="113266"/>
                </a:lnTo>
                <a:lnTo>
                  <a:pt x="32452" y="117386"/>
                </a:lnTo>
                <a:lnTo>
                  <a:pt x="33064" y="121085"/>
                </a:lnTo>
                <a:lnTo>
                  <a:pt x="33473" y="125456"/>
                </a:lnTo>
                <a:lnTo>
                  <a:pt x="33745" y="130275"/>
                </a:lnTo>
                <a:lnTo>
                  <a:pt x="34048" y="139757"/>
                </a:lnTo>
                <a:lnTo>
                  <a:pt x="34218" y="151402"/>
                </a:lnTo>
                <a:lnTo>
                  <a:pt x="34258" y="161211"/>
                </a:lnTo>
                <a:lnTo>
                  <a:pt x="35221" y="165542"/>
                </a:lnTo>
                <a:lnTo>
                  <a:pt x="36816" y="169381"/>
                </a:lnTo>
                <a:lnTo>
                  <a:pt x="38832" y="172893"/>
                </a:lnTo>
                <a:lnTo>
                  <a:pt x="40175" y="176187"/>
                </a:lnTo>
                <a:lnTo>
                  <a:pt x="41071" y="179336"/>
                </a:lnTo>
                <a:lnTo>
                  <a:pt x="42509" y="186682"/>
                </a:lnTo>
                <a:lnTo>
                  <a:pt x="42758" y="192505"/>
                </a:lnTo>
                <a:lnTo>
                  <a:pt x="43745" y="194024"/>
                </a:lnTo>
                <a:lnTo>
                  <a:pt x="45356" y="195037"/>
                </a:lnTo>
                <a:lnTo>
                  <a:pt x="51435" y="197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8"/>
          <p:cNvSpPr/>
          <p:nvPr/>
        </p:nvSpPr>
        <p:spPr>
          <a:xfrm>
            <a:off x="4177674" y="2168851"/>
            <a:ext cx="110964" cy="161526"/>
          </a:xfrm>
          <a:custGeom>
            <a:avLst/>
            <a:gdLst/>
            <a:ahLst/>
            <a:cxnLst/>
            <a:rect l="0" t="0" r="0" b="0"/>
            <a:pathLst>
              <a:path w="110964" h="161526">
                <a:moveTo>
                  <a:pt x="17135" y="8563"/>
                </a:moveTo>
                <a:lnTo>
                  <a:pt x="17135" y="4013"/>
                </a:lnTo>
                <a:lnTo>
                  <a:pt x="16183" y="2672"/>
                </a:lnTo>
                <a:lnTo>
                  <a:pt x="14596" y="1778"/>
                </a:lnTo>
                <a:lnTo>
                  <a:pt x="8594" y="0"/>
                </a:lnTo>
                <a:lnTo>
                  <a:pt x="8566" y="16474"/>
                </a:lnTo>
                <a:lnTo>
                  <a:pt x="7612" y="20505"/>
                </a:lnTo>
                <a:lnTo>
                  <a:pt x="6024" y="24144"/>
                </a:lnTo>
                <a:lnTo>
                  <a:pt x="4013" y="27523"/>
                </a:lnTo>
                <a:lnTo>
                  <a:pt x="2672" y="31681"/>
                </a:lnTo>
                <a:lnTo>
                  <a:pt x="1778" y="36358"/>
                </a:lnTo>
                <a:lnTo>
                  <a:pt x="1182" y="41380"/>
                </a:lnTo>
                <a:lnTo>
                  <a:pt x="785" y="46634"/>
                </a:lnTo>
                <a:lnTo>
                  <a:pt x="520" y="52041"/>
                </a:lnTo>
                <a:lnTo>
                  <a:pt x="226" y="63130"/>
                </a:lnTo>
                <a:lnTo>
                  <a:pt x="0" y="104036"/>
                </a:lnTo>
                <a:lnTo>
                  <a:pt x="949" y="108407"/>
                </a:lnTo>
                <a:lnTo>
                  <a:pt x="2535" y="113226"/>
                </a:lnTo>
                <a:lnTo>
                  <a:pt x="4544" y="118344"/>
                </a:lnTo>
                <a:lnTo>
                  <a:pt x="5884" y="122708"/>
                </a:lnTo>
                <a:lnTo>
                  <a:pt x="6777" y="126570"/>
                </a:lnTo>
                <a:lnTo>
                  <a:pt x="7372" y="130097"/>
                </a:lnTo>
                <a:lnTo>
                  <a:pt x="7769" y="133401"/>
                </a:lnTo>
                <a:lnTo>
                  <a:pt x="8034" y="136556"/>
                </a:lnTo>
                <a:lnTo>
                  <a:pt x="8210" y="139612"/>
                </a:lnTo>
                <a:lnTo>
                  <a:pt x="9280" y="142601"/>
                </a:lnTo>
                <a:lnTo>
                  <a:pt x="10946" y="145547"/>
                </a:lnTo>
                <a:lnTo>
                  <a:pt x="13009" y="148464"/>
                </a:lnTo>
                <a:lnTo>
                  <a:pt x="15337" y="150408"/>
                </a:lnTo>
                <a:lnTo>
                  <a:pt x="17842" y="151704"/>
                </a:lnTo>
                <a:lnTo>
                  <a:pt x="20464" y="152568"/>
                </a:lnTo>
                <a:lnTo>
                  <a:pt x="24117" y="154096"/>
                </a:lnTo>
                <a:lnTo>
                  <a:pt x="28457" y="156068"/>
                </a:lnTo>
                <a:lnTo>
                  <a:pt x="33256" y="158335"/>
                </a:lnTo>
                <a:lnTo>
                  <a:pt x="37407" y="159846"/>
                </a:lnTo>
                <a:lnTo>
                  <a:pt x="41127" y="160854"/>
                </a:lnTo>
                <a:lnTo>
                  <a:pt x="44560" y="161525"/>
                </a:lnTo>
                <a:lnTo>
                  <a:pt x="47801" y="161020"/>
                </a:lnTo>
                <a:lnTo>
                  <a:pt x="50914" y="159732"/>
                </a:lnTo>
                <a:lnTo>
                  <a:pt x="53942" y="157920"/>
                </a:lnTo>
                <a:lnTo>
                  <a:pt x="56914" y="155759"/>
                </a:lnTo>
                <a:lnTo>
                  <a:pt x="59847" y="153366"/>
                </a:lnTo>
                <a:lnTo>
                  <a:pt x="62754" y="150819"/>
                </a:lnTo>
                <a:lnTo>
                  <a:pt x="65646" y="148168"/>
                </a:lnTo>
                <a:lnTo>
                  <a:pt x="71398" y="142683"/>
                </a:lnTo>
                <a:lnTo>
                  <a:pt x="88570" y="125705"/>
                </a:lnTo>
                <a:lnTo>
                  <a:pt x="90476" y="122853"/>
                </a:lnTo>
                <a:lnTo>
                  <a:pt x="91747" y="119999"/>
                </a:lnTo>
                <a:lnTo>
                  <a:pt x="92594" y="117144"/>
                </a:lnTo>
                <a:lnTo>
                  <a:pt x="94111" y="113336"/>
                </a:lnTo>
                <a:lnTo>
                  <a:pt x="96075" y="108891"/>
                </a:lnTo>
                <a:lnTo>
                  <a:pt x="100797" y="98874"/>
                </a:lnTo>
                <a:lnTo>
                  <a:pt x="106071" y="88071"/>
                </a:lnTo>
                <a:lnTo>
                  <a:pt x="107858" y="82524"/>
                </a:lnTo>
                <a:lnTo>
                  <a:pt x="109050" y="76920"/>
                </a:lnTo>
                <a:lnTo>
                  <a:pt x="109844" y="71280"/>
                </a:lnTo>
                <a:lnTo>
                  <a:pt x="110374" y="66567"/>
                </a:lnTo>
                <a:lnTo>
                  <a:pt x="110727" y="62472"/>
                </a:lnTo>
                <a:lnTo>
                  <a:pt x="110963" y="58790"/>
                </a:lnTo>
                <a:lnTo>
                  <a:pt x="110167" y="55383"/>
                </a:lnTo>
                <a:lnTo>
                  <a:pt x="108684" y="52159"/>
                </a:lnTo>
                <a:lnTo>
                  <a:pt x="106743" y="49057"/>
                </a:lnTo>
                <a:lnTo>
                  <a:pt x="104496" y="46037"/>
                </a:lnTo>
                <a:lnTo>
                  <a:pt x="102046" y="43071"/>
                </a:lnTo>
                <a:lnTo>
                  <a:pt x="99460" y="40141"/>
                </a:lnTo>
                <a:lnTo>
                  <a:pt x="97736" y="37235"/>
                </a:lnTo>
                <a:lnTo>
                  <a:pt x="96586" y="34345"/>
                </a:lnTo>
                <a:lnTo>
                  <a:pt x="95820" y="31467"/>
                </a:lnTo>
                <a:lnTo>
                  <a:pt x="94357" y="28595"/>
                </a:lnTo>
                <a:lnTo>
                  <a:pt x="92429" y="25728"/>
                </a:lnTo>
                <a:lnTo>
                  <a:pt x="90191" y="22864"/>
                </a:lnTo>
                <a:lnTo>
                  <a:pt x="86794" y="20002"/>
                </a:lnTo>
                <a:lnTo>
                  <a:pt x="82625" y="17142"/>
                </a:lnTo>
                <a:lnTo>
                  <a:pt x="71347" y="10258"/>
                </a:lnTo>
                <a:lnTo>
                  <a:pt x="69469" y="9693"/>
                </a:lnTo>
                <a:lnTo>
                  <a:pt x="67264" y="9317"/>
                </a:lnTo>
                <a:lnTo>
                  <a:pt x="64843" y="9066"/>
                </a:lnTo>
                <a:lnTo>
                  <a:pt x="62275" y="8898"/>
                </a:lnTo>
                <a:lnTo>
                  <a:pt x="59611" y="8787"/>
                </a:lnTo>
                <a:lnTo>
                  <a:pt x="54111" y="8663"/>
                </a:lnTo>
                <a:lnTo>
                  <a:pt x="42853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9"/>
          <p:cNvSpPr/>
          <p:nvPr/>
        </p:nvSpPr>
        <p:spPr>
          <a:xfrm>
            <a:off x="4350806" y="2143125"/>
            <a:ext cx="159731" cy="162757"/>
          </a:xfrm>
          <a:custGeom>
            <a:avLst/>
            <a:gdLst/>
            <a:ahLst/>
            <a:cxnLst/>
            <a:rect l="0" t="0" r="0" b="0"/>
            <a:pathLst>
              <a:path w="159731" h="162757">
                <a:moveTo>
                  <a:pt x="49744" y="0"/>
                </a:moveTo>
                <a:lnTo>
                  <a:pt x="49744" y="11931"/>
                </a:lnTo>
                <a:lnTo>
                  <a:pt x="48791" y="15574"/>
                </a:lnTo>
                <a:lnTo>
                  <a:pt x="47204" y="19908"/>
                </a:lnTo>
                <a:lnTo>
                  <a:pt x="45193" y="24702"/>
                </a:lnTo>
                <a:lnTo>
                  <a:pt x="42900" y="28850"/>
                </a:lnTo>
                <a:lnTo>
                  <a:pt x="40418" y="32568"/>
                </a:lnTo>
                <a:lnTo>
                  <a:pt x="37812" y="36000"/>
                </a:lnTo>
                <a:lnTo>
                  <a:pt x="35122" y="40192"/>
                </a:lnTo>
                <a:lnTo>
                  <a:pt x="32376" y="44892"/>
                </a:lnTo>
                <a:lnTo>
                  <a:pt x="29592" y="49930"/>
                </a:lnTo>
                <a:lnTo>
                  <a:pt x="23960" y="60608"/>
                </a:lnTo>
                <a:lnTo>
                  <a:pt x="21125" y="66123"/>
                </a:lnTo>
                <a:lnTo>
                  <a:pt x="18281" y="70752"/>
                </a:lnTo>
                <a:lnTo>
                  <a:pt x="15434" y="74790"/>
                </a:lnTo>
                <a:lnTo>
                  <a:pt x="12583" y="78435"/>
                </a:lnTo>
                <a:lnTo>
                  <a:pt x="9730" y="82770"/>
                </a:lnTo>
                <a:lnTo>
                  <a:pt x="6875" y="87565"/>
                </a:lnTo>
                <a:lnTo>
                  <a:pt x="4020" y="92666"/>
                </a:lnTo>
                <a:lnTo>
                  <a:pt x="2116" y="97972"/>
                </a:lnTo>
                <a:lnTo>
                  <a:pt x="847" y="103415"/>
                </a:lnTo>
                <a:lnTo>
                  <a:pt x="0" y="108948"/>
                </a:lnTo>
                <a:lnTo>
                  <a:pt x="389" y="113589"/>
                </a:lnTo>
                <a:lnTo>
                  <a:pt x="1601" y="117636"/>
                </a:lnTo>
                <a:lnTo>
                  <a:pt x="3361" y="121286"/>
                </a:lnTo>
                <a:lnTo>
                  <a:pt x="4534" y="125625"/>
                </a:lnTo>
                <a:lnTo>
                  <a:pt x="5316" y="130422"/>
                </a:lnTo>
                <a:lnTo>
                  <a:pt x="5838" y="135526"/>
                </a:lnTo>
                <a:lnTo>
                  <a:pt x="6186" y="139880"/>
                </a:lnTo>
                <a:lnTo>
                  <a:pt x="6417" y="143736"/>
                </a:lnTo>
                <a:lnTo>
                  <a:pt x="6572" y="147259"/>
                </a:lnTo>
                <a:lnTo>
                  <a:pt x="8580" y="149607"/>
                </a:lnTo>
                <a:lnTo>
                  <a:pt x="11824" y="151173"/>
                </a:lnTo>
                <a:lnTo>
                  <a:pt x="15891" y="152217"/>
                </a:lnTo>
                <a:lnTo>
                  <a:pt x="19555" y="153865"/>
                </a:lnTo>
                <a:lnTo>
                  <a:pt x="22951" y="155917"/>
                </a:lnTo>
                <a:lnTo>
                  <a:pt x="26167" y="158237"/>
                </a:lnTo>
                <a:lnTo>
                  <a:pt x="30215" y="159784"/>
                </a:lnTo>
                <a:lnTo>
                  <a:pt x="34820" y="160815"/>
                </a:lnTo>
                <a:lnTo>
                  <a:pt x="39794" y="161502"/>
                </a:lnTo>
                <a:lnTo>
                  <a:pt x="44063" y="161961"/>
                </a:lnTo>
                <a:lnTo>
                  <a:pt x="47862" y="162266"/>
                </a:lnTo>
                <a:lnTo>
                  <a:pt x="51347" y="162470"/>
                </a:lnTo>
                <a:lnTo>
                  <a:pt x="62839" y="162696"/>
                </a:lnTo>
                <a:lnTo>
                  <a:pt x="69903" y="162756"/>
                </a:lnTo>
                <a:lnTo>
                  <a:pt x="76518" y="161844"/>
                </a:lnTo>
                <a:lnTo>
                  <a:pt x="82834" y="160284"/>
                </a:lnTo>
                <a:lnTo>
                  <a:pt x="88948" y="158290"/>
                </a:lnTo>
                <a:lnTo>
                  <a:pt x="93978" y="156010"/>
                </a:lnTo>
                <a:lnTo>
                  <a:pt x="98283" y="153536"/>
                </a:lnTo>
                <a:lnTo>
                  <a:pt x="102106" y="150935"/>
                </a:lnTo>
                <a:lnTo>
                  <a:pt x="106559" y="148248"/>
                </a:lnTo>
                <a:lnTo>
                  <a:pt x="111433" y="145504"/>
                </a:lnTo>
                <a:lnTo>
                  <a:pt x="116587" y="142723"/>
                </a:lnTo>
                <a:lnTo>
                  <a:pt x="120976" y="139916"/>
                </a:lnTo>
                <a:lnTo>
                  <a:pt x="124854" y="137092"/>
                </a:lnTo>
                <a:lnTo>
                  <a:pt x="128393" y="134257"/>
                </a:lnTo>
                <a:lnTo>
                  <a:pt x="132656" y="130462"/>
                </a:lnTo>
                <a:lnTo>
                  <a:pt x="142474" y="121165"/>
                </a:lnTo>
                <a:lnTo>
                  <a:pt x="145854" y="116972"/>
                </a:lnTo>
                <a:lnTo>
                  <a:pt x="148107" y="113224"/>
                </a:lnTo>
                <a:lnTo>
                  <a:pt x="149609" y="109772"/>
                </a:lnTo>
                <a:lnTo>
                  <a:pt x="153819" y="100857"/>
                </a:lnTo>
                <a:lnTo>
                  <a:pt x="156274" y="95813"/>
                </a:lnTo>
                <a:lnTo>
                  <a:pt x="157912" y="91498"/>
                </a:lnTo>
                <a:lnTo>
                  <a:pt x="159003" y="87668"/>
                </a:lnTo>
                <a:lnTo>
                  <a:pt x="159730" y="84163"/>
                </a:lnTo>
                <a:lnTo>
                  <a:pt x="159263" y="79921"/>
                </a:lnTo>
                <a:lnTo>
                  <a:pt x="157999" y="75188"/>
                </a:lnTo>
                <a:lnTo>
                  <a:pt x="156204" y="70128"/>
                </a:lnTo>
                <a:lnTo>
                  <a:pt x="155007" y="65802"/>
                </a:lnTo>
                <a:lnTo>
                  <a:pt x="154209" y="61965"/>
                </a:lnTo>
                <a:lnTo>
                  <a:pt x="153677" y="58455"/>
                </a:lnTo>
                <a:lnTo>
                  <a:pt x="151418" y="55162"/>
                </a:lnTo>
                <a:lnTo>
                  <a:pt x="148006" y="52015"/>
                </a:lnTo>
                <a:lnTo>
                  <a:pt x="143827" y="48964"/>
                </a:lnTo>
                <a:lnTo>
                  <a:pt x="140088" y="45978"/>
                </a:lnTo>
                <a:lnTo>
                  <a:pt x="136644" y="43034"/>
                </a:lnTo>
                <a:lnTo>
                  <a:pt x="133395" y="40119"/>
                </a:lnTo>
                <a:lnTo>
                  <a:pt x="127244" y="34341"/>
                </a:lnTo>
                <a:lnTo>
                  <a:pt x="124271" y="31466"/>
                </a:lnTo>
                <a:lnTo>
                  <a:pt x="120383" y="28597"/>
                </a:lnTo>
                <a:lnTo>
                  <a:pt x="115887" y="25732"/>
                </a:lnTo>
                <a:lnTo>
                  <a:pt x="110984" y="22870"/>
                </a:lnTo>
                <a:lnTo>
                  <a:pt x="106763" y="20009"/>
                </a:lnTo>
                <a:lnTo>
                  <a:pt x="102997" y="17149"/>
                </a:lnTo>
                <a:lnTo>
                  <a:pt x="99533" y="14290"/>
                </a:lnTo>
                <a:lnTo>
                  <a:pt x="95319" y="11431"/>
                </a:lnTo>
                <a:lnTo>
                  <a:pt x="90605" y="8573"/>
                </a:lnTo>
                <a:lnTo>
                  <a:pt x="85556" y="5715"/>
                </a:lnTo>
                <a:lnTo>
                  <a:pt x="81239" y="3810"/>
                </a:lnTo>
                <a:lnTo>
                  <a:pt x="77408" y="2540"/>
                </a:lnTo>
                <a:lnTo>
                  <a:pt x="73901" y="1693"/>
                </a:lnTo>
                <a:lnTo>
                  <a:pt x="69659" y="1129"/>
                </a:lnTo>
                <a:lnTo>
                  <a:pt x="64926" y="752"/>
                </a:lnTo>
                <a:lnTo>
                  <a:pt x="59865" y="501"/>
                </a:lnTo>
                <a:lnTo>
                  <a:pt x="54586" y="1287"/>
                </a:lnTo>
                <a:lnTo>
                  <a:pt x="49162" y="2763"/>
                </a:lnTo>
                <a:lnTo>
                  <a:pt x="3259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80"/>
          <p:cNvSpPr/>
          <p:nvPr/>
        </p:nvSpPr>
        <p:spPr>
          <a:xfrm>
            <a:off x="2977528" y="2537491"/>
            <a:ext cx="180010" cy="231306"/>
          </a:xfrm>
          <a:custGeom>
            <a:avLst/>
            <a:gdLst/>
            <a:ahLst/>
            <a:cxnLst/>
            <a:rect l="0" t="0" r="0" b="0"/>
            <a:pathLst>
              <a:path w="180010" h="231306">
                <a:moveTo>
                  <a:pt x="128574" y="8541"/>
                </a:moveTo>
                <a:lnTo>
                  <a:pt x="124023" y="8541"/>
                </a:lnTo>
                <a:lnTo>
                  <a:pt x="122683" y="7588"/>
                </a:lnTo>
                <a:lnTo>
                  <a:pt x="121789" y="6001"/>
                </a:lnTo>
                <a:lnTo>
                  <a:pt x="121193" y="3990"/>
                </a:lnTo>
                <a:lnTo>
                  <a:pt x="119843" y="2650"/>
                </a:lnTo>
                <a:lnTo>
                  <a:pt x="117991" y="1756"/>
                </a:lnTo>
                <a:lnTo>
                  <a:pt x="112725" y="321"/>
                </a:lnTo>
                <a:lnTo>
                  <a:pt x="107262" y="73"/>
                </a:lnTo>
                <a:lnTo>
                  <a:pt x="99611" y="0"/>
                </a:lnTo>
                <a:lnTo>
                  <a:pt x="96883" y="942"/>
                </a:lnTo>
                <a:lnTo>
                  <a:pt x="91312" y="4529"/>
                </a:lnTo>
                <a:lnTo>
                  <a:pt x="88492" y="6819"/>
                </a:lnTo>
                <a:lnTo>
                  <a:pt x="85660" y="9298"/>
                </a:lnTo>
                <a:lnTo>
                  <a:pt x="82820" y="11903"/>
                </a:lnTo>
                <a:lnTo>
                  <a:pt x="79021" y="13640"/>
                </a:lnTo>
                <a:lnTo>
                  <a:pt x="74584" y="14798"/>
                </a:lnTo>
                <a:lnTo>
                  <a:pt x="69720" y="15570"/>
                </a:lnTo>
                <a:lnTo>
                  <a:pt x="65526" y="17037"/>
                </a:lnTo>
                <a:lnTo>
                  <a:pt x="61777" y="18967"/>
                </a:lnTo>
                <a:lnTo>
                  <a:pt x="58325" y="21207"/>
                </a:lnTo>
                <a:lnTo>
                  <a:pt x="55071" y="23653"/>
                </a:lnTo>
                <a:lnTo>
                  <a:pt x="51950" y="26235"/>
                </a:lnTo>
                <a:lnTo>
                  <a:pt x="48916" y="28910"/>
                </a:lnTo>
                <a:lnTo>
                  <a:pt x="45941" y="32598"/>
                </a:lnTo>
                <a:lnTo>
                  <a:pt x="43006" y="36961"/>
                </a:lnTo>
                <a:lnTo>
                  <a:pt x="40096" y="41775"/>
                </a:lnTo>
                <a:lnTo>
                  <a:pt x="36251" y="46890"/>
                </a:lnTo>
                <a:lnTo>
                  <a:pt x="31783" y="52204"/>
                </a:lnTo>
                <a:lnTo>
                  <a:pt x="26899" y="57652"/>
                </a:lnTo>
                <a:lnTo>
                  <a:pt x="22691" y="63189"/>
                </a:lnTo>
                <a:lnTo>
                  <a:pt x="18933" y="68786"/>
                </a:lnTo>
                <a:lnTo>
                  <a:pt x="15475" y="74422"/>
                </a:lnTo>
                <a:lnTo>
                  <a:pt x="12217" y="79132"/>
                </a:lnTo>
                <a:lnTo>
                  <a:pt x="9093" y="83224"/>
                </a:lnTo>
                <a:lnTo>
                  <a:pt x="6057" y="86905"/>
                </a:lnTo>
                <a:lnTo>
                  <a:pt x="4034" y="91264"/>
                </a:lnTo>
                <a:lnTo>
                  <a:pt x="2685" y="96074"/>
                </a:lnTo>
                <a:lnTo>
                  <a:pt x="1785" y="101186"/>
                </a:lnTo>
                <a:lnTo>
                  <a:pt x="1186" y="106500"/>
                </a:lnTo>
                <a:lnTo>
                  <a:pt x="786" y="111947"/>
                </a:lnTo>
                <a:lnTo>
                  <a:pt x="519" y="117483"/>
                </a:lnTo>
                <a:lnTo>
                  <a:pt x="223" y="128715"/>
                </a:lnTo>
                <a:lnTo>
                  <a:pt x="0" y="164019"/>
                </a:lnTo>
                <a:lnTo>
                  <a:pt x="948" y="168391"/>
                </a:lnTo>
                <a:lnTo>
                  <a:pt x="2533" y="173210"/>
                </a:lnTo>
                <a:lnTo>
                  <a:pt x="4541" y="178328"/>
                </a:lnTo>
                <a:lnTo>
                  <a:pt x="5880" y="182692"/>
                </a:lnTo>
                <a:lnTo>
                  <a:pt x="6773" y="186554"/>
                </a:lnTo>
                <a:lnTo>
                  <a:pt x="7369" y="190082"/>
                </a:lnTo>
                <a:lnTo>
                  <a:pt x="8718" y="194338"/>
                </a:lnTo>
                <a:lnTo>
                  <a:pt x="10570" y="199081"/>
                </a:lnTo>
                <a:lnTo>
                  <a:pt x="12757" y="204148"/>
                </a:lnTo>
                <a:lnTo>
                  <a:pt x="15168" y="208478"/>
                </a:lnTo>
                <a:lnTo>
                  <a:pt x="17727" y="212317"/>
                </a:lnTo>
                <a:lnTo>
                  <a:pt x="20386" y="215829"/>
                </a:lnTo>
                <a:lnTo>
                  <a:pt x="24064" y="218171"/>
                </a:lnTo>
                <a:lnTo>
                  <a:pt x="28421" y="219732"/>
                </a:lnTo>
                <a:lnTo>
                  <a:pt x="33230" y="220773"/>
                </a:lnTo>
                <a:lnTo>
                  <a:pt x="38341" y="222419"/>
                </a:lnTo>
                <a:lnTo>
                  <a:pt x="43654" y="224468"/>
                </a:lnTo>
                <a:lnTo>
                  <a:pt x="49101" y="226788"/>
                </a:lnTo>
                <a:lnTo>
                  <a:pt x="53684" y="228334"/>
                </a:lnTo>
                <a:lnTo>
                  <a:pt x="57693" y="229365"/>
                </a:lnTo>
                <a:lnTo>
                  <a:pt x="61317" y="230052"/>
                </a:lnTo>
                <a:lnTo>
                  <a:pt x="65639" y="230510"/>
                </a:lnTo>
                <a:lnTo>
                  <a:pt x="70425" y="230815"/>
                </a:lnTo>
                <a:lnTo>
                  <a:pt x="75520" y="231019"/>
                </a:lnTo>
                <a:lnTo>
                  <a:pt x="86262" y="231245"/>
                </a:lnTo>
                <a:lnTo>
                  <a:pt x="91794" y="231305"/>
                </a:lnTo>
                <a:lnTo>
                  <a:pt x="97386" y="230393"/>
                </a:lnTo>
                <a:lnTo>
                  <a:pt x="103020" y="228832"/>
                </a:lnTo>
                <a:lnTo>
                  <a:pt x="108680" y="226839"/>
                </a:lnTo>
                <a:lnTo>
                  <a:pt x="114359" y="225511"/>
                </a:lnTo>
                <a:lnTo>
                  <a:pt x="120050" y="224625"/>
                </a:lnTo>
                <a:lnTo>
                  <a:pt x="125749" y="224035"/>
                </a:lnTo>
                <a:lnTo>
                  <a:pt x="130500" y="222688"/>
                </a:lnTo>
                <a:lnTo>
                  <a:pt x="134621" y="220839"/>
                </a:lnTo>
                <a:lnTo>
                  <a:pt x="138320" y="218653"/>
                </a:lnTo>
                <a:lnTo>
                  <a:pt x="142692" y="217195"/>
                </a:lnTo>
                <a:lnTo>
                  <a:pt x="147511" y="216224"/>
                </a:lnTo>
                <a:lnTo>
                  <a:pt x="152629" y="215576"/>
                </a:lnTo>
                <a:lnTo>
                  <a:pt x="156993" y="214192"/>
                </a:lnTo>
                <a:lnTo>
                  <a:pt x="160855" y="212317"/>
                </a:lnTo>
                <a:lnTo>
                  <a:pt x="164382" y="210114"/>
                </a:lnTo>
                <a:lnTo>
                  <a:pt x="167686" y="208646"/>
                </a:lnTo>
                <a:lnTo>
                  <a:pt x="170841" y="207667"/>
                </a:lnTo>
                <a:lnTo>
                  <a:pt x="180009" y="205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1"/>
          <p:cNvSpPr/>
          <p:nvPr/>
        </p:nvSpPr>
        <p:spPr>
          <a:xfrm>
            <a:off x="3149318" y="2451778"/>
            <a:ext cx="231105" cy="144463"/>
          </a:xfrm>
          <a:custGeom>
            <a:avLst/>
            <a:gdLst/>
            <a:ahLst/>
            <a:cxnLst/>
            <a:rect l="0" t="0" r="0" b="0"/>
            <a:pathLst>
              <a:path w="231105" h="144463">
                <a:moveTo>
                  <a:pt x="8219" y="77109"/>
                </a:moveTo>
                <a:lnTo>
                  <a:pt x="8219" y="68890"/>
                </a:lnTo>
                <a:lnTo>
                  <a:pt x="5679" y="66153"/>
                </a:lnTo>
                <a:lnTo>
                  <a:pt x="3668" y="64090"/>
                </a:lnTo>
                <a:lnTo>
                  <a:pt x="2328" y="61762"/>
                </a:lnTo>
                <a:lnTo>
                  <a:pt x="1434" y="59258"/>
                </a:lnTo>
                <a:lnTo>
                  <a:pt x="0" y="52946"/>
                </a:lnTo>
                <a:lnTo>
                  <a:pt x="2343" y="49542"/>
                </a:lnTo>
                <a:lnTo>
                  <a:pt x="7058" y="44147"/>
                </a:lnTo>
                <a:lnTo>
                  <a:pt x="10243" y="40869"/>
                </a:lnTo>
                <a:lnTo>
                  <a:pt x="20049" y="31004"/>
                </a:lnTo>
                <a:lnTo>
                  <a:pt x="23726" y="29227"/>
                </a:lnTo>
                <a:lnTo>
                  <a:pt x="28082" y="28043"/>
                </a:lnTo>
                <a:lnTo>
                  <a:pt x="32891" y="27253"/>
                </a:lnTo>
                <a:lnTo>
                  <a:pt x="37049" y="25775"/>
                </a:lnTo>
                <a:lnTo>
                  <a:pt x="44210" y="21591"/>
                </a:lnTo>
                <a:lnTo>
                  <a:pt x="48406" y="19142"/>
                </a:lnTo>
                <a:lnTo>
                  <a:pt x="53107" y="16557"/>
                </a:lnTo>
                <a:lnTo>
                  <a:pt x="63412" y="11145"/>
                </a:lnTo>
                <a:lnTo>
                  <a:pt x="74342" y="5564"/>
                </a:lnTo>
                <a:lnTo>
                  <a:pt x="79923" y="3695"/>
                </a:lnTo>
                <a:lnTo>
                  <a:pt x="85549" y="2449"/>
                </a:lnTo>
                <a:lnTo>
                  <a:pt x="91205" y="1618"/>
                </a:lnTo>
                <a:lnTo>
                  <a:pt x="96880" y="1064"/>
                </a:lnTo>
                <a:lnTo>
                  <a:pt x="102569" y="695"/>
                </a:lnTo>
                <a:lnTo>
                  <a:pt x="108267" y="449"/>
                </a:lnTo>
                <a:lnTo>
                  <a:pt x="119677" y="175"/>
                </a:lnTo>
                <a:lnTo>
                  <a:pt x="137974" y="0"/>
                </a:lnTo>
                <a:lnTo>
                  <a:pt x="141395" y="938"/>
                </a:lnTo>
                <a:lnTo>
                  <a:pt x="147736" y="4520"/>
                </a:lnTo>
                <a:lnTo>
                  <a:pt x="149808" y="6809"/>
                </a:lnTo>
                <a:lnTo>
                  <a:pt x="151189" y="9287"/>
                </a:lnTo>
                <a:lnTo>
                  <a:pt x="152110" y="11892"/>
                </a:lnTo>
                <a:lnTo>
                  <a:pt x="152724" y="14581"/>
                </a:lnTo>
                <a:lnTo>
                  <a:pt x="153133" y="17326"/>
                </a:lnTo>
                <a:lnTo>
                  <a:pt x="153406" y="20109"/>
                </a:lnTo>
                <a:lnTo>
                  <a:pt x="153588" y="23869"/>
                </a:lnTo>
                <a:lnTo>
                  <a:pt x="153790" y="33127"/>
                </a:lnTo>
                <a:lnTo>
                  <a:pt x="152892" y="38263"/>
                </a:lnTo>
                <a:lnTo>
                  <a:pt x="151340" y="43591"/>
                </a:lnTo>
                <a:lnTo>
                  <a:pt x="149353" y="49049"/>
                </a:lnTo>
                <a:lnTo>
                  <a:pt x="147076" y="54592"/>
                </a:lnTo>
                <a:lnTo>
                  <a:pt x="144605" y="60193"/>
                </a:lnTo>
                <a:lnTo>
                  <a:pt x="139320" y="71496"/>
                </a:lnTo>
                <a:lnTo>
                  <a:pt x="133796" y="82869"/>
                </a:lnTo>
                <a:lnTo>
                  <a:pt x="130037" y="87617"/>
                </a:lnTo>
                <a:lnTo>
                  <a:pt x="125626" y="91734"/>
                </a:lnTo>
                <a:lnTo>
                  <a:pt x="120780" y="95432"/>
                </a:lnTo>
                <a:lnTo>
                  <a:pt x="116597" y="99802"/>
                </a:lnTo>
                <a:lnTo>
                  <a:pt x="112856" y="104620"/>
                </a:lnTo>
                <a:lnTo>
                  <a:pt x="109410" y="109737"/>
                </a:lnTo>
                <a:lnTo>
                  <a:pt x="107112" y="114101"/>
                </a:lnTo>
                <a:lnTo>
                  <a:pt x="105580" y="117963"/>
                </a:lnTo>
                <a:lnTo>
                  <a:pt x="104559" y="121490"/>
                </a:lnTo>
                <a:lnTo>
                  <a:pt x="102926" y="123841"/>
                </a:lnTo>
                <a:lnTo>
                  <a:pt x="100884" y="125409"/>
                </a:lnTo>
                <a:lnTo>
                  <a:pt x="98570" y="126454"/>
                </a:lnTo>
                <a:lnTo>
                  <a:pt x="97028" y="128103"/>
                </a:lnTo>
                <a:lnTo>
                  <a:pt x="96000" y="130155"/>
                </a:lnTo>
                <a:lnTo>
                  <a:pt x="94064" y="136709"/>
                </a:lnTo>
                <a:lnTo>
                  <a:pt x="96538" y="139476"/>
                </a:lnTo>
                <a:lnTo>
                  <a:pt x="101336" y="144462"/>
                </a:lnTo>
                <a:lnTo>
                  <a:pt x="102681" y="143918"/>
                </a:lnTo>
                <a:lnTo>
                  <a:pt x="106717" y="140775"/>
                </a:lnTo>
                <a:lnTo>
                  <a:pt x="110080" y="139555"/>
                </a:lnTo>
                <a:lnTo>
                  <a:pt x="114226" y="138742"/>
                </a:lnTo>
                <a:lnTo>
                  <a:pt x="118896" y="138200"/>
                </a:lnTo>
                <a:lnTo>
                  <a:pt x="122960" y="136887"/>
                </a:lnTo>
                <a:lnTo>
                  <a:pt x="130018" y="132887"/>
                </a:lnTo>
                <a:lnTo>
                  <a:pt x="134186" y="130487"/>
                </a:lnTo>
                <a:lnTo>
                  <a:pt x="143897" y="125280"/>
                </a:lnTo>
                <a:lnTo>
                  <a:pt x="150106" y="123511"/>
                </a:lnTo>
                <a:lnTo>
                  <a:pt x="157103" y="122331"/>
                </a:lnTo>
                <a:lnTo>
                  <a:pt x="164625" y="121545"/>
                </a:lnTo>
                <a:lnTo>
                  <a:pt x="170592" y="120068"/>
                </a:lnTo>
                <a:lnTo>
                  <a:pt x="175523" y="118131"/>
                </a:lnTo>
                <a:lnTo>
                  <a:pt x="179762" y="115887"/>
                </a:lnTo>
                <a:lnTo>
                  <a:pt x="185446" y="114391"/>
                </a:lnTo>
                <a:lnTo>
                  <a:pt x="192093" y="113394"/>
                </a:lnTo>
                <a:lnTo>
                  <a:pt x="199382" y="112729"/>
                </a:lnTo>
                <a:lnTo>
                  <a:pt x="205193" y="112286"/>
                </a:lnTo>
                <a:lnTo>
                  <a:pt x="214191" y="111793"/>
                </a:lnTo>
                <a:lnTo>
                  <a:pt x="221365" y="111574"/>
                </a:lnTo>
                <a:lnTo>
                  <a:pt x="231104" y="111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2"/>
          <p:cNvSpPr/>
          <p:nvPr/>
        </p:nvSpPr>
        <p:spPr>
          <a:xfrm>
            <a:off x="3517613" y="2606039"/>
            <a:ext cx="197138" cy="51437"/>
          </a:xfrm>
          <a:custGeom>
            <a:avLst/>
            <a:gdLst/>
            <a:ahLst/>
            <a:cxnLst/>
            <a:rect l="0" t="0" r="0" b="0"/>
            <a:pathLst>
              <a:path w="197138" h="51437">
                <a:moveTo>
                  <a:pt x="8541" y="51436"/>
                </a:moveTo>
                <a:lnTo>
                  <a:pt x="8541" y="46885"/>
                </a:lnTo>
                <a:lnTo>
                  <a:pt x="7589" y="45544"/>
                </a:lnTo>
                <a:lnTo>
                  <a:pt x="6002" y="44650"/>
                </a:lnTo>
                <a:lnTo>
                  <a:pt x="0" y="42872"/>
                </a:lnTo>
                <a:lnTo>
                  <a:pt x="16454" y="42864"/>
                </a:lnTo>
                <a:lnTo>
                  <a:pt x="20484" y="41911"/>
                </a:lnTo>
                <a:lnTo>
                  <a:pt x="24123" y="40323"/>
                </a:lnTo>
                <a:lnTo>
                  <a:pt x="27502" y="38313"/>
                </a:lnTo>
                <a:lnTo>
                  <a:pt x="31659" y="36972"/>
                </a:lnTo>
                <a:lnTo>
                  <a:pt x="36335" y="36078"/>
                </a:lnTo>
                <a:lnTo>
                  <a:pt x="41358" y="35482"/>
                </a:lnTo>
                <a:lnTo>
                  <a:pt x="47565" y="35085"/>
                </a:lnTo>
                <a:lnTo>
                  <a:pt x="54560" y="34820"/>
                </a:lnTo>
                <a:lnTo>
                  <a:pt x="62080" y="34644"/>
                </a:lnTo>
                <a:lnTo>
                  <a:pt x="68999" y="33573"/>
                </a:lnTo>
                <a:lnTo>
                  <a:pt x="75517" y="31907"/>
                </a:lnTo>
                <a:lnTo>
                  <a:pt x="104215" y="22390"/>
                </a:lnTo>
                <a:lnTo>
                  <a:pt x="111376" y="20642"/>
                </a:lnTo>
                <a:lnTo>
                  <a:pt x="118056" y="19477"/>
                </a:lnTo>
                <a:lnTo>
                  <a:pt x="124413" y="18700"/>
                </a:lnTo>
                <a:lnTo>
                  <a:pt x="130557" y="17229"/>
                </a:lnTo>
                <a:lnTo>
                  <a:pt x="136558" y="15296"/>
                </a:lnTo>
                <a:lnTo>
                  <a:pt x="142463" y="13055"/>
                </a:lnTo>
                <a:lnTo>
                  <a:pt x="147353" y="11561"/>
                </a:lnTo>
                <a:lnTo>
                  <a:pt x="151565" y="10565"/>
                </a:lnTo>
                <a:lnTo>
                  <a:pt x="155325" y="9901"/>
                </a:lnTo>
                <a:lnTo>
                  <a:pt x="159738" y="9458"/>
                </a:lnTo>
                <a:lnTo>
                  <a:pt x="164583" y="9163"/>
                </a:lnTo>
                <a:lnTo>
                  <a:pt x="169720" y="8967"/>
                </a:lnTo>
                <a:lnTo>
                  <a:pt x="174096" y="7883"/>
                </a:lnTo>
                <a:lnTo>
                  <a:pt x="177966" y="6208"/>
                </a:lnTo>
                <a:lnTo>
                  <a:pt x="181499" y="4139"/>
                </a:lnTo>
                <a:lnTo>
                  <a:pt x="184806" y="2759"/>
                </a:lnTo>
                <a:lnTo>
                  <a:pt x="187964" y="1840"/>
                </a:lnTo>
                <a:lnTo>
                  <a:pt x="1971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83"/>
          <p:cNvSpPr/>
          <p:nvPr/>
        </p:nvSpPr>
        <p:spPr>
          <a:xfrm>
            <a:off x="3577589" y="2674620"/>
            <a:ext cx="188596" cy="25709"/>
          </a:xfrm>
          <a:custGeom>
            <a:avLst/>
            <a:gdLst/>
            <a:ahLst/>
            <a:cxnLst/>
            <a:rect l="0" t="0" r="0" b="0"/>
            <a:pathLst>
              <a:path w="188596" h="25709">
                <a:moveTo>
                  <a:pt x="0" y="17144"/>
                </a:moveTo>
                <a:lnTo>
                  <a:pt x="0" y="21696"/>
                </a:lnTo>
                <a:lnTo>
                  <a:pt x="953" y="23036"/>
                </a:lnTo>
                <a:lnTo>
                  <a:pt x="2541" y="23930"/>
                </a:lnTo>
                <a:lnTo>
                  <a:pt x="8220" y="25612"/>
                </a:lnTo>
                <a:lnTo>
                  <a:pt x="17570" y="25686"/>
                </a:lnTo>
                <a:lnTo>
                  <a:pt x="32405" y="25708"/>
                </a:lnTo>
                <a:lnTo>
                  <a:pt x="37796" y="24759"/>
                </a:lnTo>
                <a:lnTo>
                  <a:pt x="43295" y="23173"/>
                </a:lnTo>
                <a:lnTo>
                  <a:pt x="48866" y="21163"/>
                </a:lnTo>
                <a:lnTo>
                  <a:pt x="55438" y="19824"/>
                </a:lnTo>
                <a:lnTo>
                  <a:pt x="62676" y="18931"/>
                </a:lnTo>
                <a:lnTo>
                  <a:pt x="70360" y="18335"/>
                </a:lnTo>
                <a:lnTo>
                  <a:pt x="77386" y="16986"/>
                </a:lnTo>
                <a:lnTo>
                  <a:pt x="83976" y="15134"/>
                </a:lnTo>
                <a:lnTo>
                  <a:pt x="90274" y="12946"/>
                </a:lnTo>
                <a:lnTo>
                  <a:pt x="97330" y="11488"/>
                </a:lnTo>
                <a:lnTo>
                  <a:pt x="104892" y="10516"/>
                </a:lnTo>
                <a:lnTo>
                  <a:pt x="112791" y="9868"/>
                </a:lnTo>
                <a:lnTo>
                  <a:pt x="119962" y="8484"/>
                </a:lnTo>
                <a:lnTo>
                  <a:pt x="126647" y="6608"/>
                </a:lnTo>
                <a:lnTo>
                  <a:pt x="133009" y="4405"/>
                </a:lnTo>
                <a:lnTo>
                  <a:pt x="139155" y="2937"/>
                </a:lnTo>
                <a:lnTo>
                  <a:pt x="145158" y="1958"/>
                </a:lnTo>
                <a:lnTo>
                  <a:pt x="151065" y="1305"/>
                </a:lnTo>
                <a:lnTo>
                  <a:pt x="156907" y="870"/>
                </a:lnTo>
                <a:lnTo>
                  <a:pt x="162708" y="580"/>
                </a:lnTo>
                <a:lnTo>
                  <a:pt x="177432" y="17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4"/>
          <p:cNvSpPr/>
          <p:nvPr/>
        </p:nvSpPr>
        <p:spPr>
          <a:xfrm>
            <a:off x="3937634" y="2532618"/>
            <a:ext cx="200966" cy="201892"/>
          </a:xfrm>
          <a:custGeom>
            <a:avLst/>
            <a:gdLst/>
            <a:ahLst/>
            <a:cxnLst/>
            <a:rect l="0" t="0" r="0" b="0"/>
            <a:pathLst>
              <a:path w="200966" h="201892">
                <a:moveTo>
                  <a:pt x="0" y="47704"/>
                </a:moveTo>
                <a:lnTo>
                  <a:pt x="0" y="39163"/>
                </a:lnTo>
                <a:lnTo>
                  <a:pt x="4552" y="34590"/>
                </a:lnTo>
                <a:lnTo>
                  <a:pt x="6844" y="33246"/>
                </a:lnTo>
                <a:lnTo>
                  <a:pt x="11932" y="31753"/>
                </a:lnTo>
                <a:lnTo>
                  <a:pt x="17368" y="28550"/>
                </a:lnTo>
                <a:lnTo>
                  <a:pt x="20151" y="26362"/>
                </a:lnTo>
                <a:lnTo>
                  <a:pt x="23912" y="23951"/>
                </a:lnTo>
                <a:lnTo>
                  <a:pt x="28324" y="21391"/>
                </a:lnTo>
                <a:lnTo>
                  <a:pt x="33170" y="18732"/>
                </a:lnTo>
                <a:lnTo>
                  <a:pt x="39258" y="16007"/>
                </a:lnTo>
                <a:lnTo>
                  <a:pt x="46175" y="13238"/>
                </a:lnTo>
                <a:lnTo>
                  <a:pt x="53644" y="10439"/>
                </a:lnTo>
                <a:lnTo>
                  <a:pt x="60528" y="8573"/>
                </a:lnTo>
                <a:lnTo>
                  <a:pt x="67022" y="7330"/>
                </a:lnTo>
                <a:lnTo>
                  <a:pt x="73256" y="6500"/>
                </a:lnTo>
                <a:lnTo>
                  <a:pt x="79318" y="5947"/>
                </a:lnTo>
                <a:lnTo>
                  <a:pt x="85264" y="5579"/>
                </a:lnTo>
                <a:lnTo>
                  <a:pt x="91132" y="5333"/>
                </a:lnTo>
                <a:lnTo>
                  <a:pt x="96950" y="4217"/>
                </a:lnTo>
                <a:lnTo>
                  <a:pt x="102734" y="2520"/>
                </a:lnTo>
                <a:lnTo>
                  <a:pt x="108494" y="437"/>
                </a:lnTo>
                <a:lnTo>
                  <a:pt x="114239" y="0"/>
                </a:lnTo>
                <a:lnTo>
                  <a:pt x="119975" y="661"/>
                </a:lnTo>
                <a:lnTo>
                  <a:pt x="125704" y="2054"/>
                </a:lnTo>
                <a:lnTo>
                  <a:pt x="130475" y="2984"/>
                </a:lnTo>
                <a:lnTo>
                  <a:pt x="134609" y="3603"/>
                </a:lnTo>
                <a:lnTo>
                  <a:pt x="138317" y="4016"/>
                </a:lnTo>
                <a:lnTo>
                  <a:pt x="141741" y="5244"/>
                </a:lnTo>
                <a:lnTo>
                  <a:pt x="144977" y="7014"/>
                </a:lnTo>
                <a:lnTo>
                  <a:pt x="152463" y="12150"/>
                </a:lnTo>
                <a:lnTo>
                  <a:pt x="153487" y="17932"/>
                </a:lnTo>
                <a:lnTo>
                  <a:pt x="153760" y="22141"/>
                </a:lnTo>
                <a:lnTo>
                  <a:pt x="154063" y="29358"/>
                </a:lnTo>
                <a:lnTo>
                  <a:pt x="154144" y="32616"/>
                </a:lnTo>
                <a:lnTo>
                  <a:pt x="153245" y="35740"/>
                </a:lnTo>
                <a:lnTo>
                  <a:pt x="149707" y="41751"/>
                </a:lnTo>
                <a:lnTo>
                  <a:pt x="144959" y="47599"/>
                </a:lnTo>
                <a:lnTo>
                  <a:pt x="142360" y="50491"/>
                </a:lnTo>
                <a:lnTo>
                  <a:pt x="134391" y="58785"/>
                </a:lnTo>
                <a:lnTo>
                  <a:pt x="118304" y="75081"/>
                </a:lnTo>
                <a:lnTo>
                  <a:pt x="114112" y="78338"/>
                </a:lnTo>
                <a:lnTo>
                  <a:pt x="109412" y="81462"/>
                </a:lnTo>
                <a:lnTo>
                  <a:pt x="104374" y="84497"/>
                </a:lnTo>
                <a:lnTo>
                  <a:pt x="100063" y="87473"/>
                </a:lnTo>
                <a:lnTo>
                  <a:pt x="96236" y="90409"/>
                </a:lnTo>
                <a:lnTo>
                  <a:pt x="92733" y="93319"/>
                </a:lnTo>
                <a:lnTo>
                  <a:pt x="89444" y="96212"/>
                </a:lnTo>
                <a:lnTo>
                  <a:pt x="78959" y="106009"/>
                </a:lnTo>
                <a:lnTo>
                  <a:pt x="77405" y="106577"/>
                </a:lnTo>
                <a:lnTo>
                  <a:pt x="71618" y="107375"/>
                </a:lnTo>
                <a:lnTo>
                  <a:pt x="68699" y="107698"/>
                </a:lnTo>
                <a:lnTo>
                  <a:pt x="73166" y="107708"/>
                </a:lnTo>
                <a:lnTo>
                  <a:pt x="74495" y="106756"/>
                </a:lnTo>
                <a:lnTo>
                  <a:pt x="75381" y="105170"/>
                </a:lnTo>
                <a:lnTo>
                  <a:pt x="75972" y="103160"/>
                </a:lnTo>
                <a:lnTo>
                  <a:pt x="78271" y="101820"/>
                </a:lnTo>
                <a:lnTo>
                  <a:pt x="81708" y="100926"/>
                </a:lnTo>
                <a:lnTo>
                  <a:pt x="85905" y="100330"/>
                </a:lnTo>
                <a:lnTo>
                  <a:pt x="90608" y="98981"/>
                </a:lnTo>
                <a:lnTo>
                  <a:pt x="95648" y="97129"/>
                </a:lnTo>
                <a:lnTo>
                  <a:pt x="100912" y="94941"/>
                </a:lnTo>
                <a:lnTo>
                  <a:pt x="106328" y="93483"/>
                </a:lnTo>
                <a:lnTo>
                  <a:pt x="111843" y="92511"/>
                </a:lnTo>
                <a:lnTo>
                  <a:pt x="117425" y="91863"/>
                </a:lnTo>
                <a:lnTo>
                  <a:pt x="122098" y="91431"/>
                </a:lnTo>
                <a:lnTo>
                  <a:pt x="126167" y="91143"/>
                </a:lnTo>
                <a:lnTo>
                  <a:pt x="129831" y="90951"/>
                </a:lnTo>
                <a:lnTo>
                  <a:pt x="141523" y="90737"/>
                </a:lnTo>
                <a:lnTo>
                  <a:pt x="148642" y="90680"/>
                </a:lnTo>
                <a:lnTo>
                  <a:pt x="154339" y="91595"/>
                </a:lnTo>
                <a:lnTo>
                  <a:pt x="159091" y="93157"/>
                </a:lnTo>
                <a:lnTo>
                  <a:pt x="163211" y="95151"/>
                </a:lnTo>
                <a:lnTo>
                  <a:pt x="166910" y="96481"/>
                </a:lnTo>
                <a:lnTo>
                  <a:pt x="170328" y="97367"/>
                </a:lnTo>
                <a:lnTo>
                  <a:pt x="173560" y="97957"/>
                </a:lnTo>
                <a:lnTo>
                  <a:pt x="179691" y="101154"/>
                </a:lnTo>
                <a:lnTo>
                  <a:pt x="185590" y="105750"/>
                </a:lnTo>
                <a:lnTo>
                  <a:pt x="191388" y="110967"/>
                </a:lnTo>
                <a:lnTo>
                  <a:pt x="194267" y="114644"/>
                </a:lnTo>
                <a:lnTo>
                  <a:pt x="197139" y="119001"/>
                </a:lnTo>
                <a:lnTo>
                  <a:pt x="200006" y="123810"/>
                </a:lnTo>
                <a:lnTo>
                  <a:pt x="200965" y="127969"/>
                </a:lnTo>
                <a:lnTo>
                  <a:pt x="200652" y="131694"/>
                </a:lnTo>
                <a:lnTo>
                  <a:pt x="199490" y="135130"/>
                </a:lnTo>
                <a:lnTo>
                  <a:pt x="197764" y="138373"/>
                </a:lnTo>
                <a:lnTo>
                  <a:pt x="193306" y="144516"/>
                </a:lnTo>
                <a:lnTo>
                  <a:pt x="190783" y="148441"/>
                </a:lnTo>
                <a:lnTo>
                  <a:pt x="188149" y="152962"/>
                </a:lnTo>
                <a:lnTo>
                  <a:pt x="185440" y="157881"/>
                </a:lnTo>
                <a:lnTo>
                  <a:pt x="182682" y="162113"/>
                </a:lnTo>
                <a:lnTo>
                  <a:pt x="179891" y="165886"/>
                </a:lnTo>
                <a:lnTo>
                  <a:pt x="177077" y="169355"/>
                </a:lnTo>
                <a:lnTo>
                  <a:pt x="174249" y="172619"/>
                </a:lnTo>
                <a:lnTo>
                  <a:pt x="168567" y="178787"/>
                </a:lnTo>
                <a:lnTo>
                  <a:pt x="164766" y="181765"/>
                </a:lnTo>
                <a:lnTo>
                  <a:pt x="160327" y="184703"/>
                </a:lnTo>
                <a:lnTo>
                  <a:pt x="155462" y="187614"/>
                </a:lnTo>
                <a:lnTo>
                  <a:pt x="150314" y="189555"/>
                </a:lnTo>
                <a:lnTo>
                  <a:pt x="144977" y="190849"/>
                </a:lnTo>
                <a:lnTo>
                  <a:pt x="139514" y="191712"/>
                </a:lnTo>
                <a:lnTo>
                  <a:pt x="134920" y="193239"/>
                </a:lnTo>
                <a:lnTo>
                  <a:pt x="130904" y="195210"/>
                </a:lnTo>
                <a:lnTo>
                  <a:pt x="127275" y="197476"/>
                </a:lnTo>
                <a:lnTo>
                  <a:pt x="123902" y="198987"/>
                </a:lnTo>
                <a:lnTo>
                  <a:pt x="120702" y="199995"/>
                </a:lnTo>
                <a:lnTo>
                  <a:pt x="114606" y="201114"/>
                </a:lnTo>
                <a:lnTo>
                  <a:pt x="108721" y="201611"/>
                </a:lnTo>
                <a:lnTo>
                  <a:pt x="102930" y="201832"/>
                </a:lnTo>
                <a:lnTo>
                  <a:pt x="100054" y="201891"/>
                </a:lnTo>
                <a:lnTo>
                  <a:pt x="97182" y="200978"/>
                </a:lnTo>
                <a:lnTo>
                  <a:pt x="91453" y="197423"/>
                </a:lnTo>
                <a:lnTo>
                  <a:pt x="87422" y="194618"/>
                </a:lnTo>
                <a:lnTo>
                  <a:pt x="83940" y="193962"/>
                </a:lnTo>
                <a:lnTo>
                  <a:pt x="78494" y="193540"/>
                </a:lnTo>
                <a:lnTo>
                  <a:pt x="78047" y="192553"/>
                </a:lnTo>
                <a:lnTo>
                  <a:pt x="77330" y="186665"/>
                </a:lnTo>
                <a:lnTo>
                  <a:pt x="77153" y="1848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5"/>
          <p:cNvSpPr/>
          <p:nvPr/>
        </p:nvSpPr>
        <p:spPr>
          <a:xfrm>
            <a:off x="4246664" y="2494609"/>
            <a:ext cx="126818" cy="205725"/>
          </a:xfrm>
          <a:custGeom>
            <a:avLst/>
            <a:gdLst/>
            <a:ahLst/>
            <a:cxnLst/>
            <a:rect l="0" t="0" r="0" b="0"/>
            <a:pathLst>
              <a:path w="126818" h="205725">
                <a:moveTo>
                  <a:pt x="76733" y="17133"/>
                </a:moveTo>
                <a:lnTo>
                  <a:pt x="72182" y="12582"/>
                </a:lnTo>
                <a:lnTo>
                  <a:pt x="70841" y="10289"/>
                </a:lnTo>
                <a:lnTo>
                  <a:pt x="69352" y="5201"/>
                </a:lnTo>
                <a:lnTo>
                  <a:pt x="68265" y="446"/>
                </a:lnTo>
                <a:lnTo>
                  <a:pt x="65667" y="192"/>
                </a:lnTo>
                <a:lnTo>
                  <a:pt x="61337" y="79"/>
                </a:lnTo>
                <a:lnTo>
                  <a:pt x="48012" y="0"/>
                </a:lnTo>
                <a:lnTo>
                  <a:pt x="45203" y="948"/>
                </a:lnTo>
                <a:lnTo>
                  <a:pt x="42378" y="2533"/>
                </a:lnTo>
                <a:lnTo>
                  <a:pt x="39542" y="4542"/>
                </a:lnTo>
                <a:lnTo>
                  <a:pt x="36699" y="6835"/>
                </a:lnTo>
                <a:lnTo>
                  <a:pt x="33852" y="9315"/>
                </a:lnTo>
                <a:lnTo>
                  <a:pt x="31000" y="11921"/>
                </a:lnTo>
                <a:lnTo>
                  <a:pt x="29100" y="14611"/>
                </a:lnTo>
                <a:lnTo>
                  <a:pt x="26987" y="20140"/>
                </a:lnTo>
                <a:lnTo>
                  <a:pt x="24519" y="22947"/>
                </a:lnTo>
                <a:lnTo>
                  <a:pt x="20969" y="25772"/>
                </a:lnTo>
                <a:lnTo>
                  <a:pt x="16697" y="28607"/>
                </a:lnTo>
                <a:lnTo>
                  <a:pt x="13849" y="32403"/>
                </a:lnTo>
                <a:lnTo>
                  <a:pt x="11950" y="36838"/>
                </a:lnTo>
                <a:lnTo>
                  <a:pt x="10685" y="41699"/>
                </a:lnTo>
                <a:lnTo>
                  <a:pt x="8888" y="45893"/>
                </a:lnTo>
                <a:lnTo>
                  <a:pt x="6738" y="49641"/>
                </a:lnTo>
                <a:lnTo>
                  <a:pt x="4352" y="53093"/>
                </a:lnTo>
                <a:lnTo>
                  <a:pt x="1701" y="59468"/>
                </a:lnTo>
                <a:lnTo>
                  <a:pt x="523" y="65476"/>
                </a:lnTo>
                <a:lnTo>
                  <a:pt x="0" y="71321"/>
                </a:lnTo>
                <a:lnTo>
                  <a:pt x="812" y="73261"/>
                </a:lnTo>
                <a:lnTo>
                  <a:pt x="2306" y="74554"/>
                </a:lnTo>
                <a:lnTo>
                  <a:pt x="4255" y="75416"/>
                </a:lnTo>
                <a:lnTo>
                  <a:pt x="6507" y="76944"/>
                </a:lnTo>
                <a:lnTo>
                  <a:pt x="8961" y="78914"/>
                </a:lnTo>
                <a:lnTo>
                  <a:pt x="11549" y="81180"/>
                </a:lnTo>
                <a:lnTo>
                  <a:pt x="14227" y="83644"/>
                </a:lnTo>
                <a:lnTo>
                  <a:pt x="19743" y="88921"/>
                </a:lnTo>
                <a:lnTo>
                  <a:pt x="22547" y="90709"/>
                </a:lnTo>
                <a:lnTo>
                  <a:pt x="25369" y="91901"/>
                </a:lnTo>
                <a:lnTo>
                  <a:pt x="28203" y="92696"/>
                </a:lnTo>
                <a:lnTo>
                  <a:pt x="31045" y="94178"/>
                </a:lnTo>
                <a:lnTo>
                  <a:pt x="33891" y="96119"/>
                </a:lnTo>
                <a:lnTo>
                  <a:pt x="36742" y="98365"/>
                </a:lnTo>
                <a:lnTo>
                  <a:pt x="40547" y="99863"/>
                </a:lnTo>
                <a:lnTo>
                  <a:pt x="44989" y="100861"/>
                </a:lnTo>
                <a:lnTo>
                  <a:pt x="49855" y="101527"/>
                </a:lnTo>
                <a:lnTo>
                  <a:pt x="55005" y="102923"/>
                </a:lnTo>
                <a:lnTo>
                  <a:pt x="60342" y="104806"/>
                </a:lnTo>
                <a:lnTo>
                  <a:pt x="65806" y="107014"/>
                </a:lnTo>
                <a:lnTo>
                  <a:pt x="70401" y="108487"/>
                </a:lnTo>
                <a:lnTo>
                  <a:pt x="74417" y="109468"/>
                </a:lnTo>
                <a:lnTo>
                  <a:pt x="78046" y="110122"/>
                </a:lnTo>
                <a:lnTo>
                  <a:pt x="82371" y="111511"/>
                </a:lnTo>
                <a:lnTo>
                  <a:pt x="87159" y="113389"/>
                </a:lnTo>
                <a:lnTo>
                  <a:pt x="92256" y="115594"/>
                </a:lnTo>
                <a:lnTo>
                  <a:pt x="96607" y="118016"/>
                </a:lnTo>
                <a:lnTo>
                  <a:pt x="100460" y="120583"/>
                </a:lnTo>
                <a:lnTo>
                  <a:pt x="103981" y="123247"/>
                </a:lnTo>
                <a:lnTo>
                  <a:pt x="107281" y="126928"/>
                </a:lnTo>
                <a:lnTo>
                  <a:pt x="110433" y="131287"/>
                </a:lnTo>
                <a:lnTo>
                  <a:pt x="113487" y="136099"/>
                </a:lnTo>
                <a:lnTo>
                  <a:pt x="115523" y="140258"/>
                </a:lnTo>
                <a:lnTo>
                  <a:pt x="116881" y="143984"/>
                </a:lnTo>
                <a:lnTo>
                  <a:pt x="117786" y="147421"/>
                </a:lnTo>
                <a:lnTo>
                  <a:pt x="121331" y="153779"/>
                </a:lnTo>
                <a:lnTo>
                  <a:pt x="123610" y="156808"/>
                </a:lnTo>
                <a:lnTo>
                  <a:pt x="126143" y="162713"/>
                </a:lnTo>
                <a:lnTo>
                  <a:pt x="126817" y="165622"/>
                </a:lnTo>
                <a:lnTo>
                  <a:pt x="126315" y="169465"/>
                </a:lnTo>
                <a:lnTo>
                  <a:pt x="125028" y="173933"/>
                </a:lnTo>
                <a:lnTo>
                  <a:pt x="123217" y="178816"/>
                </a:lnTo>
                <a:lnTo>
                  <a:pt x="121057" y="183024"/>
                </a:lnTo>
                <a:lnTo>
                  <a:pt x="118665" y="186782"/>
                </a:lnTo>
                <a:lnTo>
                  <a:pt x="116118" y="190240"/>
                </a:lnTo>
                <a:lnTo>
                  <a:pt x="113288" y="196622"/>
                </a:lnTo>
                <a:lnTo>
                  <a:pt x="112533" y="199657"/>
                </a:lnTo>
                <a:lnTo>
                  <a:pt x="110125" y="201681"/>
                </a:lnTo>
                <a:lnTo>
                  <a:pt x="106614" y="203030"/>
                </a:lnTo>
                <a:lnTo>
                  <a:pt x="102369" y="203929"/>
                </a:lnTo>
                <a:lnTo>
                  <a:pt x="98586" y="204529"/>
                </a:lnTo>
                <a:lnTo>
                  <a:pt x="95112" y="204929"/>
                </a:lnTo>
                <a:lnTo>
                  <a:pt x="91843" y="205195"/>
                </a:lnTo>
                <a:lnTo>
                  <a:pt x="88712" y="205373"/>
                </a:lnTo>
                <a:lnTo>
                  <a:pt x="82692" y="205570"/>
                </a:lnTo>
                <a:lnTo>
                  <a:pt x="69875" y="205714"/>
                </a:lnTo>
                <a:lnTo>
                  <a:pt x="59567" y="205724"/>
                </a:lnTo>
                <a:lnTo>
                  <a:pt x="55764" y="204773"/>
                </a:lnTo>
                <a:lnTo>
                  <a:pt x="52276" y="203186"/>
                </a:lnTo>
                <a:lnTo>
                  <a:pt x="48998" y="201176"/>
                </a:lnTo>
                <a:lnTo>
                  <a:pt x="46813" y="198883"/>
                </a:lnTo>
                <a:lnTo>
                  <a:pt x="45357" y="196402"/>
                </a:lnTo>
                <a:lnTo>
                  <a:pt x="44386" y="193796"/>
                </a:lnTo>
                <a:lnTo>
                  <a:pt x="40766" y="188360"/>
                </a:lnTo>
                <a:lnTo>
                  <a:pt x="35232" y="181660"/>
                </a:lnTo>
                <a:lnTo>
                  <a:pt x="34476" y="175664"/>
                </a:lnTo>
                <a:lnTo>
                  <a:pt x="34139" y="167601"/>
                </a:lnTo>
                <a:lnTo>
                  <a:pt x="33990" y="160843"/>
                </a:lnTo>
                <a:lnTo>
                  <a:pt x="34903" y="156755"/>
                </a:lnTo>
                <a:lnTo>
                  <a:pt x="36464" y="152124"/>
                </a:lnTo>
                <a:lnTo>
                  <a:pt x="38457" y="147132"/>
                </a:lnTo>
                <a:lnTo>
                  <a:pt x="39785" y="142852"/>
                </a:lnTo>
                <a:lnTo>
                  <a:pt x="40671" y="139045"/>
                </a:lnTo>
                <a:lnTo>
                  <a:pt x="41262" y="135555"/>
                </a:lnTo>
                <a:lnTo>
                  <a:pt x="42608" y="131324"/>
                </a:lnTo>
                <a:lnTo>
                  <a:pt x="44458" y="126598"/>
                </a:lnTo>
                <a:lnTo>
                  <a:pt x="46644" y="121542"/>
                </a:lnTo>
                <a:lnTo>
                  <a:pt x="51612" y="110844"/>
                </a:lnTo>
                <a:lnTo>
                  <a:pt x="62564" y="88455"/>
                </a:lnTo>
                <a:lnTo>
                  <a:pt x="66334" y="83731"/>
                </a:lnTo>
                <a:lnTo>
                  <a:pt x="70753" y="79629"/>
                </a:lnTo>
                <a:lnTo>
                  <a:pt x="75604" y="75942"/>
                </a:lnTo>
                <a:lnTo>
                  <a:pt x="79790" y="71579"/>
                </a:lnTo>
                <a:lnTo>
                  <a:pt x="83534" y="66765"/>
                </a:lnTo>
                <a:lnTo>
                  <a:pt x="86982" y="61651"/>
                </a:lnTo>
                <a:lnTo>
                  <a:pt x="90233" y="57289"/>
                </a:lnTo>
                <a:lnTo>
                  <a:pt x="93353" y="53429"/>
                </a:lnTo>
                <a:lnTo>
                  <a:pt x="96385" y="49903"/>
                </a:lnTo>
                <a:lnTo>
                  <a:pt x="99360" y="46600"/>
                </a:lnTo>
                <a:lnTo>
                  <a:pt x="105204" y="40389"/>
                </a:lnTo>
                <a:lnTo>
                  <a:pt x="107144" y="37400"/>
                </a:lnTo>
                <a:lnTo>
                  <a:pt x="109299" y="31538"/>
                </a:lnTo>
                <a:lnTo>
                  <a:pt x="110826" y="29594"/>
                </a:lnTo>
                <a:lnTo>
                  <a:pt x="112797" y="28298"/>
                </a:lnTo>
                <a:lnTo>
                  <a:pt x="115063" y="27434"/>
                </a:lnTo>
                <a:lnTo>
                  <a:pt x="116574" y="25905"/>
                </a:lnTo>
                <a:lnTo>
                  <a:pt x="117581" y="23934"/>
                </a:lnTo>
                <a:lnTo>
                  <a:pt x="119595" y="17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6"/>
          <p:cNvSpPr/>
          <p:nvPr/>
        </p:nvSpPr>
        <p:spPr>
          <a:xfrm>
            <a:off x="4443412" y="2477452"/>
            <a:ext cx="154306" cy="94299"/>
          </a:xfrm>
          <a:custGeom>
            <a:avLst/>
            <a:gdLst/>
            <a:ahLst/>
            <a:cxnLst/>
            <a:rect l="0" t="0" r="0" b="0"/>
            <a:pathLst>
              <a:path w="154306" h="9429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4229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6281" y="15181"/>
                </a:lnTo>
                <a:lnTo>
                  <a:pt x="16569" y="17741"/>
                </a:lnTo>
                <a:lnTo>
                  <a:pt x="16761" y="20400"/>
                </a:lnTo>
                <a:lnTo>
                  <a:pt x="16889" y="23125"/>
                </a:lnTo>
                <a:lnTo>
                  <a:pt x="17032" y="28693"/>
                </a:lnTo>
                <a:lnTo>
                  <a:pt x="16117" y="32463"/>
                </a:lnTo>
                <a:lnTo>
                  <a:pt x="14555" y="36882"/>
                </a:lnTo>
                <a:lnTo>
                  <a:pt x="12560" y="41733"/>
                </a:lnTo>
                <a:lnTo>
                  <a:pt x="11231" y="45920"/>
                </a:lnTo>
                <a:lnTo>
                  <a:pt x="10345" y="49663"/>
                </a:lnTo>
                <a:lnTo>
                  <a:pt x="9754" y="53111"/>
                </a:lnTo>
                <a:lnTo>
                  <a:pt x="8408" y="56362"/>
                </a:lnTo>
                <a:lnTo>
                  <a:pt x="6557" y="59483"/>
                </a:lnTo>
                <a:lnTo>
                  <a:pt x="1296" y="66783"/>
                </a:lnTo>
                <a:lnTo>
                  <a:pt x="864" y="68335"/>
                </a:lnTo>
                <a:lnTo>
                  <a:pt x="576" y="70321"/>
                </a:lnTo>
                <a:lnTo>
                  <a:pt x="384" y="72598"/>
                </a:lnTo>
                <a:lnTo>
                  <a:pt x="256" y="75069"/>
                </a:lnTo>
                <a:lnTo>
                  <a:pt x="34" y="84134"/>
                </a:lnTo>
                <a:lnTo>
                  <a:pt x="1" y="93903"/>
                </a:lnTo>
                <a:lnTo>
                  <a:pt x="4551" y="94181"/>
                </a:lnTo>
                <a:lnTo>
                  <a:pt x="15601" y="94287"/>
                </a:lnTo>
                <a:lnTo>
                  <a:pt x="51224" y="94298"/>
                </a:lnTo>
                <a:lnTo>
                  <a:pt x="55104" y="93345"/>
                </a:lnTo>
                <a:lnTo>
                  <a:pt x="58643" y="91758"/>
                </a:lnTo>
                <a:lnTo>
                  <a:pt x="61956" y="89747"/>
                </a:lnTo>
                <a:lnTo>
                  <a:pt x="66068" y="88406"/>
                </a:lnTo>
                <a:lnTo>
                  <a:pt x="70716" y="87512"/>
                </a:lnTo>
                <a:lnTo>
                  <a:pt x="75719" y="86917"/>
                </a:lnTo>
                <a:lnTo>
                  <a:pt x="80007" y="86519"/>
                </a:lnTo>
                <a:lnTo>
                  <a:pt x="83818" y="86255"/>
                </a:lnTo>
                <a:lnTo>
                  <a:pt x="87311" y="86078"/>
                </a:lnTo>
                <a:lnTo>
                  <a:pt x="93732" y="85882"/>
                </a:lnTo>
                <a:lnTo>
                  <a:pt x="105616" y="85756"/>
                </a:lnTo>
                <a:lnTo>
                  <a:pt x="109463" y="83841"/>
                </a:lnTo>
                <a:lnTo>
                  <a:pt x="113933" y="80659"/>
                </a:lnTo>
                <a:lnTo>
                  <a:pt x="118818" y="76633"/>
                </a:lnTo>
                <a:lnTo>
                  <a:pt x="123027" y="73948"/>
                </a:lnTo>
                <a:lnTo>
                  <a:pt x="126786" y="72159"/>
                </a:lnTo>
                <a:lnTo>
                  <a:pt x="130244" y="70966"/>
                </a:lnTo>
                <a:lnTo>
                  <a:pt x="133502" y="70171"/>
                </a:lnTo>
                <a:lnTo>
                  <a:pt x="136626" y="69640"/>
                </a:lnTo>
                <a:lnTo>
                  <a:pt x="139662" y="69287"/>
                </a:lnTo>
                <a:lnTo>
                  <a:pt x="142637" y="68099"/>
                </a:lnTo>
                <a:lnTo>
                  <a:pt x="145574" y="66354"/>
                </a:lnTo>
                <a:lnTo>
                  <a:pt x="154305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7"/>
          <p:cNvSpPr/>
          <p:nvPr/>
        </p:nvSpPr>
        <p:spPr>
          <a:xfrm>
            <a:off x="4537709" y="2477452"/>
            <a:ext cx="42864" cy="219145"/>
          </a:xfrm>
          <a:custGeom>
            <a:avLst/>
            <a:gdLst/>
            <a:ahLst/>
            <a:cxnLst/>
            <a:rect l="0" t="0" r="0" b="0"/>
            <a:pathLst>
              <a:path w="42864" h="219145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2" y="20151"/>
                </a:lnTo>
                <a:lnTo>
                  <a:pt x="6844" y="22959"/>
                </a:lnTo>
                <a:lnTo>
                  <a:pt x="9325" y="25784"/>
                </a:lnTo>
                <a:lnTo>
                  <a:pt x="11932" y="28619"/>
                </a:lnTo>
                <a:lnTo>
                  <a:pt x="13670" y="31462"/>
                </a:lnTo>
                <a:lnTo>
                  <a:pt x="14829" y="34310"/>
                </a:lnTo>
                <a:lnTo>
                  <a:pt x="15601" y="37161"/>
                </a:lnTo>
                <a:lnTo>
                  <a:pt x="17068" y="40966"/>
                </a:lnTo>
                <a:lnTo>
                  <a:pt x="18999" y="45408"/>
                </a:lnTo>
                <a:lnTo>
                  <a:pt x="21239" y="50275"/>
                </a:lnTo>
                <a:lnTo>
                  <a:pt x="22732" y="55424"/>
                </a:lnTo>
                <a:lnTo>
                  <a:pt x="23727" y="60762"/>
                </a:lnTo>
                <a:lnTo>
                  <a:pt x="24391" y="66226"/>
                </a:lnTo>
                <a:lnTo>
                  <a:pt x="25786" y="70820"/>
                </a:lnTo>
                <a:lnTo>
                  <a:pt x="27668" y="74836"/>
                </a:lnTo>
                <a:lnTo>
                  <a:pt x="29876" y="78466"/>
                </a:lnTo>
                <a:lnTo>
                  <a:pt x="31347" y="82790"/>
                </a:lnTo>
                <a:lnTo>
                  <a:pt x="32328" y="87579"/>
                </a:lnTo>
                <a:lnTo>
                  <a:pt x="32982" y="92676"/>
                </a:lnTo>
                <a:lnTo>
                  <a:pt x="33418" y="97979"/>
                </a:lnTo>
                <a:lnTo>
                  <a:pt x="33709" y="103419"/>
                </a:lnTo>
                <a:lnTo>
                  <a:pt x="34032" y="114544"/>
                </a:lnTo>
                <a:lnTo>
                  <a:pt x="34280" y="155479"/>
                </a:lnTo>
                <a:lnTo>
                  <a:pt x="35236" y="159850"/>
                </a:lnTo>
                <a:lnTo>
                  <a:pt x="36826" y="164669"/>
                </a:lnTo>
                <a:lnTo>
                  <a:pt x="38838" y="169787"/>
                </a:lnTo>
                <a:lnTo>
                  <a:pt x="40180" y="175104"/>
                </a:lnTo>
                <a:lnTo>
                  <a:pt x="41075" y="180553"/>
                </a:lnTo>
                <a:lnTo>
                  <a:pt x="41671" y="186092"/>
                </a:lnTo>
                <a:lnTo>
                  <a:pt x="42068" y="190736"/>
                </a:lnTo>
                <a:lnTo>
                  <a:pt x="42333" y="194785"/>
                </a:lnTo>
                <a:lnTo>
                  <a:pt x="42628" y="201824"/>
                </a:lnTo>
                <a:lnTo>
                  <a:pt x="42854" y="213769"/>
                </a:lnTo>
                <a:lnTo>
                  <a:pt x="42861" y="219144"/>
                </a:lnTo>
                <a:lnTo>
                  <a:pt x="42863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8"/>
          <p:cNvSpPr/>
          <p:nvPr/>
        </p:nvSpPr>
        <p:spPr>
          <a:xfrm>
            <a:off x="3286138" y="3017529"/>
            <a:ext cx="205727" cy="154253"/>
          </a:xfrm>
          <a:custGeom>
            <a:avLst/>
            <a:gdLst/>
            <a:ahLst/>
            <a:cxnLst/>
            <a:rect l="0" t="0" r="0" b="0"/>
            <a:pathLst>
              <a:path w="205727" h="154253">
                <a:moveTo>
                  <a:pt x="154291" y="17135"/>
                </a:moveTo>
                <a:lnTo>
                  <a:pt x="154291" y="9755"/>
                </a:lnTo>
                <a:lnTo>
                  <a:pt x="153339" y="9358"/>
                </a:lnTo>
                <a:lnTo>
                  <a:pt x="146910" y="8668"/>
                </a:lnTo>
                <a:lnTo>
                  <a:pt x="141521" y="4043"/>
                </a:lnTo>
                <a:lnTo>
                  <a:pt x="137531" y="346"/>
                </a:lnTo>
                <a:lnTo>
                  <a:pt x="131331" y="61"/>
                </a:lnTo>
                <a:lnTo>
                  <a:pt x="126579" y="4"/>
                </a:lnTo>
                <a:lnTo>
                  <a:pt x="124386" y="0"/>
                </a:lnTo>
                <a:lnTo>
                  <a:pt x="121972" y="949"/>
                </a:lnTo>
                <a:lnTo>
                  <a:pt x="116750" y="4544"/>
                </a:lnTo>
                <a:lnTo>
                  <a:pt x="113071" y="5884"/>
                </a:lnTo>
                <a:lnTo>
                  <a:pt x="108714" y="6777"/>
                </a:lnTo>
                <a:lnTo>
                  <a:pt x="103904" y="7372"/>
                </a:lnTo>
                <a:lnTo>
                  <a:pt x="99745" y="8722"/>
                </a:lnTo>
                <a:lnTo>
                  <a:pt x="96019" y="10574"/>
                </a:lnTo>
                <a:lnTo>
                  <a:pt x="92584" y="12761"/>
                </a:lnTo>
                <a:lnTo>
                  <a:pt x="88388" y="15172"/>
                </a:lnTo>
                <a:lnTo>
                  <a:pt x="78646" y="20390"/>
                </a:lnTo>
                <a:lnTo>
                  <a:pt x="74334" y="22163"/>
                </a:lnTo>
                <a:lnTo>
                  <a:pt x="70506" y="23345"/>
                </a:lnTo>
                <a:lnTo>
                  <a:pt x="67002" y="24133"/>
                </a:lnTo>
                <a:lnTo>
                  <a:pt x="62761" y="25610"/>
                </a:lnTo>
                <a:lnTo>
                  <a:pt x="58029" y="27548"/>
                </a:lnTo>
                <a:lnTo>
                  <a:pt x="52969" y="29792"/>
                </a:lnTo>
                <a:lnTo>
                  <a:pt x="48643" y="32241"/>
                </a:lnTo>
                <a:lnTo>
                  <a:pt x="44807" y="34826"/>
                </a:lnTo>
                <a:lnTo>
                  <a:pt x="41297" y="37501"/>
                </a:lnTo>
                <a:lnTo>
                  <a:pt x="38004" y="40238"/>
                </a:lnTo>
                <a:lnTo>
                  <a:pt x="34857" y="43015"/>
                </a:lnTo>
                <a:lnTo>
                  <a:pt x="31805" y="45818"/>
                </a:lnTo>
                <a:lnTo>
                  <a:pt x="28819" y="47687"/>
                </a:lnTo>
                <a:lnTo>
                  <a:pt x="22961" y="49764"/>
                </a:lnTo>
                <a:lnTo>
                  <a:pt x="20066" y="52223"/>
                </a:lnTo>
                <a:lnTo>
                  <a:pt x="17182" y="55767"/>
                </a:lnTo>
                <a:lnTo>
                  <a:pt x="14308" y="60035"/>
                </a:lnTo>
                <a:lnTo>
                  <a:pt x="11439" y="63833"/>
                </a:lnTo>
                <a:lnTo>
                  <a:pt x="8574" y="67317"/>
                </a:lnTo>
                <a:lnTo>
                  <a:pt x="5712" y="70592"/>
                </a:lnTo>
                <a:lnTo>
                  <a:pt x="3803" y="73729"/>
                </a:lnTo>
                <a:lnTo>
                  <a:pt x="2531" y="76772"/>
                </a:lnTo>
                <a:lnTo>
                  <a:pt x="1683" y="79753"/>
                </a:lnTo>
                <a:lnTo>
                  <a:pt x="1117" y="82693"/>
                </a:lnTo>
                <a:lnTo>
                  <a:pt x="740" y="85606"/>
                </a:lnTo>
                <a:lnTo>
                  <a:pt x="489" y="88500"/>
                </a:lnTo>
                <a:lnTo>
                  <a:pt x="322" y="91382"/>
                </a:lnTo>
                <a:lnTo>
                  <a:pt x="135" y="97124"/>
                </a:lnTo>
                <a:lnTo>
                  <a:pt x="0" y="117119"/>
                </a:lnTo>
                <a:lnTo>
                  <a:pt x="948" y="119034"/>
                </a:lnTo>
                <a:lnTo>
                  <a:pt x="4541" y="123701"/>
                </a:lnTo>
                <a:lnTo>
                  <a:pt x="6833" y="126279"/>
                </a:lnTo>
                <a:lnTo>
                  <a:pt x="11919" y="131684"/>
                </a:lnTo>
                <a:lnTo>
                  <a:pt x="28606" y="148602"/>
                </a:lnTo>
                <a:lnTo>
                  <a:pt x="31449" y="150500"/>
                </a:lnTo>
                <a:lnTo>
                  <a:pt x="37147" y="152609"/>
                </a:lnTo>
                <a:lnTo>
                  <a:pt x="40953" y="153171"/>
                </a:lnTo>
                <a:lnTo>
                  <a:pt x="45395" y="153546"/>
                </a:lnTo>
                <a:lnTo>
                  <a:pt x="50261" y="153796"/>
                </a:lnTo>
                <a:lnTo>
                  <a:pt x="60748" y="154073"/>
                </a:lnTo>
                <a:lnTo>
                  <a:pt x="78452" y="154252"/>
                </a:lnTo>
                <a:lnTo>
                  <a:pt x="82777" y="153314"/>
                </a:lnTo>
                <a:lnTo>
                  <a:pt x="87565" y="151736"/>
                </a:lnTo>
                <a:lnTo>
                  <a:pt x="92663" y="149732"/>
                </a:lnTo>
                <a:lnTo>
                  <a:pt x="97965" y="148396"/>
                </a:lnTo>
                <a:lnTo>
                  <a:pt x="103406" y="147505"/>
                </a:lnTo>
                <a:lnTo>
                  <a:pt x="108938" y="146911"/>
                </a:lnTo>
                <a:lnTo>
                  <a:pt x="114531" y="145563"/>
                </a:lnTo>
                <a:lnTo>
                  <a:pt x="120164" y="143711"/>
                </a:lnTo>
                <a:lnTo>
                  <a:pt x="125825" y="141524"/>
                </a:lnTo>
                <a:lnTo>
                  <a:pt x="131504" y="139114"/>
                </a:lnTo>
                <a:lnTo>
                  <a:pt x="142894" y="133896"/>
                </a:lnTo>
                <a:lnTo>
                  <a:pt x="147645" y="131171"/>
                </a:lnTo>
                <a:lnTo>
                  <a:pt x="151766" y="128402"/>
                </a:lnTo>
                <a:lnTo>
                  <a:pt x="155465" y="125603"/>
                </a:lnTo>
                <a:lnTo>
                  <a:pt x="158884" y="123737"/>
                </a:lnTo>
                <a:lnTo>
                  <a:pt x="169199" y="120159"/>
                </a:lnTo>
                <a:lnTo>
                  <a:pt x="173755" y="118203"/>
                </a:lnTo>
                <a:lnTo>
                  <a:pt x="178697" y="115946"/>
                </a:lnTo>
                <a:lnTo>
                  <a:pt x="182944" y="114442"/>
                </a:lnTo>
                <a:lnTo>
                  <a:pt x="186729" y="113439"/>
                </a:lnTo>
                <a:lnTo>
                  <a:pt x="195094" y="111829"/>
                </a:lnTo>
                <a:lnTo>
                  <a:pt x="198779" y="109069"/>
                </a:lnTo>
                <a:lnTo>
                  <a:pt x="205726" y="102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9"/>
          <p:cNvSpPr/>
          <p:nvPr/>
        </p:nvSpPr>
        <p:spPr>
          <a:xfrm>
            <a:off x="3560445" y="2837497"/>
            <a:ext cx="771526" cy="316820"/>
          </a:xfrm>
          <a:custGeom>
            <a:avLst/>
            <a:gdLst/>
            <a:ahLst/>
            <a:cxnLst/>
            <a:rect l="0" t="0" r="0" b="0"/>
            <a:pathLst>
              <a:path w="771526" h="316820">
                <a:moveTo>
                  <a:pt x="0" y="197167"/>
                </a:moveTo>
                <a:lnTo>
                  <a:pt x="12770" y="197167"/>
                </a:lnTo>
                <a:lnTo>
                  <a:pt x="14228" y="198120"/>
                </a:lnTo>
                <a:lnTo>
                  <a:pt x="15200" y="199708"/>
                </a:lnTo>
                <a:lnTo>
                  <a:pt x="16761" y="204548"/>
                </a:lnTo>
                <a:lnTo>
                  <a:pt x="17031" y="209938"/>
                </a:lnTo>
                <a:lnTo>
                  <a:pt x="18021" y="212349"/>
                </a:lnTo>
                <a:lnTo>
                  <a:pt x="23013" y="220292"/>
                </a:lnTo>
                <a:lnTo>
                  <a:pt x="25869" y="228679"/>
                </a:lnTo>
                <a:lnTo>
                  <a:pt x="31371" y="237196"/>
                </a:lnTo>
                <a:lnTo>
                  <a:pt x="34377" y="245752"/>
                </a:lnTo>
                <a:lnTo>
                  <a:pt x="40877" y="254320"/>
                </a:lnTo>
                <a:lnTo>
                  <a:pt x="48836" y="262891"/>
                </a:lnTo>
                <a:lnTo>
                  <a:pt x="68595" y="282892"/>
                </a:lnTo>
                <a:lnTo>
                  <a:pt x="81202" y="295514"/>
                </a:lnTo>
                <a:lnTo>
                  <a:pt x="83662" y="297022"/>
                </a:lnTo>
                <a:lnTo>
                  <a:pt x="91675" y="300097"/>
                </a:lnTo>
                <a:lnTo>
                  <a:pt x="101207" y="307301"/>
                </a:lnTo>
                <a:lnTo>
                  <a:pt x="104671" y="308028"/>
                </a:lnTo>
                <a:lnTo>
                  <a:pt x="106928" y="308222"/>
                </a:lnTo>
                <a:lnTo>
                  <a:pt x="108432" y="309304"/>
                </a:lnTo>
                <a:lnTo>
                  <a:pt x="109436" y="310978"/>
                </a:lnTo>
                <a:lnTo>
                  <a:pt x="111324" y="316819"/>
                </a:lnTo>
                <a:lnTo>
                  <a:pt x="111440" y="307887"/>
                </a:lnTo>
                <a:lnTo>
                  <a:pt x="111442" y="250955"/>
                </a:lnTo>
                <a:lnTo>
                  <a:pt x="110490" y="246361"/>
                </a:lnTo>
                <a:lnTo>
                  <a:pt x="106892" y="238716"/>
                </a:lnTo>
                <a:lnTo>
                  <a:pt x="106503" y="234392"/>
                </a:lnTo>
                <a:lnTo>
                  <a:pt x="108612" y="224507"/>
                </a:lnTo>
                <a:lnTo>
                  <a:pt x="108603" y="219204"/>
                </a:lnTo>
                <a:lnTo>
                  <a:pt x="107645" y="213763"/>
                </a:lnTo>
                <a:lnTo>
                  <a:pt x="106053" y="208231"/>
                </a:lnTo>
                <a:lnTo>
                  <a:pt x="104992" y="202638"/>
                </a:lnTo>
                <a:lnTo>
                  <a:pt x="104284" y="197005"/>
                </a:lnTo>
                <a:lnTo>
                  <a:pt x="103813" y="191344"/>
                </a:lnTo>
                <a:lnTo>
                  <a:pt x="103498" y="185665"/>
                </a:lnTo>
                <a:lnTo>
                  <a:pt x="103149" y="174275"/>
                </a:lnTo>
                <a:lnTo>
                  <a:pt x="102894" y="144566"/>
                </a:lnTo>
                <a:lnTo>
                  <a:pt x="100340" y="135371"/>
                </a:lnTo>
                <a:lnTo>
                  <a:pt x="96983" y="125888"/>
                </a:lnTo>
                <a:lnTo>
                  <a:pt x="95491" y="118498"/>
                </a:lnTo>
                <a:lnTo>
                  <a:pt x="94828" y="109498"/>
                </a:lnTo>
                <a:lnTo>
                  <a:pt x="94651" y="104431"/>
                </a:lnTo>
                <a:lnTo>
                  <a:pt x="95485" y="100101"/>
                </a:lnTo>
                <a:lnTo>
                  <a:pt x="100258" y="90408"/>
                </a:lnTo>
                <a:lnTo>
                  <a:pt x="101709" y="87807"/>
                </a:lnTo>
                <a:lnTo>
                  <a:pt x="110149" y="78527"/>
                </a:lnTo>
                <a:lnTo>
                  <a:pt x="115610" y="73009"/>
                </a:lnTo>
                <a:lnTo>
                  <a:pt x="118030" y="71533"/>
                </a:lnTo>
                <a:lnTo>
                  <a:pt x="125988" y="68502"/>
                </a:lnTo>
                <a:lnTo>
                  <a:pt x="131559" y="64418"/>
                </a:lnTo>
                <a:lnTo>
                  <a:pt x="135331" y="62948"/>
                </a:lnTo>
                <a:lnTo>
                  <a:pt x="152532" y="60588"/>
                </a:lnTo>
                <a:lnTo>
                  <a:pt x="175202" y="59132"/>
                </a:lnTo>
                <a:lnTo>
                  <a:pt x="197344" y="53237"/>
                </a:lnTo>
                <a:lnTo>
                  <a:pt x="216905" y="51969"/>
                </a:lnTo>
                <a:lnTo>
                  <a:pt x="240798" y="51593"/>
                </a:lnTo>
                <a:lnTo>
                  <a:pt x="257516" y="50553"/>
                </a:lnTo>
                <a:lnTo>
                  <a:pt x="274471" y="46915"/>
                </a:lnTo>
                <a:lnTo>
                  <a:pt x="291532" y="44664"/>
                </a:lnTo>
                <a:lnTo>
                  <a:pt x="308639" y="42711"/>
                </a:lnTo>
                <a:lnTo>
                  <a:pt x="325768" y="38668"/>
                </a:lnTo>
                <a:lnTo>
                  <a:pt x="345446" y="36236"/>
                </a:lnTo>
                <a:lnTo>
                  <a:pt x="365938" y="35155"/>
                </a:lnTo>
                <a:lnTo>
                  <a:pt x="384571" y="34674"/>
                </a:lnTo>
                <a:lnTo>
                  <a:pt x="404918" y="31921"/>
                </a:lnTo>
                <a:lnTo>
                  <a:pt x="426661" y="27522"/>
                </a:lnTo>
                <a:lnTo>
                  <a:pt x="449024" y="22392"/>
                </a:lnTo>
                <a:lnTo>
                  <a:pt x="471664" y="19477"/>
                </a:lnTo>
                <a:lnTo>
                  <a:pt x="494426" y="18181"/>
                </a:lnTo>
                <a:lnTo>
                  <a:pt x="517242" y="17606"/>
                </a:lnTo>
                <a:lnTo>
                  <a:pt x="537542" y="14810"/>
                </a:lnTo>
                <a:lnTo>
                  <a:pt x="557042" y="11345"/>
                </a:lnTo>
                <a:lnTo>
                  <a:pt x="578409" y="9804"/>
                </a:lnTo>
                <a:lnTo>
                  <a:pt x="598065" y="6580"/>
                </a:lnTo>
                <a:lnTo>
                  <a:pt x="617279" y="2925"/>
                </a:lnTo>
                <a:lnTo>
                  <a:pt x="638518" y="1300"/>
                </a:lnTo>
                <a:lnTo>
                  <a:pt x="658118" y="578"/>
                </a:lnTo>
                <a:lnTo>
                  <a:pt x="685218" y="171"/>
                </a:lnTo>
                <a:lnTo>
                  <a:pt x="761563" y="0"/>
                </a:lnTo>
                <a:lnTo>
                  <a:pt x="77152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90"/>
          <p:cNvSpPr/>
          <p:nvPr/>
        </p:nvSpPr>
        <p:spPr>
          <a:xfrm>
            <a:off x="3500437" y="3017883"/>
            <a:ext cx="102871" cy="33928"/>
          </a:xfrm>
          <a:custGeom>
            <a:avLst/>
            <a:gdLst/>
            <a:ahLst/>
            <a:cxnLst/>
            <a:rect l="0" t="0" r="0" b="0"/>
            <a:pathLst>
              <a:path w="102871" h="33928">
                <a:moveTo>
                  <a:pt x="0" y="33927"/>
                </a:moveTo>
                <a:lnTo>
                  <a:pt x="0" y="25357"/>
                </a:lnTo>
                <a:lnTo>
                  <a:pt x="0" y="33926"/>
                </a:lnTo>
                <a:lnTo>
                  <a:pt x="7381" y="33927"/>
                </a:lnTo>
                <a:lnTo>
                  <a:pt x="8730" y="32974"/>
                </a:lnTo>
                <a:lnTo>
                  <a:pt x="10583" y="31387"/>
                </a:lnTo>
                <a:lnTo>
                  <a:pt x="12770" y="29376"/>
                </a:lnTo>
                <a:lnTo>
                  <a:pt x="15181" y="28035"/>
                </a:lnTo>
                <a:lnTo>
                  <a:pt x="17741" y="27141"/>
                </a:lnTo>
                <a:lnTo>
                  <a:pt x="20400" y="26546"/>
                </a:lnTo>
                <a:lnTo>
                  <a:pt x="23125" y="26149"/>
                </a:lnTo>
                <a:lnTo>
                  <a:pt x="25894" y="25884"/>
                </a:lnTo>
                <a:lnTo>
                  <a:pt x="28693" y="25707"/>
                </a:lnTo>
                <a:lnTo>
                  <a:pt x="31511" y="24637"/>
                </a:lnTo>
                <a:lnTo>
                  <a:pt x="34342" y="22971"/>
                </a:lnTo>
                <a:lnTo>
                  <a:pt x="37182" y="20908"/>
                </a:lnTo>
                <a:lnTo>
                  <a:pt x="40028" y="19532"/>
                </a:lnTo>
                <a:lnTo>
                  <a:pt x="42878" y="18615"/>
                </a:lnTo>
                <a:lnTo>
                  <a:pt x="45731" y="18004"/>
                </a:lnTo>
                <a:lnTo>
                  <a:pt x="48584" y="16644"/>
                </a:lnTo>
                <a:lnTo>
                  <a:pt x="51439" y="14785"/>
                </a:lnTo>
                <a:lnTo>
                  <a:pt x="54296" y="12593"/>
                </a:lnTo>
                <a:lnTo>
                  <a:pt x="58105" y="11132"/>
                </a:lnTo>
                <a:lnTo>
                  <a:pt x="62549" y="10157"/>
                </a:lnTo>
                <a:lnTo>
                  <a:pt x="74268" y="8594"/>
                </a:lnTo>
                <a:lnTo>
                  <a:pt x="76182" y="7513"/>
                </a:lnTo>
                <a:lnTo>
                  <a:pt x="78410" y="5840"/>
                </a:lnTo>
                <a:lnTo>
                  <a:pt x="84281" y="862"/>
                </a:lnTo>
                <a:lnTo>
                  <a:pt x="85715" y="454"/>
                </a:lnTo>
                <a:lnTo>
                  <a:pt x="87623" y="181"/>
                </a:lnTo>
                <a:lnTo>
                  <a:pt x="89848" y="0"/>
                </a:lnTo>
                <a:lnTo>
                  <a:pt x="91331" y="831"/>
                </a:lnTo>
                <a:lnTo>
                  <a:pt x="92320" y="2338"/>
                </a:lnTo>
                <a:lnTo>
                  <a:pt x="93907" y="7049"/>
                </a:lnTo>
                <a:lnTo>
                  <a:pt x="94990" y="7436"/>
                </a:lnTo>
                <a:lnTo>
                  <a:pt x="96664" y="7694"/>
                </a:lnTo>
                <a:lnTo>
                  <a:pt x="102870" y="8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91"/>
          <p:cNvSpPr/>
          <p:nvPr/>
        </p:nvSpPr>
        <p:spPr>
          <a:xfrm>
            <a:off x="3474720" y="3086131"/>
            <a:ext cx="120015" cy="24495"/>
          </a:xfrm>
          <a:custGeom>
            <a:avLst/>
            <a:gdLst/>
            <a:ahLst/>
            <a:cxnLst/>
            <a:rect l="0" t="0" r="0" b="0"/>
            <a:pathLst>
              <a:path w="120015" h="24495">
                <a:moveTo>
                  <a:pt x="0" y="17114"/>
                </a:moveTo>
                <a:lnTo>
                  <a:pt x="8219" y="17114"/>
                </a:lnTo>
                <a:lnTo>
                  <a:pt x="9289" y="18066"/>
                </a:lnTo>
                <a:lnTo>
                  <a:pt x="13018" y="21664"/>
                </a:lnTo>
                <a:lnTo>
                  <a:pt x="15346" y="23005"/>
                </a:lnTo>
                <a:lnTo>
                  <a:pt x="17851" y="23899"/>
                </a:lnTo>
                <a:lnTo>
                  <a:pt x="20473" y="24494"/>
                </a:lnTo>
                <a:lnTo>
                  <a:pt x="22221" y="23939"/>
                </a:lnTo>
                <a:lnTo>
                  <a:pt x="23386" y="22617"/>
                </a:lnTo>
                <a:lnTo>
                  <a:pt x="24164" y="20782"/>
                </a:lnTo>
                <a:lnTo>
                  <a:pt x="25634" y="19559"/>
                </a:lnTo>
                <a:lnTo>
                  <a:pt x="27566" y="18744"/>
                </a:lnTo>
                <a:lnTo>
                  <a:pt x="29807" y="18201"/>
                </a:lnTo>
                <a:lnTo>
                  <a:pt x="33206" y="16886"/>
                </a:lnTo>
                <a:lnTo>
                  <a:pt x="37378" y="15057"/>
                </a:lnTo>
                <a:lnTo>
                  <a:pt x="42064" y="12885"/>
                </a:lnTo>
                <a:lnTo>
                  <a:pt x="46139" y="11437"/>
                </a:lnTo>
                <a:lnTo>
                  <a:pt x="49809" y="10472"/>
                </a:lnTo>
                <a:lnTo>
                  <a:pt x="53209" y="9828"/>
                </a:lnTo>
                <a:lnTo>
                  <a:pt x="56427" y="9399"/>
                </a:lnTo>
                <a:lnTo>
                  <a:pt x="59525" y="9113"/>
                </a:lnTo>
                <a:lnTo>
                  <a:pt x="62543" y="8922"/>
                </a:lnTo>
                <a:lnTo>
                  <a:pt x="65508" y="7843"/>
                </a:lnTo>
                <a:lnTo>
                  <a:pt x="68437" y="6171"/>
                </a:lnTo>
                <a:lnTo>
                  <a:pt x="71342" y="4103"/>
                </a:lnTo>
                <a:lnTo>
                  <a:pt x="75184" y="2725"/>
                </a:lnTo>
                <a:lnTo>
                  <a:pt x="79650" y="1806"/>
                </a:lnTo>
                <a:lnTo>
                  <a:pt x="84532" y="1194"/>
                </a:lnTo>
                <a:lnTo>
                  <a:pt x="88739" y="785"/>
                </a:lnTo>
                <a:lnTo>
                  <a:pt x="92497" y="513"/>
                </a:lnTo>
                <a:lnTo>
                  <a:pt x="95955" y="331"/>
                </a:lnTo>
                <a:lnTo>
                  <a:pt x="102336" y="130"/>
                </a:lnTo>
                <a:lnTo>
                  <a:pt x="109643" y="0"/>
                </a:lnTo>
                <a:lnTo>
                  <a:pt x="111196" y="942"/>
                </a:lnTo>
                <a:lnTo>
                  <a:pt x="113183" y="2523"/>
                </a:lnTo>
                <a:lnTo>
                  <a:pt x="120014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2"/>
          <p:cNvSpPr/>
          <p:nvPr/>
        </p:nvSpPr>
        <p:spPr>
          <a:xfrm>
            <a:off x="3826300" y="2924521"/>
            <a:ext cx="170914" cy="204439"/>
          </a:xfrm>
          <a:custGeom>
            <a:avLst/>
            <a:gdLst/>
            <a:ahLst/>
            <a:cxnLst/>
            <a:rect l="0" t="0" r="0" b="0"/>
            <a:pathLst>
              <a:path w="170914" h="204439">
                <a:moveTo>
                  <a:pt x="68472" y="15846"/>
                </a:moveTo>
                <a:lnTo>
                  <a:pt x="27290" y="15846"/>
                </a:lnTo>
                <a:lnTo>
                  <a:pt x="23816" y="18386"/>
                </a:lnTo>
                <a:lnTo>
                  <a:pt x="21556" y="20397"/>
                </a:lnTo>
                <a:lnTo>
                  <a:pt x="19097" y="21738"/>
                </a:lnTo>
                <a:lnTo>
                  <a:pt x="13826" y="23227"/>
                </a:lnTo>
                <a:lnTo>
                  <a:pt x="8935" y="24314"/>
                </a:lnTo>
                <a:lnTo>
                  <a:pt x="4053" y="24388"/>
                </a:lnTo>
                <a:lnTo>
                  <a:pt x="0" y="24418"/>
                </a:lnTo>
                <a:lnTo>
                  <a:pt x="12666" y="24418"/>
                </a:lnTo>
                <a:lnTo>
                  <a:pt x="15075" y="23466"/>
                </a:lnTo>
                <a:lnTo>
                  <a:pt x="20293" y="19868"/>
                </a:lnTo>
                <a:lnTo>
                  <a:pt x="23017" y="18527"/>
                </a:lnTo>
                <a:lnTo>
                  <a:pt x="25786" y="17633"/>
                </a:lnTo>
                <a:lnTo>
                  <a:pt x="28585" y="17038"/>
                </a:lnTo>
                <a:lnTo>
                  <a:pt x="32356" y="16641"/>
                </a:lnTo>
                <a:lnTo>
                  <a:pt x="36775" y="16376"/>
                </a:lnTo>
                <a:lnTo>
                  <a:pt x="41625" y="16199"/>
                </a:lnTo>
                <a:lnTo>
                  <a:pt x="46764" y="15129"/>
                </a:lnTo>
                <a:lnTo>
                  <a:pt x="52095" y="13463"/>
                </a:lnTo>
                <a:lnTo>
                  <a:pt x="57554" y="11400"/>
                </a:lnTo>
                <a:lnTo>
                  <a:pt x="63099" y="10024"/>
                </a:lnTo>
                <a:lnTo>
                  <a:pt x="68700" y="9107"/>
                </a:lnTo>
                <a:lnTo>
                  <a:pt x="74339" y="8496"/>
                </a:lnTo>
                <a:lnTo>
                  <a:pt x="80003" y="7136"/>
                </a:lnTo>
                <a:lnTo>
                  <a:pt x="85684" y="5277"/>
                </a:lnTo>
                <a:lnTo>
                  <a:pt x="91377" y="3085"/>
                </a:lnTo>
                <a:lnTo>
                  <a:pt x="97077" y="1624"/>
                </a:lnTo>
                <a:lnTo>
                  <a:pt x="102782" y="650"/>
                </a:lnTo>
                <a:lnTo>
                  <a:pt x="108490" y="0"/>
                </a:lnTo>
                <a:lnTo>
                  <a:pt x="114201" y="520"/>
                </a:lnTo>
                <a:lnTo>
                  <a:pt x="119913" y="1818"/>
                </a:lnTo>
                <a:lnTo>
                  <a:pt x="125626" y="3637"/>
                </a:lnTo>
                <a:lnTo>
                  <a:pt x="130387" y="4849"/>
                </a:lnTo>
                <a:lnTo>
                  <a:pt x="134514" y="5657"/>
                </a:lnTo>
                <a:lnTo>
                  <a:pt x="138218" y="6196"/>
                </a:lnTo>
                <a:lnTo>
                  <a:pt x="141639" y="6555"/>
                </a:lnTo>
                <a:lnTo>
                  <a:pt x="144873" y="6795"/>
                </a:lnTo>
                <a:lnTo>
                  <a:pt x="147981" y="6954"/>
                </a:lnTo>
                <a:lnTo>
                  <a:pt x="150053" y="8013"/>
                </a:lnTo>
                <a:lnTo>
                  <a:pt x="151434" y="9672"/>
                </a:lnTo>
                <a:lnTo>
                  <a:pt x="152355" y="11730"/>
                </a:lnTo>
                <a:lnTo>
                  <a:pt x="155918" y="16557"/>
                </a:lnTo>
                <a:lnTo>
                  <a:pt x="158202" y="19178"/>
                </a:lnTo>
                <a:lnTo>
                  <a:pt x="158772" y="21877"/>
                </a:lnTo>
                <a:lnTo>
                  <a:pt x="158200" y="24629"/>
                </a:lnTo>
                <a:lnTo>
                  <a:pt x="155024" y="30227"/>
                </a:lnTo>
                <a:lnTo>
                  <a:pt x="150437" y="35890"/>
                </a:lnTo>
                <a:lnTo>
                  <a:pt x="148833" y="39687"/>
                </a:lnTo>
                <a:lnTo>
                  <a:pt x="147764" y="44122"/>
                </a:lnTo>
                <a:lnTo>
                  <a:pt x="147050" y="48984"/>
                </a:lnTo>
                <a:lnTo>
                  <a:pt x="144670" y="53178"/>
                </a:lnTo>
                <a:lnTo>
                  <a:pt x="141178" y="56927"/>
                </a:lnTo>
                <a:lnTo>
                  <a:pt x="136945" y="60378"/>
                </a:lnTo>
                <a:lnTo>
                  <a:pt x="133171" y="64584"/>
                </a:lnTo>
                <a:lnTo>
                  <a:pt x="129702" y="69293"/>
                </a:lnTo>
                <a:lnTo>
                  <a:pt x="126437" y="74338"/>
                </a:lnTo>
                <a:lnTo>
                  <a:pt x="122356" y="78653"/>
                </a:lnTo>
                <a:lnTo>
                  <a:pt x="117729" y="82482"/>
                </a:lnTo>
                <a:lnTo>
                  <a:pt x="112740" y="85988"/>
                </a:lnTo>
                <a:lnTo>
                  <a:pt x="108462" y="89277"/>
                </a:lnTo>
                <a:lnTo>
                  <a:pt x="104657" y="92423"/>
                </a:lnTo>
                <a:lnTo>
                  <a:pt x="101168" y="95472"/>
                </a:lnTo>
                <a:lnTo>
                  <a:pt x="96936" y="98458"/>
                </a:lnTo>
                <a:lnTo>
                  <a:pt x="92211" y="101400"/>
                </a:lnTo>
                <a:lnTo>
                  <a:pt x="87156" y="104315"/>
                </a:lnTo>
                <a:lnTo>
                  <a:pt x="82833" y="107210"/>
                </a:lnTo>
                <a:lnTo>
                  <a:pt x="78998" y="110093"/>
                </a:lnTo>
                <a:lnTo>
                  <a:pt x="75489" y="112967"/>
                </a:lnTo>
                <a:lnTo>
                  <a:pt x="72198" y="114884"/>
                </a:lnTo>
                <a:lnTo>
                  <a:pt x="69051" y="116161"/>
                </a:lnTo>
                <a:lnTo>
                  <a:pt x="66001" y="117013"/>
                </a:lnTo>
                <a:lnTo>
                  <a:pt x="63967" y="118533"/>
                </a:lnTo>
                <a:lnTo>
                  <a:pt x="62611" y="120499"/>
                </a:lnTo>
                <a:lnTo>
                  <a:pt x="59946" y="127171"/>
                </a:lnTo>
                <a:lnTo>
                  <a:pt x="59913" y="122703"/>
                </a:lnTo>
                <a:lnTo>
                  <a:pt x="61814" y="121374"/>
                </a:lnTo>
                <a:lnTo>
                  <a:pt x="64986" y="120488"/>
                </a:lnTo>
                <a:lnTo>
                  <a:pt x="69005" y="119898"/>
                </a:lnTo>
                <a:lnTo>
                  <a:pt x="72637" y="119504"/>
                </a:lnTo>
                <a:lnTo>
                  <a:pt x="76012" y="119241"/>
                </a:lnTo>
                <a:lnTo>
                  <a:pt x="79213" y="119066"/>
                </a:lnTo>
                <a:lnTo>
                  <a:pt x="83253" y="117997"/>
                </a:lnTo>
                <a:lnTo>
                  <a:pt x="87851" y="116332"/>
                </a:lnTo>
                <a:lnTo>
                  <a:pt x="92821" y="114269"/>
                </a:lnTo>
                <a:lnTo>
                  <a:pt x="97087" y="112894"/>
                </a:lnTo>
                <a:lnTo>
                  <a:pt x="100884" y="111977"/>
                </a:lnTo>
                <a:lnTo>
                  <a:pt x="104368" y="111366"/>
                </a:lnTo>
                <a:lnTo>
                  <a:pt x="108595" y="110959"/>
                </a:lnTo>
                <a:lnTo>
                  <a:pt x="113318" y="110687"/>
                </a:lnTo>
                <a:lnTo>
                  <a:pt x="122694" y="110385"/>
                </a:lnTo>
                <a:lnTo>
                  <a:pt x="136473" y="110191"/>
                </a:lnTo>
                <a:lnTo>
                  <a:pt x="152919" y="110153"/>
                </a:lnTo>
                <a:lnTo>
                  <a:pt x="156203" y="111102"/>
                </a:lnTo>
                <a:lnTo>
                  <a:pt x="158391" y="112688"/>
                </a:lnTo>
                <a:lnTo>
                  <a:pt x="159850" y="114697"/>
                </a:lnTo>
                <a:lnTo>
                  <a:pt x="161776" y="116037"/>
                </a:lnTo>
                <a:lnTo>
                  <a:pt x="166455" y="117525"/>
                </a:lnTo>
                <a:lnTo>
                  <a:pt x="168084" y="118875"/>
                </a:lnTo>
                <a:lnTo>
                  <a:pt x="169170" y="120727"/>
                </a:lnTo>
                <a:lnTo>
                  <a:pt x="170376" y="125325"/>
                </a:lnTo>
                <a:lnTo>
                  <a:pt x="170913" y="130543"/>
                </a:lnTo>
                <a:lnTo>
                  <a:pt x="170104" y="133268"/>
                </a:lnTo>
                <a:lnTo>
                  <a:pt x="166664" y="138836"/>
                </a:lnTo>
                <a:lnTo>
                  <a:pt x="161961" y="144486"/>
                </a:lnTo>
                <a:lnTo>
                  <a:pt x="159373" y="147326"/>
                </a:lnTo>
                <a:lnTo>
                  <a:pt x="156695" y="151124"/>
                </a:lnTo>
                <a:lnTo>
                  <a:pt x="153957" y="155561"/>
                </a:lnTo>
                <a:lnTo>
                  <a:pt x="151180" y="160425"/>
                </a:lnTo>
                <a:lnTo>
                  <a:pt x="148375" y="164619"/>
                </a:lnTo>
                <a:lnTo>
                  <a:pt x="145554" y="168368"/>
                </a:lnTo>
                <a:lnTo>
                  <a:pt x="142720" y="171820"/>
                </a:lnTo>
                <a:lnTo>
                  <a:pt x="138926" y="175074"/>
                </a:lnTo>
                <a:lnTo>
                  <a:pt x="134491" y="178195"/>
                </a:lnTo>
                <a:lnTo>
                  <a:pt x="129629" y="181229"/>
                </a:lnTo>
                <a:lnTo>
                  <a:pt x="124484" y="184204"/>
                </a:lnTo>
                <a:lnTo>
                  <a:pt x="113686" y="190049"/>
                </a:lnTo>
                <a:lnTo>
                  <a:pt x="108140" y="191989"/>
                </a:lnTo>
                <a:lnTo>
                  <a:pt x="102537" y="193282"/>
                </a:lnTo>
                <a:lnTo>
                  <a:pt x="96897" y="194144"/>
                </a:lnTo>
                <a:lnTo>
                  <a:pt x="92184" y="195672"/>
                </a:lnTo>
                <a:lnTo>
                  <a:pt x="88090" y="197642"/>
                </a:lnTo>
                <a:lnTo>
                  <a:pt x="84408" y="199908"/>
                </a:lnTo>
                <a:lnTo>
                  <a:pt x="81001" y="201419"/>
                </a:lnTo>
                <a:lnTo>
                  <a:pt x="77777" y="202427"/>
                </a:lnTo>
                <a:lnTo>
                  <a:pt x="74676" y="203098"/>
                </a:lnTo>
                <a:lnTo>
                  <a:pt x="71655" y="203546"/>
                </a:lnTo>
                <a:lnTo>
                  <a:pt x="68689" y="203844"/>
                </a:lnTo>
                <a:lnTo>
                  <a:pt x="65759" y="204043"/>
                </a:lnTo>
                <a:lnTo>
                  <a:pt x="62854" y="204176"/>
                </a:lnTo>
                <a:lnTo>
                  <a:pt x="57085" y="204323"/>
                </a:lnTo>
                <a:lnTo>
                  <a:pt x="38707" y="204438"/>
                </a:lnTo>
                <a:lnTo>
                  <a:pt x="37198" y="203486"/>
                </a:lnTo>
                <a:lnTo>
                  <a:pt x="36193" y="201900"/>
                </a:lnTo>
                <a:lnTo>
                  <a:pt x="35522" y="199890"/>
                </a:lnTo>
                <a:lnTo>
                  <a:pt x="36028" y="197597"/>
                </a:lnTo>
                <a:lnTo>
                  <a:pt x="39130" y="192509"/>
                </a:lnTo>
                <a:lnTo>
                  <a:pt x="42754" y="187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3"/>
          <p:cNvSpPr/>
          <p:nvPr/>
        </p:nvSpPr>
        <p:spPr>
          <a:xfrm>
            <a:off x="4075222" y="2923232"/>
            <a:ext cx="110864" cy="186890"/>
          </a:xfrm>
          <a:custGeom>
            <a:avLst/>
            <a:gdLst/>
            <a:ahLst/>
            <a:cxnLst/>
            <a:rect l="0" t="0" r="0" b="0"/>
            <a:pathLst>
              <a:path w="110864" h="186890">
                <a:moveTo>
                  <a:pt x="51007" y="17135"/>
                </a:moveTo>
                <a:lnTo>
                  <a:pt x="51007" y="12584"/>
                </a:lnTo>
                <a:lnTo>
                  <a:pt x="51960" y="11244"/>
                </a:lnTo>
                <a:lnTo>
                  <a:pt x="53548" y="10350"/>
                </a:lnTo>
                <a:lnTo>
                  <a:pt x="55558" y="9754"/>
                </a:lnTo>
                <a:lnTo>
                  <a:pt x="56899" y="8404"/>
                </a:lnTo>
                <a:lnTo>
                  <a:pt x="57793" y="6552"/>
                </a:lnTo>
                <a:lnTo>
                  <a:pt x="59566" y="41"/>
                </a:lnTo>
                <a:lnTo>
                  <a:pt x="59570" y="24"/>
                </a:lnTo>
                <a:lnTo>
                  <a:pt x="55026" y="0"/>
                </a:lnTo>
                <a:lnTo>
                  <a:pt x="52734" y="949"/>
                </a:lnTo>
                <a:lnTo>
                  <a:pt x="50254" y="2534"/>
                </a:lnTo>
                <a:lnTo>
                  <a:pt x="47647" y="4544"/>
                </a:lnTo>
                <a:lnTo>
                  <a:pt x="44957" y="6836"/>
                </a:lnTo>
                <a:lnTo>
                  <a:pt x="42211" y="9317"/>
                </a:lnTo>
                <a:lnTo>
                  <a:pt x="36621" y="14613"/>
                </a:lnTo>
                <a:lnTo>
                  <a:pt x="30961" y="20142"/>
                </a:lnTo>
                <a:lnTo>
                  <a:pt x="27166" y="21997"/>
                </a:lnTo>
                <a:lnTo>
                  <a:pt x="22730" y="23234"/>
                </a:lnTo>
                <a:lnTo>
                  <a:pt x="17869" y="24058"/>
                </a:lnTo>
                <a:lnTo>
                  <a:pt x="14628" y="25561"/>
                </a:lnTo>
                <a:lnTo>
                  <a:pt x="12467" y="27515"/>
                </a:lnTo>
                <a:lnTo>
                  <a:pt x="9113" y="32226"/>
                </a:lnTo>
                <a:lnTo>
                  <a:pt x="6886" y="34816"/>
                </a:lnTo>
                <a:lnTo>
                  <a:pt x="4448" y="37495"/>
                </a:lnTo>
                <a:lnTo>
                  <a:pt x="2823" y="40233"/>
                </a:lnTo>
                <a:lnTo>
                  <a:pt x="1017" y="45816"/>
                </a:lnTo>
                <a:lnTo>
                  <a:pt x="214" y="51472"/>
                </a:lnTo>
                <a:lnTo>
                  <a:pt x="0" y="54314"/>
                </a:lnTo>
                <a:lnTo>
                  <a:pt x="810" y="56208"/>
                </a:lnTo>
                <a:lnTo>
                  <a:pt x="2303" y="57471"/>
                </a:lnTo>
                <a:lnTo>
                  <a:pt x="4251" y="58314"/>
                </a:lnTo>
                <a:lnTo>
                  <a:pt x="6501" y="58875"/>
                </a:lnTo>
                <a:lnTo>
                  <a:pt x="8954" y="59249"/>
                </a:lnTo>
                <a:lnTo>
                  <a:pt x="11542" y="59499"/>
                </a:lnTo>
                <a:lnTo>
                  <a:pt x="14220" y="59665"/>
                </a:lnTo>
                <a:lnTo>
                  <a:pt x="19735" y="59850"/>
                </a:lnTo>
                <a:lnTo>
                  <a:pt x="22539" y="60851"/>
                </a:lnTo>
                <a:lnTo>
                  <a:pt x="25361" y="62472"/>
                </a:lnTo>
                <a:lnTo>
                  <a:pt x="28195" y="64505"/>
                </a:lnTo>
                <a:lnTo>
                  <a:pt x="31989" y="65860"/>
                </a:lnTo>
                <a:lnTo>
                  <a:pt x="36424" y="66763"/>
                </a:lnTo>
                <a:lnTo>
                  <a:pt x="41285" y="67366"/>
                </a:lnTo>
                <a:lnTo>
                  <a:pt x="45479" y="68719"/>
                </a:lnTo>
                <a:lnTo>
                  <a:pt x="49227" y="70575"/>
                </a:lnTo>
                <a:lnTo>
                  <a:pt x="52677" y="72764"/>
                </a:lnTo>
                <a:lnTo>
                  <a:pt x="55931" y="74223"/>
                </a:lnTo>
                <a:lnTo>
                  <a:pt x="59052" y="75197"/>
                </a:lnTo>
                <a:lnTo>
                  <a:pt x="62086" y="75845"/>
                </a:lnTo>
                <a:lnTo>
                  <a:pt x="66013" y="77230"/>
                </a:lnTo>
                <a:lnTo>
                  <a:pt x="70536" y="79106"/>
                </a:lnTo>
                <a:lnTo>
                  <a:pt x="75457" y="81309"/>
                </a:lnTo>
                <a:lnTo>
                  <a:pt x="79689" y="82778"/>
                </a:lnTo>
                <a:lnTo>
                  <a:pt x="83464" y="83757"/>
                </a:lnTo>
                <a:lnTo>
                  <a:pt x="86932" y="84410"/>
                </a:lnTo>
                <a:lnTo>
                  <a:pt x="90197" y="85797"/>
                </a:lnTo>
                <a:lnTo>
                  <a:pt x="93327" y="87675"/>
                </a:lnTo>
                <a:lnTo>
                  <a:pt x="96365" y="89879"/>
                </a:lnTo>
                <a:lnTo>
                  <a:pt x="99343" y="93254"/>
                </a:lnTo>
                <a:lnTo>
                  <a:pt x="102282" y="97408"/>
                </a:lnTo>
                <a:lnTo>
                  <a:pt x="105192" y="102083"/>
                </a:lnTo>
                <a:lnTo>
                  <a:pt x="107134" y="106152"/>
                </a:lnTo>
                <a:lnTo>
                  <a:pt x="108427" y="109817"/>
                </a:lnTo>
                <a:lnTo>
                  <a:pt x="109290" y="113213"/>
                </a:lnTo>
                <a:lnTo>
                  <a:pt x="109865" y="116430"/>
                </a:lnTo>
                <a:lnTo>
                  <a:pt x="110248" y="119527"/>
                </a:lnTo>
                <a:lnTo>
                  <a:pt x="110504" y="122543"/>
                </a:lnTo>
                <a:lnTo>
                  <a:pt x="110674" y="126460"/>
                </a:lnTo>
                <a:lnTo>
                  <a:pt x="110863" y="135891"/>
                </a:lnTo>
                <a:lnTo>
                  <a:pt x="109961" y="140121"/>
                </a:lnTo>
                <a:lnTo>
                  <a:pt x="108408" y="143893"/>
                </a:lnTo>
                <a:lnTo>
                  <a:pt x="106420" y="147361"/>
                </a:lnTo>
                <a:lnTo>
                  <a:pt x="104141" y="150624"/>
                </a:lnTo>
                <a:lnTo>
                  <a:pt x="101670" y="153753"/>
                </a:lnTo>
                <a:lnTo>
                  <a:pt x="99070" y="156791"/>
                </a:lnTo>
                <a:lnTo>
                  <a:pt x="96384" y="159769"/>
                </a:lnTo>
                <a:lnTo>
                  <a:pt x="90860" y="165618"/>
                </a:lnTo>
                <a:lnTo>
                  <a:pt x="73854" y="182861"/>
                </a:lnTo>
                <a:lnTo>
                  <a:pt x="71001" y="184769"/>
                </a:lnTo>
                <a:lnTo>
                  <a:pt x="68147" y="186041"/>
                </a:lnTo>
                <a:lnTo>
                  <a:pt x="65291" y="186889"/>
                </a:lnTo>
                <a:lnTo>
                  <a:pt x="62435" y="186502"/>
                </a:lnTo>
                <a:lnTo>
                  <a:pt x="59578" y="185291"/>
                </a:lnTo>
                <a:lnTo>
                  <a:pt x="56721" y="183532"/>
                </a:lnTo>
                <a:lnTo>
                  <a:pt x="53864" y="182359"/>
                </a:lnTo>
                <a:lnTo>
                  <a:pt x="51007" y="181577"/>
                </a:lnTo>
                <a:lnTo>
                  <a:pt x="48149" y="181055"/>
                </a:lnTo>
                <a:lnTo>
                  <a:pt x="45292" y="179755"/>
                </a:lnTo>
                <a:lnTo>
                  <a:pt x="42435" y="177936"/>
                </a:lnTo>
                <a:lnTo>
                  <a:pt x="39578" y="175771"/>
                </a:lnTo>
                <a:lnTo>
                  <a:pt x="36720" y="173375"/>
                </a:lnTo>
                <a:lnTo>
                  <a:pt x="33862" y="170825"/>
                </a:lnTo>
                <a:lnTo>
                  <a:pt x="31005" y="168172"/>
                </a:lnTo>
                <a:lnTo>
                  <a:pt x="29100" y="165451"/>
                </a:lnTo>
                <a:lnTo>
                  <a:pt x="26983" y="159889"/>
                </a:lnTo>
                <a:lnTo>
                  <a:pt x="26419" y="156119"/>
                </a:lnTo>
                <a:lnTo>
                  <a:pt x="26042" y="151701"/>
                </a:lnTo>
                <a:lnTo>
                  <a:pt x="25792" y="146851"/>
                </a:lnTo>
                <a:lnTo>
                  <a:pt x="25513" y="136382"/>
                </a:lnTo>
                <a:lnTo>
                  <a:pt x="25334" y="118689"/>
                </a:lnTo>
                <a:lnTo>
                  <a:pt x="26272" y="114365"/>
                </a:lnTo>
                <a:lnTo>
                  <a:pt x="27850" y="109578"/>
                </a:lnTo>
                <a:lnTo>
                  <a:pt x="29854" y="104481"/>
                </a:lnTo>
                <a:lnTo>
                  <a:pt x="32143" y="99178"/>
                </a:lnTo>
                <a:lnTo>
                  <a:pt x="37226" y="88206"/>
                </a:lnTo>
                <a:lnTo>
                  <a:pt x="53909" y="54250"/>
                </a:lnTo>
                <a:lnTo>
                  <a:pt x="56752" y="49499"/>
                </a:lnTo>
                <a:lnTo>
                  <a:pt x="59600" y="45378"/>
                </a:lnTo>
                <a:lnTo>
                  <a:pt x="62451" y="41679"/>
                </a:lnTo>
                <a:lnTo>
                  <a:pt x="65303" y="38260"/>
                </a:lnTo>
                <a:lnTo>
                  <a:pt x="68158" y="35029"/>
                </a:lnTo>
                <a:lnTo>
                  <a:pt x="73870" y="28898"/>
                </a:lnTo>
                <a:lnTo>
                  <a:pt x="85298" y="17201"/>
                </a:lnTo>
                <a:lnTo>
                  <a:pt x="93870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94"/>
          <p:cNvSpPr/>
          <p:nvPr/>
        </p:nvSpPr>
        <p:spPr>
          <a:xfrm>
            <a:off x="4263393" y="2897505"/>
            <a:ext cx="145730" cy="124925"/>
          </a:xfrm>
          <a:custGeom>
            <a:avLst/>
            <a:gdLst/>
            <a:ahLst/>
            <a:cxnLst/>
            <a:rect l="0" t="0" r="0" b="0"/>
            <a:pathLst>
              <a:path w="145730" h="124925">
                <a:moveTo>
                  <a:pt x="25714" y="0"/>
                </a:moveTo>
                <a:lnTo>
                  <a:pt x="21164" y="4551"/>
                </a:lnTo>
                <a:lnTo>
                  <a:pt x="20775" y="5891"/>
                </a:lnTo>
                <a:lnTo>
                  <a:pt x="21469" y="6785"/>
                </a:lnTo>
                <a:lnTo>
                  <a:pt x="24876" y="8219"/>
                </a:lnTo>
                <a:lnTo>
                  <a:pt x="25342" y="10955"/>
                </a:lnTo>
                <a:lnTo>
                  <a:pt x="25465" y="13018"/>
                </a:lnTo>
                <a:lnTo>
                  <a:pt x="25604" y="17851"/>
                </a:lnTo>
                <a:lnTo>
                  <a:pt x="25708" y="37188"/>
                </a:lnTo>
                <a:lnTo>
                  <a:pt x="24757" y="40985"/>
                </a:lnTo>
                <a:lnTo>
                  <a:pt x="23171" y="45421"/>
                </a:lnTo>
                <a:lnTo>
                  <a:pt x="21161" y="50283"/>
                </a:lnTo>
                <a:lnTo>
                  <a:pt x="18869" y="54477"/>
                </a:lnTo>
                <a:lnTo>
                  <a:pt x="16388" y="58225"/>
                </a:lnTo>
                <a:lnTo>
                  <a:pt x="13782" y="61677"/>
                </a:lnTo>
                <a:lnTo>
                  <a:pt x="12044" y="65883"/>
                </a:lnTo>
                <a:lnTo>
                  <a:pt x="10886" y="70592"/>
                </a:lnTo>
                <a:lnTo>
                  <a:pt x="10113" y="75636"/>
                </a:lnTo>
                <a:lnTo>
                  <a:pt x="8646" y="79951"/>
                </a:lnTo>
                <a:lnTo>
                  <a:pt x="6715" y="83781"/>
                </a:lnTo>
                <a:lnTo>
                  <a:pt x="4476" y="87286"/>
                </a:lnTo>
                <a:lnTo>
                  <a:pt x="2983" y="90576"/>
                </a:lnTo>
                <a:lnTo>
                  <a:pt x="1987" y="93721"/>
                </a:lnTo>
                <a:lnTo>
                  <a:pt x="1324" y="96771"/>
                </a:lnTo>
                <a:lnTo>
                  <a:pt x="881" y="99756"/>
                </a:lnTo>
                <a:lnTo>
                  <a:pt x="587" y="102699"/>
                </a:lnTo>
                <a:lnTo>
                  <a:pt x="390" y="105613"/>
                </a:lnTo>
                <a:lnTo>
                  <a:pt x="259" y="108509"/>
                </a:lnTo>
                <a:lnTo>
                  <a:pt x="0" y="119865"/>
                </a:lnTo>
                <a:lnTo>
                  <a:pt x="2538" y="122488"/>
                </a:lnTo>
                <a:lnTo>
                  <a:pt x="4548" y="124521"/>
                </a:lnTo>
                <a:lnTo>
                  <a:pt x="5889" y="124924"/>
                </a:lnTo>
                <a:lnTo>
                  <a:pt x="6782" y="124240"/>
                </a:lnTo>
                <a:lnTo>
                  <a:pt x="7378" y="122831"/>
                </a:lnTo>
                <a:lnTo>
                  <a:pt x="8728" y="121892"/>
                </a:lnTo>
                <a:lnTo>
                  <a:pt x="12767" y="120849"/>
                </a:lnTo>
                <a:lnTo>
                  <a:pt x="15178" y="120571"/>
                </a:lnTo>
                <a:lnTo>
                  <a:pt x="17737" y="120385"/>
                </a:lnTo>
                <a:lnTo>
                  <a:pt x="20397" y="120262"/>
                </a:lnTo>
                <a:lnTo>
                  <a:pt x="24073" y="119227"/>
                </a:lnTo>
                <a:lnTo>
                  <a:pt x="28431" y="117584"/>
                </a:lnTo>
                <a:lnTo>
                  <a:pt x="33240" y="115537"/>
                </a:lnTo>
                <a:lnTo>
                  <a:pt x="37399" y="114172"/>
                </a:lnTo>
                <a:lnTo>
                  <a:pt x="41124" y="113262"/>
                </a:lnTo>
                <a:lnTo>
                  <a:pt x="44559" y="112655"/>
                </a:lnTo>
                <a:lnTo>
                  <a:pt x="48755" y="111298"/>
                </a:lnTo>
                <a:lnTo>
                  <a:pt x="53457" y="109441"/>
                </a:lnTo>
                <a:lnTo>
                  <a:pt x="58497" y="107251"/>
                </a:lnTo>
                <a:lnTo>
                  <a:pt x="69177" y="102277"/>
                </a:lnTo>
                <a:lnTo>
                  <a:pt x="74692" y="99617"/>
                </a:lnTo>
                <a:lnTo>
                  <a:pt x="79321" y="97844"/>
                </a:lnTo>
                <a:lnTo>
                  <a:pt x="83360" y="96662"/>
                </a:lnTo>
                <a:lnTo>
                  <a:pt x="87005" y="95874"/>
                </a:lnTo>
                <a:lnTo>
                  <a:pt x="91339" y="95348"/>
                </a:lnTo>
                <a:lnTo>
                  <a:pt x="96134" y="94998"/>
                </a:lnTo>
                <a:lnTo>
                  <a:pt x="101236" y="94764"/>
                </a:lnTo>
                <a:lnTo>
                  <a:pt x="105589" y="93656"/>
                </a:lnTo>
                <a:lnTo>
                  <a:pt x="109445" y="91965"/>
                </a:lnTo>
                <a:lnTo>
                  <a:pt x="112967" y="89885"/>
                </a:lnTo>
                <a:lnTo>
                  <a:pt x="116267" y="88498"/>
                </a:lnTo>
                <a:lnTo>
                  <a:pt x="119421" y="87574"/>
                </a:lnTo>
                <a:lnTo>
                  <a:pt x="122475" y="86957"/>
                </a:lnTo>
                <a:lnTo>
                  <a:pt x="125464" y="86546"/>
                </a:lnTo>
                <a:lnTo>
                  <a:pt x="128409" y="86272"/>
                </a:lnTo>
                <a:lnTo>
                  <a:pt x="135429" y="85833"/>
                </a:lnTo>
                <a:lnTo>
                  <a:pt x="138928" y="85773"/>
                </a:lnTo>
                <a:lnTo>
                  <a:pt x="141195" y="85757"/>
                </a:lnTo>
                <a:lnTo>
                  <a:pt x="142706" y="84793"/>
                </a:lnTo>
                <a:lnTo>
                  <a:pt x="143714" y="83199"/>
                </a:lnTo>
                <a:lnTo>
                  <a:pt x="145729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95"/>
          <p:cNvSpPr/>
          <p:nvPr/>
        </p:nvSpPr>
        <p:spPr>
          <a:xfrm>
            <a:off x="4358878" y="2906077"/>
            <a:ext cx="41673" cy="257176"/>
          </a:xfrm>
          <a:custGeom>
            <a:avLst/>
            <a:gdLst/>
            <a:ahLst/>
            <a:cxnLst/>
            <a:rect l="0" t="0" r="0" b="0"/>
            <a:pathLst>
              <a:path w="41673" h="257176">
                <a:moveTo>
                  <a:pt x="15954" y="0"/>
                </a:moveTo>
                <a:lnTo>
                  <a:pt x="8573" y="0"/>
                </a:lnTo>
                <a:lnTo>
                  <a:pt x="8176" y="953"/>
                </a:lnTo>
                <a:lnTo>
                  <a:pt x="7617" y="6844"/>
                </a:lnTo>
                <a:lnTo>
                  <a:pt x="7451" y="14622"/>
                </a:lnTo>
                <a:lnTo>
                  <a:pt x="7381" y="112796"/>
                </a:lnTo>
                <a:lnTo>
                  <a:pt x="6429" y="120918"/>
                </a:lnTo>
                <a:lnTo>
                  <a:pt x="4842" y="129189"/>
                </a:lnTo>
                <a:lnTo>
                  <a:pt x="2831" y="137561"/>
                </a:lnTo>
                <a:lnTo>
                  <a:pt x="1490" y="145047"/>
                </a:lnTo>
                <a:lnTo>
                  <a:pt x="596" y="151943"/>
                </a:lnTo>
                <a:lnTo>
                  <a:pt x="0" y="158446"/>
                </a:lnTo>
                <a:lnTo>
                  <a:pt x="556" y="164686"/>
                </a:lnTo>
                <a:lnTo>
                  <a:pt x="1879" y="170750"/>
                </a:lnTo>
                <a:lnTo>
                  <a:pt x="3713" y="176698"/>
                </a:lnTo>
                <a:lnTo>
                  <a:pt x="4936" y="182569"/>
                </a:lnTo>
                <a:lnTo>
                  <a:pt x="5751" y="188388"/>
                </a:lnTo>
                <a:lnTo>
                  <a:pt x="6294" y="194172"/>
                </a:lnTo>
                <a:lnTo>
                  <a:pt x="7609" y="199933"/>
                </a:lnTo>
                <a:lnTo>
                  <a:pt x="9438" y="205679"/>
                </a:lnTo>
                <a:lnTo>
                  <a:pt x="11610" y="211414"/>
                </a:lnTo>
                <a:lnTo>
                  <a:pt x="13059" y="216190"/>
                </a:lnTo>
                <a:lnTo>
                  <a:pt x="14024" y="220327"/>
                </a:lnTo>
                <a:lnTo>
                  <a:pt x="15096" y="227463"/>
                </a:lnTo>
                <a:lnTo>
                  <a:pt x="15573" y="233810"/>
                </a:lnTo>
                <a:lnTo>
                  <a:pt x="16652" y="236836"/>
                </a:lnTo>
                <a:lnTo>
                  <a:pt x="18325" y="239806"/>
                </a:lnTo>
                <a:lnTo>
                  <a:pt x="20392" y="242738"/>
                </a:lnTo>
                <a:lnTo>
                  <a:pt x="22722" y="244693"/>
                </a:lnTo>
                <a:lnTo>
                  <a:pt x="25229" y="245996"/>
                </a:lnTo>
                <a:lnTo>
                  <a:pt x="27852" y="246865"/>
                </a:lnTo>
                <a:lnTo>
                  <a:pt x="30554" y="248397"/>
                </a:lnTo>
                <a:lnTo>
                  <a:pt x="33307" y="250370"/>
                </a:lnTo>
                <a:lnTo>
                  <a:pt x="41672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96"/>
          <p:cNvSpPr/>
          <p:nvPr/>
        </p:nvSpPr>
        <p:spPr>
          <a:xfrm>
            <a:off x="500062" y="3497579"/>
            <a:ext cx="33099" cy="308612"/>
          </a:xfrm>
          <a:custGeom>
            <a:avLst/>
            <a:gdLst/>
            <a:ahLst/>
            <a:cxnLst/>
            <a:rect l="0" t="0" r="0" b="0"/>
            <a:pathLst>
              <a:path w="33099" h="308612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2"/>
                </a:lnTo>
                <a:lnTo>
                  <a:pt x="8219" y="20400"/>
                </a:lnTo>
                <a:lnTo>
                  <a:pt x="9290" y="23125"/>
                </a:lnTo>
                <a:lnTo>
                  <a:pt x="10956" y="25895"/>
                </a:lnTo>
                <a:lnTo>
                  <a:pt x="13019" y="28693"/>
                </a:lnTo>
                <a:lnTo>
                  <a:pt x="14394" y="31511"/>
                </a:lnTo>
                <a:lnTo>
                  <a:pt x="15311" y="34343"/>
                </a:lnTo>
                <a:lnTo>
                  <a:pt x="16330" y="40029"/>
                </a:lnTo>
                <a:lnTo>
                  <a:pt x="16903" y="49538"/>
                </a:lnTo>
                <a:lnTo>
                  <a:pt x="17113" y="70248"/>
                </a:lnTo>
                <a:lnTo>
                  <a:pt x="17144" y="117276"/>
                </a:lnTo>
                <a:lnTo>
                  <a:pt x="18097" y="122951"/>
                </a:lnTo>
                <a:lnTo>
                  <a:pt x="19685" y="128640"/>
                </a:lnTo>
                <a:lnTo>
                  <a:pt x="21696" y="134338"/>
                </a:lnTo>
                <a:lnTo>
                  <a:pt x="23036" y="140041"/>
                </a:lnTo>
                <a:lnTo>
                  <a:pt x="23930" y="145749"/>
                </a:lnTo>
                <a:lnTo>
                  <a:pt x="24526" y="151459"/>
                </a:lnTo>
                <a:lnTo>
                  <a:pt x="24923" y="157170"/>
                </a:lnTo>
                <a:lnTo>
                  <a:pt x="25188" y="162883"/>
                </a:lnTo>
                <a:lnTo>
                  <a:pt x="25482" y="174310"/>
                </a:lnTo>
                <a:lnTo>
                  <a:pt x="25717" y="286834"/>
                </a:lnTo>
                <a:lnTo>
                  <a:pt x="26670" y="289331"/>
                </a:lnTo>
                <a:lnTo>
                  <a:pt x="28257" y="291947"/>
                </a:lnTo>
                <a:lnTo>
                  <a:pt x="30268" y="294644"/>
                </a:lnTo>
                <a:lnTo>
                  <a:pt x="31609" y="297395"/>
                </a:lnTo>
                <a:lnTo>
                  <a:pt x="32503" y="300181"/>
                </a:lnTo>
                <a:lnTo>
                  <a:pt x="33098" y="302991"/>
                </a:lnTo>
                <a:lnTo>
                  <a:pt x="32543" y="304864"/>
                </a:lnTo>
                <a:lnTo>
                  <a:pt x="31220" y="306113"/>
                </a:lnTo>
                <a:lnTo>
                  <a:pt x="25730" y="308605"/>
                </a:lnTo>
                <a:lnTo>
                  <a:pt x="25717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7"/>
          <p:cNvSpPr/>
          <p:nvPr/>
        </p:nvSpPr>
        <p:spPr>
          <a:xfrm>
            <a:off x="620078" y="3506152"/>
            <a:ext cx="257175" cy="128586"/>
          </a:xfrm>
          <a:custGeom>
            <a:avLst/>
            <a:gdLst/>
            <a:ahLst/>
            <a:cxnLst/>
            <a:rect l="0" t="0" r="0" b="0"/>
            <a:pathLst>
              <a:path w="257175" h="128586">
                <a:moveTo>
                  <a:pt x="42861" y="0"/>
                </a:moveTo>
                <a:lnTo>
                  <a:pt x="34298" y="0"/>
                </a:lnTo>
                <a:lnTo>
                  <a:pt x="34292" y="4551"/>
                </a:lnTo>
                <a:lnTo>
                  <a:pt x="33338" y="6844"/>
                </a:lnTo>
                <a:lnTo>
                  <a:pt x="31750" y="9325"/>
                </a:lnTo>
                <a:lnTo>
                  <a:pt x="29739" y="11932"/>
                </a:lnTo>
                <a:lnTo>
                  <a:pt x="28398" y="14622"/>
                </a:lnTo>
                <a:lnTo>
                  <a:pt x="27504" y="17368"/>
                </a:lnTo>
                <a:lnTo>
                  <a:pt x="26908" y="20151"/>
                </a:lnTo>
                <a:lnTo>
                  <a:pt x="26511" y="22959"/>
                </a:lnTo>
                <a:lnTo>
                  <a:pt x="26246" y="25784"/>
                </a:lnTo>
                <a:lnTo>
                  <a:pt x="26070" y="28619"/>
                </a:lnTo>
                <a:lnTo>
                  <a:pt x="24999" y="32414"/>
                </a:lnTo>
                <a:lnTo>
                  <a:pt x="23333" y="36850"/>
                </a:lnTo>
                <a:lnTo>
                  <a:pt x="21270" y="41712"/>
                </a:lnTo>
                <a:lnTo>
                  <a:pt x="19895" y="45905"/>
                </a:lnTo>
                <a:lnTo>
                  <a:pt x="18978" y="49653"/>
                </a:lnTo>
                <a:lnTo>
                  <a:pt x="18367" y="53105"/>
                </a:lnTo>
                <a:lnTo>
                  <a:pt x="17007" y="56358"/>
                </a:lnTo>
                <a:lnTo>
                  <a:pt x="15147" y="59479"/>
                </a:lnTo>
                <a:lnTo>
                  <a:pt x="12955" y="62513"/>
                </a:lnTo>
                <a:lnTo>
                  <a:pt x="11494" y="66441"/>
                </a:lnTo>
                <a:lnTo>
                  <a:pt x="10520" y="70964"/>
                </a:lnTo>
                <a:lnTo>
                  <a:pt x="9870" y="75884"/>
                </a:lnTo>
                <a:lnTo>
                  <a:pt x="8485" y="80117"/>
                </a:lnTo>
                <a:lnTo>
                  <a:pt x="6609" y="83892"/>
                </a:lnTo>
                <a:lnTo>
                  <a:pt x="4405" y="87360"/>
                </a:lnTo>
                <a:lnTo>
                  <a:pt x="2937" y="90625"/>
                </a:lnTo>
                <a:lnTo>
                  <a:pt x="1957" y="93754"/>
                </a:lnTo>
                <a:lnTo>
                  <a:pt x="1305" y="96793"/>
                </a:lnTo>
                <a:lnTo>
                  <a:pt x="869" y="99771"/>
                </a:lnTo>
                <a:lnTo>
                  <a:pt x="579" y="102709"/>
                </a:lnTo>
                <a:lnTo>
                  <a:pt x="386" y="105620"/>
                </a:lnTo>
                <a:lnTo>
                  <a:pt x="257" y="108514"/>
                </a:lnTo>
                <a:lnTo>
                  <a:pt x="9" y="119511"/>
                </a:lnTo>
                <a:lnTo>
                  <a:pt x="0" y="127352"/>
                </a:lnTo>
                <a:lnTo>
                  <a:pt x="952" y="127764"/>
                </a:lnTo>
                <a:lnTo>
                  <a:pt x="8730" y="128515"/>
                </a:lnTo>
                <a:lnTo>
                  <a:pt x="28692" y="128585"/>
                </a:lnTo>
                <a:lnTo>
                  <a:pt x="32462" y="127633"/>
                </a:lnTo>
                <a:lnTo>
                  <a:pt x="36881" y="126046"/>
                </a:lnTo>
                <a:lnTo>
                  <a:pt x="41732" y="124036"/>
                </a:lnTo>
                <a:lnTo>
                  <a:pt x="46871" y="122695"/>
                </a:lnTo>
                <a:lnTo>
                  <a:pt x="52202" y="121802"/>
                </a:lnTo>
                <a:lnTo>
                  <a:pt x="57661" y="121206"/>
                </a:lnTo>
                <a:lnTo>
                  <a:pt x="62253" y="119857"/>
                </a:lnTo>
                <a:lnTo>
                  <a:pt x="66267" y="118005"/>
                </a:lnTo>
                <a:lnTo>
                  <a:pt x="69895" y="115817"/>
                </a:lnTo>
                <a:lnTo>
                  <a:pt x="74219" y="114359"/>
                </a:lnTo>
                <a:lnTo>
                  <a:pt x="79006" y="113387"/>
                </a:lnTo>
                <a:lnTo>
                  <a:pt x="84103" y="112739"/>
                </a:lnTo>
                <a:lnTo>
                  <a:pt x="89406" y="111354"/>
                </a:lnTo>
                <a:lnTo>
                  <a:pt x="94846" y="109479"/>
                </a:lnTo>
                <a:lnTo>
                  <a:pt x="100378" y="107276"/>
                </a:lnTo>
                <a:lnTo>
                  <a:pt x="105971" y="105807"/>
                </a:lnTo>
                <a:lnTo>
                  <a:pt x="111604" y="104828"/>
                </a:lnTo>
                <a:lnTo>
                  <a:pt x="117265" y="104176"/>
                </a:lnTo>
                <a:lnTo>
                  <a:pt x="122944" y="103740"/>
                </a:lnTo>
                <a:lnTo>
                  <a:pt x="128635" y="103450"/>
                </a:lnTo>
                <a:lnTo>
                  <a:pt x="140038" y="103128"/>
                </a:lnTo>
                <a:lnTo>
                  <a:pt x="181186" y="102880"/>
                </a:lnTo>
                <a:lnTo>
                  <a:pt x="251344" y="102870"/>
                </a:lnTo>
                <a:lnTo>
                  <a:pt x="253287" y="103823"/>
                </a:lnTo>
                <a:lnTo>
                  <a:pt x="254583" y="105410"/>
                </a:lnTo>
                <a:lnTo>
                  <a:pt x="257174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8"/>
          <p:cNvSpPr/>
          <p:nvPr/>
        </p:nvSpPr>
        <p:spPr>
          <a:xfrm>
            <a:off x="808672" y="3506152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8572" y="0"/>
                </a:moveTo>
                <a:lnTo>
                  <a:pt x="1192" y="0"/>
                </a:lnTo>
                <a:lnTo>
                  <a:pt x="794" y="952"/>
                </a:lnTo>
                <a:lnTo>
                  <a:pt x="157" y="9325"/>
                </a:lnTo>
                <a:lnTo>
                  <a:pt x="46" y="19908"/>
                </a:lnTo>
                <a:lnTo>
                  <a:pt x="0" y="254308"/>
                </a:lnTo>
                <a:lnTo>
                  <a:pt x="952" y="259073"/>
                </a:lnTo>
                <a:lnTo>
                  <a:pt x="2540" y="263203"/>
                </a:lnTo>
                <a:lnTo>
                  <a:pt x="4551" y="266909"/>
                </a:lnTo>
                <a:lnTo>
                  <a:pt x="5891" y="270332"/>
                </a:lnTo>
                <a:lnTo>
                  <a:pt x="6785" y="273566"/>
                </a:lnTo>
                <a:lnTo>
                  <a:pt x="7381" y="276675"/>
                </a:lnTo>
                <a:lnTo>
                  <a:pt x="6825" y="280653"/>
                </a:lnTo>
                <a:lnTo>
                  <a:pt x="5503" y="285209"/>
                </a:lnTo>
                <a:lnTo>
                  <a:pt x="3668" y="290152"/>
                </a:lnTo>
                <a:lnTo>
                  <a:pt x="2446" y="294400"/>
                </a:lnTo>
                <a:lnTo>
                  <a:pt x="1630" y="298184"/>
                </a:lnTo>
                <a:lnTo>
                  <a:pt x="1087" y="301659"/>
                </a:lnTo>
                <a:lnTo>
                  <a:pt x="1677" y="304929"/>
                </a:lnTo>
                <a:lnTo>
                  <a:pt x="3023" y="308061"/>
                </a:lnTo>
                <a:lnTo>
                  <a:pt x="4873" y="311101"/>
                </a:lnTo>
                <a:lnTo>
                  <a:pt x="6106" y="314081"/>
                </a:lnTo>
                <a:lnTo>
                  <a:pt x="6928" y="317020"/>
                </a:lnTo>
                <a:lnTo>
                  <a:pt x="7476" y="319931"/>
                </a:lnTo>
                <a:lnTo>
                  <a:pt x="8794" y="322825"/>
                </a:lnTo>
                <a:lnTo>
                  <a:pt x="10625" y="325707"/>
                </a:lnTo>
                <a:lnTo>
                  <a:pt x="15857" y="332625"/>
                </a:lnTo>
                <a:lnTo>
                  <a:pt x="17239" y="334145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9"/>
          <p:cNvSpPr/>
          <p:nvPr/>
        </p:nvSpPr>
        <p:spPr>
          <a:xfrm>
            <a:off x="971550" y="3523297"/>
            <a:ext cx="240030" cy="102871"/>
          </a:xfrm>
          <a:custGeom>
            <a:avLst/>
            <a:gdLst/>
            <a:ahLst/>
            <a:cxnLst/>
            <a:rect l="0" t="0" r="0" b="0"/>
            <a:pathLst>
              <a:path w="240030" h="102871">
                <a:moveTo>
                  <a:pt x="25717" y="0"/>
                </a:moveTo>
                <a:lnTo>
                  <a:pt x="33098" y="7381"/>
                </a:lnTo>
                <a:lnTo>
                  <a:pt x="33760" y="10583"/>
                </a:lnTo>
                <a:lnTo>
                  <a:pt x="33936" y="12770"/>
                </a:lnTo>
                <a:lnTo>
                  <a:pt x="34054" y="15181"/>
                </a:lnTo>
                <a:lnTo>
                  <a:pt x="34185" y="20400"/>
                </a:lnTo>
                <a:lnTo>
                  <a:pt x="34258" y="28693"/>
                </a:lnTo>
                <a:lnTo>
                  <a:pt x="33316" y="31511"/>
                </a:lnTo>
                <a:lnTo>
                  <a:pt x="31736" y="34342"/>
                </a:lnTo>
                <a:lnTo>
                  <a:pt x="29729" y="37182"/>
                </a:lnTo>
                <a:lnTo>
                  <a:pt x="28392" y="40028"/>
                </a:lnTo>
                <a:lnTo>
                  <a:pt x="27500" y="42878"/>
                </a:lnTo>
                <a:lnTo>
                  <a:pt x="26906" y="45730"/>
                </a:lnTo>
                <a:lnTo>
                  <a:pt x="25557" y="48584"/>
                </a:lnTo>
                <a:lnTo>
                  <a:pt x="23705" y="51440"/>
                </a:lnTo>
                <a:lnTo>
                  <a:pt x="21518" y="54296"/>
                </a:lnTo>
                <a:lnTo>
                  <a:pt x="19108" y="57152"/>
                </a:lnTo>
                <a:lnTo>
                  <a:pt x="16548" y="60009"/>
                </a:lnTo>
                <a:lnTo>
                  <a:pt x="13890" y="62866"/>
                </a:lnTo>
                <a:lnTo>
                  <a:pt x="12117" y="65723"/>
                </a:lnTo>
                <a:lnTo>
                  <a:pt x="10935" y="68581"/>
                </a:lnTo>
                <a:lnTo>
                  <a:pt x="10148" y="71438"/>
                </a:lnTo>
                <a:lnTo>
                  <a:pt x="8670" y="74295"/>
                </a:lnTo>
                <a:lnTo>
                  <a:pt x="6732" y="77153"/>
                </a:lnTo>
                <a:lnTo>
                  <a:pt x="4488" y="80010"/>
                </a:lnTo>
                <a:lnTo>
                  <a:pt x="2992" y="82868"/>
                </a:lnTo>
                <a:lnTo>
                  <a:pt x="1994" y="85725"/>
                </a:lnTo>
                <a:lnTo>
                  <a:pt x="1329" y="88583"/>
                </a:lnTo>
                <a:lnTo>
                  <a:pt x="886" y="91440"/>
                </a:lnTo>
                <a:lnTo>
                  <a:pt x="591" y="94298"/>
                </a:lnTo>
                <a:lnTo>
                  <a:pt x="0" y="102861"/>
                </a:lnTo>
                <a:lnTo>
                  <a:pt x="0" y="102869"/>
                </a:lnTo>
                <a:lnTo>
                  <a:pt x="20151" y="102870"/>
                </a:lnTo>
                <a:lnTo>
                  <a:pt x="22959" y="101918"/>
                </a:lnTo>
                <a:lnTo>
                  <a:pt x="25783" y="100330"/>
                </a:lnTo>
                <a:lnTo>
                  <a:pt x="28618" y="98319"/>
                </a:lnTo>
                <a:lnTo>
                  <a:pt x="34309" y="96085"/>
                </a:lnTo>
                <a:lnTo>
                  <a:pt x="40966" y="95092"/>
                </a:lnTo>
                <a:lnTo>
                  <a:pt x="45408" y="94827"/>
                </a:lnTo>
                <a:lnTo>
                  <a:pt x="50274" y="94651"/>
                </a:lnTo>
                <a:lnTo>
                  <a:pt x="55423" y="93581"/>
                </a:lnTo>
                <a:lnTo>
                  <a:pt x="60761" y="91914"/>
                </a:lnTo>
                <a:lnTo>
                  <a:pt x="66225" y="89851"/>
                </a:lnTo>
                <a:lnTo>
                  <a:pt x="70820" y="88476"/>
                </a:lnTo>
                <a:lnTo>
                  <a:pt x="74835" y="87559"/>
                </a:lnTo>
                <a:lnTo>
                  <a:pt x="78465" y="86948"/>
                </a:lnTo>
                <a:lnTo>
                  <a:pt x="82790" y="85588"/>
                </a:lnTo>
                <a:lnTo>
                  <a:pt x="87578" y="83728"/>
                </a:lnTo>
                <a:lnTo>
                  <a:pt x="92675" y="81536"/>
                </a:lnTo>
                <a:lnTo>
                  <a:pt x="97978" y="80075"/>
                </a:lnTo>
                <a:lnTo>
                  <a:pt x="103419" y="79101"/>
                </a:lnTo>
                <a:lnTo>
                  <a:pt x="108951" y="78452"/>
                </a:lnTo>
                <a:lnTo>
                  <a:pt x="114544" y="78018"/>
                </a:lnTo>
                <a:lnTo>
                  <a:pt x="120177" y="77730"/>
                </a:lnTo>
                <a:lnTo>
                  <a:pt x="125838" y="77538"/>
                </a:lnTo>
                <a:lnTo>
                  <a:pt x="153550" y="77229"/>
                </a:lnTo>
                <a:lnTo>
                  <a:pt x="178006" y="77163"/>
                </a:lnTo>
                <a:lnTo>
                  <a:pt x="182488" y="78112"/>
                </a:lnTo>
                <a:lnTo>
                  <a:pt x="186428" y="79697"/>
                </a:lnTo>
                <a:lnTo>
                  <a:pt x="190008" y="81706"/>
                </a:lnTo>
                <a:lnTo>
                  <a:pt x="196525" y="83939"/>
                </a:lnTo>
                <a:lnTo>
                  <a:pt x="202597" y="84931"/>
                </a:lnTo>
                <a:lnTo>
                  <a:pt x="208470" y="85373"/>
                </a:lnTo>
                <a:lnTo>
                  <a:pt x="211370" y="86442"/>
                </a:lnTo>
                <a:lnTo>
                  <a:pt x="214256" y="88108"/>
                </a:lnTo>
                <a:lnTo>
                  <a:pt x="217132" y="90171"/>
                </a:lnTo>
                <a:lnTo>
                  <a:pt x="222868" y="92464"/>
                </a:lnTo>
                <a:lnTo>
                  <a:pt x="228592" y="93483"/>
                </a:lnTo>
                <a:lnTo>
                  <a:pt x="234311" y="93936"/>
                </a:lnTo>
                <a:lnTo>
                  <a:pt x="240029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00"/>
          <p:cNvSpPr/>
          <p:nvPr/>
        </p:nvSpPr>
        <p:spPr>
          <a:xfrm>
            <a:off x="1134430" y="3480435"/>
            <a:ext cx="17143" cy="342901"/>
          </a:xfrm>
          <a:custGeom>
            <a:avLst/>
            <a:gdLst/>
            <a:ahLst/>
            <a:cxnLst/>
            <a:rect l="0" t="0" r="0" b="0"/>
            <a:pathLst>
              <a:path w="17143" h="342901">
                <a:moveTo>
                  <a:pt x="8569" y="0"/>
                </a:moveTo>
                <a:lnTo>
                  <a:pt x="1188" y="0"/>
                </a:lnTo>
                <a:lnTo>
                  <a:pt x="791" y="952"/>
                </a:lnTo>
                <a:lnTo>
                  <a:pt x="350" y="4551"/>
                </a:lnTo>
                <a:lnTo>
                  <a:pt x="102" y="11932"/>
                </a:lnTo>
                <a:lnTo>
                  <a:pt x="0" y="57311"/>
                </a:lnTo>
                <a:lnTo>
                  <a:pt x="951" y="62972"/>
                </a:lnTo>
                <a:lnTo>
                  <a:pt x="2538" y="68651"/>
                </a:lnTo>
                <a:lnTo>
                  <a:pt x="4549" y="74342"/>
                </a:lnTo>
                <a:lnTo>
                  <a:pt x="5889" y="80994"/>
                </a:lnTo>
                <a:lnTo>
                  <a:pt x="6782" y="88286"/>
                </a:lnTo>
                <a:lnTo>
                  <a:pt x="7378" y="96005"/>
                </a:lnTo>
                <a:lnTo>
                  <a:pt x="7775" y="104008"/>
                </a:lnTo>
                <a:lnTo>
                  <a:pt x="8216" y="120521"/>
                </a:lnTo>
                <a:lnTo>
                  <a:pt x="8538" y="164113"/>
                </a:lnTo>
                <a:lnTo>
                  <a:pt x="8569" y="227291"/>
                </a:lnTo>
                <a:lnTo>
                  <a:pt x="9521" y="233442"/>
                </a:lnTo>
                <a:lnTo>
                  <a:pt x="11109" y="239448"/>
                </a:lnTo>
                <a:lnTo>
                  <a:pt x="13120" y="245357"/>
                </a:lnTo>
                <a:lnTo>
                  <a:pt x="14461" y="251201"/>
                </a:lnTo>
                <a:lnTo>
                  <a:pt x="15354" y="257002"/>
                </a:lnTo>
                <a:lnTo>
                  <a:pt x="15950" y="262775"/>
                </a:lnTo>
                <a:lnTo>
                  <a:pt x="16347" y="268528"/>
                </a:lnTo>
                <a:lnTo>
                  <a:pt x="16612" y="274269"/>
                </a:lnTo>
                <a:lnTo>
                  <a:pt x="16906" y="285727"/>
                </a:lnTo>
                <a:lnTo>
                  <a:pt x="17139" y="328463"/>
                </a:lnTo>
                <a:lnTo>
                  <a:pt x="16188" y="330418"/>
                </a:lnTo>
                <a:lnTo>
                  <a:pt x="14601" y="331721"/>
                </a:lnTo>
                <a:lnTo>
                  <a:pt x="12590" y="332590"/>
                </a:lnTo>
                <a:lnTo>
                  <a:pt x="11250" y="334122"/>
                </a:lnTo>
                <a:lnTo>
                  <a:pt x="10357" y="336095"/>
                </a:lnTo>
                <a:lnTo>
                  <a:pt x="8579" y="342865"/>
                </a:lnTo>
                <a:lnTo>
                  <a:pt x="1714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01"/>
          <p:cNvSpPr/>
          <p:nvPr/>
        </p:nvSpPr>
        <p:spPr>
          <a:xfrm>
            <a:off x="1271940" y="3669030"/>
            <a:ext cx="291113" cy="17146"/>
          </a:xfrm>
          <a:custGeom>
            <a:avLst/>
            <a:gdLst/>
            <a:ahLst/>
            <a:cxnLst/>
            <a:rect l="0" t="0" r="0" b="0"/>
            <a:pathLst>
              <a:path w="291113" h="17146">
                <a:moveTo>
                  <a:pt x="8219" y="17145"/>
                </a:moveTo>
                <a:lnTo>
                  <a:pt x="0" y="17145"/>
                </a:lnTo>
                <a:lnTo>
                  <a:pt x="20888" y="17145"/>
                </a:lnTo>
                <a:lnTo>
                  <a:pt x="23332" y="16192"/>
                </a:lnTo>
                <a:lnTo>
                  <a:pt x="25915" y="14605"/>
                </a:lnTo>
                <a:lnTo>
                  <a:pt x="28589" y="12594"/>
                </a:lnTo>
                <a:lnTo>
                  <a:pt x="31324" y="11253"/>
                </a:lnTo>
                <a:lnTo>
                  <a:pt x="34100" y="10359"/>
                </a:lnTo>
                <a:lnTo>
                  <a:pt x="36903" y="9764"/>
                </a:lnTo>
                <a:lnTo>
                  <a:pt x="40677" y="9367"/>
                </a:lnTo>
                <a:lnTo>
                  <a:pt x="45098" y="9102"/>
                </a:lnTo>
                <a:lnTo>
                  <a:pt x="55090" y="8807"/>
                </a:lnTo>
                <a:lnTo>
                  <a:pt x="65881" y="8677"/>
                </a:lnTo>
                <a:lnTo>
                  <a:pt x="71425" y="7689"/>
                </a:lnTo>
                <a:lnTo>
                  <a:pt x="77027" y="6079"/>
                </a:lnTo>
                <a:lnTo>
                  <a:pt x="82666" y="4052"/>
                </a:lnTo>
                <a:lnTo>
                  <a:pt x="88330" y="2701"/>
                </a:lnTo>
                <a:lnTo>
                  <a:pt x="94012" y="1801"/>
                </a:lnTo>
                <a:lnTo>
                  <a:pt x="99704" y="1201"/>
                </a:lnTo>
                <a:lnTo>
                  <a:pt x="105404" y="800"/>
                </a:lnTo>
                <a:lnTo>
                  <a:pt x="111110" y="533"/>
                </a:lnTo>
                <a:lnTo>
                  <a:pt x="123481" y="237"/>
                </a:lnTo>
                <a:lnTo>
                  <a:pt x="238008" y="0"/>
                </a:lnTo>
                <a:lnTo>
                  <a:pt x="242375" y="952"/>
                </a:lnTo>
                <a:lnTo>
                  <a:pt x="246238" y="2540"/>
                </a:lnTo>
                <a:lnTo>
                  <a:pt x="249766" y="4551"/>
                </a:lnTo>
                <a:lnTo>
                  <a:pt x="253070" y="5891"/>
                </a:lnTo>
                <a:lnTo>
                  <a:pt x="256226" y="6785"/>
                </a:lnTo>
                <a:lnTo>
                  <a:pt x="259282" y="7380"/>
                </a:lnTo>
                <a:lnTo>
                  <a:pt x="262272" y="7778"/>
                </a:lnTo>
                <a:lnTo>
                  <a:pt x="268134" y="8219"/>
                </a:lnTo>
                <a:lnTo>
                  <a:pt x="276789" y="8468"/>
                </a:lnTo>
                <a:lnTo>
                  <a:pt x="285013" y="8571"/>
                </a:lnTo>
                <a:lnTo>
                  <a:pt x="29111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02"/>
          <p:cNvSpPr/>
          <p:nvPr/>
        </p:nvSpPr>
        <p:spPr>
          <a:xfrm>
            <a:off x="1425923" y="3574732"/>
            <a:ext cx="25687" cy="231459"/>
          </a:xfrm>
          <a:custGeom>
            <a:avLst/>
            <a:gdLst/>
            <a:ahLst/>
            <a:cxnLst/>
            <a:rect l="0" t="0" r="0" b="0"/>
            <a:pathLst>
              <a:path w="25687" h="231459">
                <a:moveTo>
                  <a:pt x="8541" y="0"/>
                </a:moveTo>
                <a:lnTo>
                  <a:pt x="0" y="0"/>
                </a:lnTo>
                <a:lnTo>
                  <a:pt x="4529" y="4551"/>
                </a:lnTo>
                <a:lnTo>
                  <a:pt x="5866" y="6844"/>
                </a:lnTo>
                <a:lnTo>
                  <a:pt x="6758" y="9325"/>
                </a:lnTo>
                <a:lnTo>
                  <a:pt x="7352" y="11932"/>
                </a:lnTo>
                <a:lnTo>
                  <a:pt x="7749" y="15575"/>
                </a:lnTo>
                <a:lnTo>
                  <a:pt x="8013" y="19908"/>
                </a:lnTo>
                <a:lnTo>
                  <a:pt x="8306" y="29803"/>
                </a:lnTo>
                <a:lnTo>
                  <a:pt x="8437" y="40551"/>
                </a:lnTo>
                <a:lnTo>
                  <a:pt x="9424" y="46084"/>
                </a:lnTo>
                <a:lnTo>
                  <a:pt x="11035" y="51678"/>
                </a:lnTo>
                <a:lnTo>
                  <a:pt x="13061" y="57312"/>
                </a:lnTo>
                <a:lnTo>
                  <a:pt x="14412" y="62973"/>
                </a:lnTo>
                <a:lnTo>
                  <a:pt x="15313" y="68652"/>
                </a:lnTo>
                <a:lnTo>
                  <a:pt x="15913" y="74343"/>
                </a:lnTo>
                <a:lnTo>
                  <a:pt x="16313" y="80042"/>
                </a:lnTo>
                <a:lnTo>
                  <a:pt x="16580" y="85746"/>
                </a:lnTo>
                <a:lnTo>
                  <a:pt x="16758" y="91454"/>
                </a:lnTo>
                <a:lnTo>
                  <a:pt x="17829" y="97165"/>
                </a:lnTo>
                <a:lnTo>
                  <a:pt x="19496" y="102876"/>
                </a:lnTo>
                <a:lnTo>
                  <a:pt x="21559" y="108589"/>
                </a:lnTo>
                <a:lnTo>
                  <a:pt x="22935" y="114303"/>
                </a:lnTo>
                <a:lnTo>
                  <a:pt x="23852" y="120017"/>
                </a:lnTo>
                <a:lnTo>
                  <a:pt x="24464" y="125731"/>
                </a:lnTo>
                <a:lnTo>
                  <a:pt x="24871" y="131446"/>
                </a:lnTo>
                <a:lnTo>
                  <a:pt x="25143" y="137161"/>
                </a:lnTo>
                <a:lnTo>
                  <a:pt x="25445" y="148590"/>
                </a:lnTo>
                <a:lnTo>
                  <a:pt x="25684" y="199524"/>
                </a:lnTo>
                <a:lnTo>
                  <a:pt x="24732" y="202548"/>
                </a:lnTo>
                <a:lnTo>
                  <a:pt x="23145" y="205517"/>
                </a:lnTo>
                <a:lnTo>
                  <a:pt x="21135" y="208449"/>
                </a:lnTo>
                <a:lnTo>
                  <a:pt x="19794" y="211356"/>
                </a:lnTo>
                <a:lnTo>
                  <a:pt x="18901" y="214247"/>
                </a:lnTo>
                <a:lnTo>
                  <a:pt x="18305" y="217126"/>
                </a:lnTo>
                <a:lnTo>
                  <a:pt x="17643" y="222866"/>
                </a:lnTo>
                <a:lnTo>
                  <a:pt x="17219" y="229760"/>
                </a:lnTo>
                <a:lnTo>
                  <a:pt x="18136" y="230326"/>
                </a:lnTo>
                <a:lnTo>
                  <a:pt x="19700" y="230703"/>
                </a:lnTo>
                <a:lnTo>
                  <a:pt x="25686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03"/>
          <p:cNvSpPr/>
          <p:nvPr/>
        </p:nvSpPr>
        <p:spPr>
          <a:xfrm>
            <a:off x="1803082" y="3411855"/>
            <a:ext cx="171333" cy="334328"/>
          </a:xfrm>
          <a:custGeom>
            <a:avLst/>
            <a:gdLst/>
            <a:ahLst/>
            <a:cxnLst/>
            <a:rect l="0" t="0" r="0" b="0"/>
            <a:pathLst>
              <a:path w="171333" h="334328">
                <a:moveTo>
                  <a:pt x="51435" y="8572"/>
                </a:moveTo>
                <a:lnTo>
                  <a:pt x="51435" y="31"/>
                </a:lnTo>
                <a:lnTo>
                  <a:pt x="42967" y="0"/>
                </a:lnTo>
                <a:lnTo>
                  <a:pt x="42894" y="4551"/>
                </a:lnTo>
                <a:lnTo>
                  <a:pt x="41931" y="5891"/>
                </a:lnTo>
                <a:lnTo>
                  <a:pt x="40336" y="6785"/>
                </a:lnTo>
                <a:lnTo>
                  <a:pt x="38321" y="7380"/>
                </a:lnTo>
                <a:lnTo>
                  <a:pt x="38882" y="8730"/>
                </a:lnTo>
                <a:lnTo>
                  <a:pt x="41162" y="10582"/>
                </a:lnTo>
                <a:lnTo>
                  <a:pt x="44586" y="12770"/>
                </a:lnTo>
                <a:lnTo>
                  <a:pt x="45916" y="15181"/>
                </a:lnTo>
                <a:lnTo>
                  <a:pt x="45851" y="17740"/>
                </a:lnTo>
                <a:lnTo>
                  <a:pt x="44191" y="23124"/>
                </a:lnTo>
                <a:lnTo>
                  <a:pt x="43453" y="28692"/>
                </a:lnTo>
                <a:lnTo>
                  <a:pt x="42304" y="31510"/>
                </a:lnTo>
                <a:lnTo>
                  <a:pt x="36135" y="40980"/>
                </a:lnTo>
                <a:lnTo>
                  <a:pt x="30983" y="50280"/>
                </a:lnTo>
                <a:lnTo>
                  <a:pt x="29228" y="55428"/>
                </a:lnTo>
                <a:lnTo>
                  <a:pt x="28057" y="60764"/>
                </a:lnTo>
                <a:lnTo>
                  <a:pt x="27277" y="66227"/>
                </a:lnTo>
                <a:lnTo>
                  <a:pt x="25805" y="71774"/>
                </a:lnTo>
                <a:lnTo>
                  <a:pt x="23871" y="77376"/>
                </a:lnTo>
                <a:lnTo>
                  <a:pt x="19182" y="87729"/>
                </a:lnTo>
                <a:lnTo>
                  <a:pt x="11187" y="99865"/>
                </a:lnTo>
                <a:lnTo>
                  <a:pt x="8410" y="104677"/>
                </a:lnTo>
                <a:lnTo>
                  <a:pt x="5607" y="109789"/>
                </a:lnTo>
                <a:lnTo>
                  <a:pt x="3738" y="115103"/>
                </a:lnTo>
                <a:lnTo>
                  <a:pt x="2492" y="120550"/>
                </a:lnTo>
                <a:lnTo>
                  <a:pt x="1661" y="126087"/>
                </a:lnTo>
                <a:lnTo>
                  <a:pt x="1108" y="131683"/>
                </a:lnTo>
                <a:lnTo>
                  <a:pt x="738" y="137318"/>
                </a:lnTo>
                <a:lnTo>
                  <a:pt x="492" y="142981"/>
                </a:lnTo>
                <a:lnTo>
                  <a:pt x="219" y="154352"/>
                </a:lnTo>
                <a:lnTo>
                  <a:pt x="0" y="241194"/>
                </a:lnTo>
                <a:lnTo>
                  <a:pt x="2540" y="250390"/>
                </a:lnTo>
                <a:lnTo>
                  <a:pt x="6844" y="259874"/>
                </a:lnTo>
                <a:lnTo>
                  <a:pt x="11932" y="267265"/>
                </a:lnTo>
                <a:lnTo>
                  <a:pt x="14622" y="270569"/>
                </a:lnTo>
                <a:lnTo>
                  <a:pt x="17368" y="273724"/>
                </a:lnTo>
                <a:lnTo>
                  <a:pt x="20151" y="276780"/>
                </a:lnTo>
                <a:lnTo>
                  <a:pt x="22006" y="280723"/>
                </a:lnTo>
                <a:lnTo>
                  <a:pt x="24068" y="290183"/>
                </a:lnTo>
                <a:lnTo>
                  <a:pt x="27524" y="298197"/>
                </a:lnTo>
                <a:lnTo>
                  <a:pt x="29780" y="301668"/>
                </a:lnTo>
                <a:lnTo>
                  <a:pt x="33188" y="304934"/>
                </a:lnTo>
                <a:lnTo>
                  <a:pt x="37365" y="308065"/>
                </a:lnTo>
                <a:lnTo>
                  <a:pt x="42055" y="311104"/>
                </a:lnTo>
                <a:lnTo>
                  <a:pt x="46134" y="313130"/>
                </a:lnTo>
                <a:lnTo>
                  <a:pt x="49806" y="314481"/>
                </a:lnTo>
                <a:lnTo>
                  <a:pt x="53207" y="315381"/>
                </a:lnTo>
                <a:lnTo>
                  <a:pt x="57379" y="316934"/>
                </a:lnTo>
                <a:lnTo>
                  <a:pt x="62065" y="318922"/>
                </a:lnTo>
                <a:lnTo>
                  <a:pt x="67094" y="321199"/>
                </a:lnTo>
                <a:lnTo>
                  <a:pt x="71399" y="322718"/>
                </a:lnTo>
                <a:lnTo>
                  <a:pt x="75222" y="323730"/>
                </a:lnTo>
                <a:lnTo>
                  <a:pt x="78723" y="324405"/>
                </a:lnTo>
                <a:lnTo>
                  <a:pt x="82962" y="324855"/>
                </a:lnTo>
                <a:lnTo>
                  <a:pt x="87693" y="325155"/>
                </a:lnTo>
                <a:lnTo>
                  <a:pt x="97077" y="325488"/>
                </a:lnTo>
                <a:lnTo>
                  <a:pt x="107715" y="325676"/>
                </a:lnTo>
                <a:lnTo>
                  <a:pt x="113913" y="325719"/>
                </a:lnTo>
                <a:lnTo>
                  <a:pt x="116900" y="324779"/>
                </a:lnTo>
                <a:lnTo>
                  <a:pt x="119843" y="323199"/>
                </a:lnTo>
                <a:lnTo>
                  <a:pt x="122758" y="321193"/>
                </a:lnTo>
                <a:lnTo>
                  <a:pt x="125653" y="319856"/>
                </a:lnTo>
                <a:lnTo>
                  <a:pt x="128537" y="318965"/>
                </a:lnTo>
                <a:lnTo>
                  <a:pt x="131411" y="318371"/>
                </a:lnTo>
                <a:lnTo>
                  <a:pt x="134280" y="317022"/>
                </a:lnTo>
                <a:lnTo>
                  <a:pt x="137145" y="315170"/>
                </a:lnTo>
                <a:lnTo>
                  <a:pt x="140007" y="312983"/>
                </a:lnTo>
                <a:lnTo>
                  <a:pt x="142868" y="311525"/>
                </a:lnTo>
                <a:lnTo>
                  <a:pt x="145728" y="310554"/>
                </a:lnTo>
                <a:lnTo>
                  <a:pt x="148587" y="309906"/>
                </a:lnTo>
                <a:lnTo>
                  <a:pt x="151445" y="308521"/>
                </a:lnTo>
                <a:lnTo>
                  <a:pt x="154304" y="306646"/>
                </a:lnTo>
                <a:lnTo>
                  <a:pt x="157161" y="304442"/>
                </a:lnTo>
                <a:lnTo>
                  <a:pt x="159067" y="302022"/>
                </a:lnTo>
                <a:lnTo>
                  <a:pt x="160337" y="299455"/>
                </a:lnTo>
                <a:lnTo>
                  <a:pt x="161184" y="296792"/>
                </a:lnTo>
                <a:lnTo>
                  <a:pt x="164665" y="291292"/>
                </a:lnTo>
                <a:lnTo>
                  <a:pt x="170110" y="284551"/>
                </a:lnTo>
                <a:lnTo>
                  <a:pt x="170854" y="281090"/>
                </a:lnTo>
                <a:lnTo>
                  <a:pt x="171332" y="271106"/>
                </a:lnTo>
                <a:lnTo>
                  <a:pt x="170419" y="268368"/>
                </a:lnTo>
                <a:lnTo>
                  <a:pt x="165535" y="259962"/>
                </a:lnTo>
                <a:lnTo>
                  <a:pt x="162713" y="251439"/>
                </a:lnTo>
                <a:lnTo>
                  <a:pt x="158677" y="245735"/>
                </a:lnTo>
                <a:lnTo>
                  <a:pt x="156267" y="243833"/>
                </a:lnTo>
                <a:lnTo>
                  <a:pt x="153708" y="242566"/>
                </a:lnTo>
                <a:lnTo>
                  <a:pt x="151049" y="241720"/>
                </a:lnTo>
                <a:lnTo>
                  <a:pt x="148325" y="240204"/>
                </a:lnTo>
                <a:lnTo>
                  <a:pt x="145556" y="238241"/>
                </a:lnTo>
                <a:lnTo>
                  <a:pt x="142757" y="235980"/>
                </a:lnTo>
                <a:lnTo>
                  <a:pt x="139939" y="234472"/>
                </a:lnTo>
                <a:lnTo>
                  <a:pt x="137108" y="233467"/>
                </a:lnTo>
                <a:lnTo>
                  <a:pt x="134267" y="232797"/>
                </a:lnTo>
                <a:lnTo>
                  <a:pt x="131422" y="232350"/>
                </a:lnTo>
                <a:lnTo>
                  <a:pt x="128572" y="232053"/>
                </a:lnTo>
                <a:lnTo>
                  <a:pt x="125720" y="231854"/>
                </a:lnTo>
                <a:lnTo>
                  <a:pt x="122865" y="231722"/>
                </a:lnTo>
                <a:lnTo>
                  <a:pt x="117155" y="231575"/>
                </a:lnTo>
                <a:lnTo>
                  <a:pt x="104563" y="231467"/>
                </a:lnTo>
                <a:lnTo>
                  <a:pt x="101082" y="234002"/>
                </a:lnTo>
                <a:lnTo>
                  <a:pt x="98821" y="236011"/>
                </a:lnTo>
                <a:lnTo>
                  <a:pt x="96360" y="237351"/>
                </a:lnTo>
                <a:lnTo>
                  <a:pt x="91087" y="238839"/>
                </a:lnTo>
                <a:lnTo>
                  <a:pt x="88347" y="240188"/>
                </a:lnTo>
                <a:lnTo>
                  <a:pt x="85568" y="242040"/>
                </a:lnTo>
                <a:lnTo>
                  <a:pt x="82763" y="244228"/>
                </a:lnTo>
                <a:lnTo>
                  <a:pt x="80893" y="246638"/>
                </a:lnTo>
                <a:lnTo>
                  <a:pt x="79646" y="249198"/>
                </a:lnTo>
                <a:lnTo>
                  <a:pt x="78815" y="251857"/>
                </a:lnTo>
                <a:lnTo>
                  <a:pt x="75351" y="257351"/>
                </a:lnTo>
                <a:lnTo>
                  <a:pt x="73094" y="260150"/>
                </a:lnTo>
                <a:lnTo>
                  <a:pt x="71590" y="263921"/>
                </a:lnTo>
                <a:lnTo>
                  <a:pt x="69918" y="273190"/>
                </a:lnTo>
                <a:lnTo>
                  <a:pt x="69175" y="281120"/>
                </a:lnTo>
                <a:lnTo>
                  <a:pt x="68756" y="290940"/>
                </a:lnTo>
                <a:lnTo>
                  <a:pt x="68615" y="302791"/>
                </a:lnTo>
                <a:lnTo>
                  <a:pt x="68581" y="321228"/>
                </a:lnTo>
                <a:lnTo>
                  <a:pt x="69533" y="322737"/>
                </a:lnTo>
                <a:lnTo>
                  <a:pt x="71120" y="323743"/>
                </a:lnTo>
                <a:lnTo>
                  <a:pt x="73131" y="324414"/>
                </a:lnTo>
                <a:lnTo>
                  <a:pt x="77905" y="327698"/>
                </a:lnTo>
                <a:lnTo>
                  <a:pt x="80512" y="329908"/>
                </a:lnTo>
                <a:lnTo>
                  <a:pt x="83202" y="331381"/>
                </a:lnTo>
                <a:lnTo>
                  <a:pt x="85948" y="332363"/>
                </a:lnTo>
                <a:lnTo>
                  <a:pt x="88731" y="333018"/>
                </a:lnTo>
                <a:lnTo>
                  <a:pt x="91539" y="333454"/>
                </a:lnTo>
                <a:lnTo>
                  <a:pt x="94364" y="333745"/>
                </a:lnTo>
                <a:lnTo>
                  <a:pt x="10287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04"/>
          <p:cNvSpPr/>
          <p:nvPr/>
        </p:nvSpPr>
        <p:spPr>
          <a:xfrm>
            <a:off x="2111692" y="3473169"/>
            <a:ext cx="240031" cy="247297"/>
          </a:xfrm>
          <a:custGeom>
            <a:avLst/>
            <a:gdLst/>
            <a:ahLst/>
            <a:cxnLst/>
            <a:rect l="0" t="0" r="0" b="0"/>
            <a:pathLst>
              <a:path w="240031" h="247297">
                <a:moveTo>
                  <a:pt x="0" y="50128"/>
                </a:moveTo>
                <a:lnTo>
                  <a:pt x="0" y="42747"/>
                </a:lnTo>
                <a:lnTo>
                  <a:pt x="4551" y="37358"/>
                </a:lnTo>
                <a:lnTo>
                  <a:pt x="5891" y="34947"/>
                </a:lnTo>
                <a:lnTo>
                  <a:pt x="7381" y="29729"/>
                </a:lnTo>
                <a:lnTo>
                  <a:pt x="8731" y="27956"/>
                </a:lnTo>
                <a:lnTo>
                  <a:pt x="10583" y="26774"/>
                </a:lnTo>
                <a:lnTo>
                  <a:pt x="12770" y="25986"/>
                </a:lnTo>
                <a:lnTo>
                  <a:pt x="17741" y="22571"/>
                </a:lnTo>
                <a:lnTo>
                  <a:pt x="20400" y="20327"/>
                </a:lnTo>
                <a:lnTo>
                  <a:pt x="23125" y="18831"/>
                </a:lnTo>
                <a:lnTo>
                  <a:pt x="32463" y="15772"/>
                </a:lnTo>
                <a:lnTo>
                  <a:pt x="36882" y="13889"/>
                </a:lnTo>
                <a:lnTo>
                  <a:pt x="41733" y="11681"/>
                </a:lnTo>
                <a:lnTo>
                  <a:pt x="45920" y="10209"/>
                </a:lnTo>
                <a:lnTo>
                  <a:pt x="53111" y="8574"/>
                </a:lnTo>
                <a:lnTo>
                  <a:pt x="57315" y="7186"/>
                </a:lnTo>
                <a:lnTo>
                  <a:pt x="62023" y="5307"/>
                </a:lnTo>
                <a:lnTo>
                  <a:pt x="67066" y="3102"/>
                </a:lnTo>
                <a:lnTo>
                  <a:pt x="71380" y="1632"/>
                </a:lnTo>
                <a:lnTo>
                  <a:pt x="78715" y="0"/>
                </a:lnTo>
                <a:lnTo>
                  <a:pt x="82004" y="517"/>
                </a:lnTo>
                <a:lnTo>
                  <a:pt x="88199" y="3631"/>
                </a:lnTo>
                <a:lnTo>
                  <a:pt x="92137" y="4843"/>
                </a:lnTo>
                <a:lnTo>
                  <a:pt x="96667" y="5650"/>
                </a:lnTo>
                <a:lnTo>
                  <a:pt x="101592" y="6189"/>
                </a:lnTo>
                <a:lnTo>
                  <a:pt x="105828" y="7500"/>
                </a:lnTo>
                <a:lnTo>
                  <a:pt x="113075" y="11497"/>
                </a:lnTo>
                <a:lnTo>
                  <a:pt x="119470" y="16449"/>
                </a:lnTo>
                <a:lnTo>
                  <a:pt x="125488" y="21825"/>
                </a:lnTo>
                <a:lnTo>
                  <a:pt x="131337" y="27389"/>
                </a:lnTo>
                <a:lnTo>
                  <a:pt x="133278" y="30206"/>
                </a:lnTo>
                <a:lnTo>
                  <a:pt x="135435" y="35876"/>
                </a:lnTo>
                <a:lnTo>
                  <a:pt x="136010" y="39675"/>
                </a:lnTo>
                <a:lnTo>
                  <a:pt x="136393" y="44112"/>
                </a:lnTo>
                <a:lnTo>
                  <a:pt x="136649" y="48974"/>
                </a:lnTo>
                <a:lnTo>
                  <a:pt x="136933" y="59458"/>
                </a:lnTo>
                <a:lnTo>
                  <a:pt x="137008" y="64921"/>
                </a:lnTo>
                <a:lnTo>
                  <a:pt x="136106" y="70467"/>
                </a:lnTo>
                <a:lnTo>
                  <a:pt x="134553" y="76070"/>
                </a:lnTo>
                <a:lnTo>
                  <a:pt x="132564" y="81710"/>
                </a:lnTo>
                <a:lnTo>
                  <a:pt x="130286" y="87375"/>
                </a:lnTo>
                <a:lnTo>
                  <a:pt x="127815" y="93057"/>
                </a:lnTo>
                <a:lnTo>
                  <a:pt x="125215" y="98750"/>
                </a:lnTo>
                <a:lnTo>
                  <a:pt x="122529" y="105403"/>
                </a:lnTo>
                <a:lnTo>
                  <a:pt x="117005" y="120415"/>
                </a:lnTo>
                <a:lnTo>
                  <a:pt x="113246" y="127466"/>
                </a:lnTo>
                <a:lnTo>
                  <a:pt x="108835" y="134072"/>
                </a:lnTo>
                <a:lnTo>
                  <a:pt x="103989" y="140380"/>
                </a:lnTo>
                <a:lnTo>
                  <a:pt x="99806" y="146491"/>
                </a:lnTo>
                <a:lnTo>
                  <a:pt x="96065" y="152470"/>
                </a:lnTo>
                <a:lnTo>
                  <a:pt x="92618" y="158361"/>
                </a:lnTo>
                <a:lnTo>
                  <a:pt x="88415" y="164193"/>
                </a:lnTo>
                <a:lnTo>
                  <a:pt x="83709" y="169987"/>
                </a:lnTo>
                <a:lnTo>
                  <a:pt x="78666" y="175754"/>
                </a:lnTo>
                <a:lnTo>
                  <a:pt x="74351" y="181504"/>
                </a:lnTo>
                <a:lnTo>
                  <a:pt x="70522" y="187242"/>
                </a:lnTo>
                <a:lnTo>
                  <a:pt x="67018" y="192972"/>
                </a:lnTo>
                <a:lnTo>
                  <a:pt x="64681" y="197745"/>
                </a:lnTo>
                <a:lnTo>
                  <a:pt x="63123" y="201879"/>
                </a:lnTo>
                <a:lnTo>
                  <a:pt x="62085" y="205588"/>
                </a:lnTo>
                <a:lnTo>
                  <a:pt x="58391" y="212249"/>
                </a:lnTo>
                <a:lnTo>
                  <a:pt x="56072" y="215358"/>
                </a:lnTo>
                <a:lnTo>
                  <a:pt x="53496" y="221354"/>
                </a:lnTo>
                <a:lnTo>
                  <a:pt x="51555" y="229636"/>
                </a:lnTo>
                <a:lnTo>
                  <a:pt x="51451" y="236868"/>
                </a:lnTo>
                <a:lnTo>
                  <a:pt x="51438" y="238357"/>
                </a:lnTo>
                <a:lnTo>
                  <a:pt x="58816" y="238691"/>
                </a:lnTo>
                <a:lnTo>
                  <a:pt x="80128" y="238722"/>
                </a:lnTo>
                <a:lnTo>
                  <a:pt x="83898" y="237770"/>
                </a:lnTo>
                <a:lnTo>
                  <a:pt x="88317" y="236183"/>
                </a:lnTo>
                <a:lnTo>
                  <a:pt x="93168" y="234172"/>
                </a:lnTo>
                <a:lnTo>
                  <a:pt x="97355" y="232831"/>
                </a:lnTo>
                <a:lnTo>
                  <a:pt x="104546" y="231342"/>
                </a:lnTo>
                <a:lnTo>
                  <a:pt x="108750" y="230945"/>
                </a:lnTo>
                <a:lnTo>
                  <a:pt x="113458" y="230680"/>
                </a:lnTo>
                <a:lnTo>
                  <a:pt x="123768" y="230386"/>
                </a:lnTo>
                <a:lnTo>
                  <a:pt x="165210" y="230155"/>
                </a:lnTo>
                <a:lnTo>
                  <a:pt x="181648" y="230151"/>
                </a:lnTo>
                <a:lnTo>
                  <a:pt x="185868" y="231104"/>
                </a:lnTo>
                <a:lnTo>
                  <a:pt x="190587" y="232691"/>
                </a:lnTo>
                <a:lnTo>
                  <a:pt x="195638" y="234701"/>
                </a:lnTo>
                <a:lnTo>
                  <a:pt x="200910" y="236042"/>
                </a:lnTo>
                <a:lnTo>
                  <a:pt x="206330" y="236936"/>
                </a:lnTo>
                <a:lnTo>
                  <a:pt x="211848" y="237532"/>
                </a:lnTo>
                <a:lnTo>
                  <a:pt x="216480" y="238881"/>
                </a:lnTo>
                <a:lnTo>
                  <a:pt x="220520" y="240734"/>
                </a:lnTo>
                <a:lnTo>
                  <a:pt x="229297" y="245999"/>
                </a:lnTo>
                <a:lnTo>
                  <a:pt x="233037" y="246719"/>
                </a:lnTo>
                <a:lnTo>
                  <a:pt x="240030" y="247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05"/>
          <p:cNvSpPr/>
          <p:nvPr/>
        </p:nvSpPr>
        <p:spPr>
          <a:xfrm>
            <a:off x="2411729" y="3454717"/>
            <a:ext cx="197060" cy="240021"/>
          </a:xfrm>
          <a:custGeom>
            <a:avLst/>
            <a:gdLst/>
            <a:ahLst/>
            <a:cxnLst/>
            <a:rect l="0" t="0" r="0" b="0"/>
            <a:pathLst>
              <a:path w="197060" h="240021">
                <a:moveTo>
                  <a:pt x="154305" y="8573"/>
                </a:moveTo>
                <a:lnTo>
                  <a:pt x="162857" y="21"/>
                </a:lnTo>
                <a:lnTo>
                  <a:pt x="162875" y="3"/>
                </a:lnTo>
                <a:lnTo>
                  <a:pt x="150946" y="0"/>
                </a:lnTo>
                <a:lnTo>
                  <a:pt x="148256" y="953"/>
                </a:lnTo>
                <a:lnTo>
                  <a:pt x="142727" y="4551"/>
                </a:lnTo>
                <a:lnTo>
                  <a:pt x="138966" y="5891"/>
                </a:lnTo>
                <a:lnTo>
                  <a:pt x="134555" y="6785"/>
                </a:lnTo>
                <a:lnTo>
                  <a:pt x="129708" y="7381"/>
                </a:lnTo>
                <a:lnTo>
                  <a:pt x="124572" y="7778"/>
                </a:lnTo>
                <a:lnTo>
                  <a:pt x="119243" y="8043"/>
                </a:lnTo>
                <a:lnTo>
                  <a:pt x="113786" y="8220"/>
                </a:lnTo>
                <a:lnTo>
                  <a:pt x="108242" y="9290"/>
                </a:lnTo>
                <a:lnTo>
                  <a:pt x="102642" y="10956"/>
                </a:lnTo>
                <a:lnTo>
                  <a:pt x="97003" y="13019"/>
                </a:lnTo>
                <a:lnTo>
                  <a:pt x="91339" y="14394"/>
                </a:lnTo>
                <a:lnTo>
                  <a:pt x="85658" y="15311"/>
                </a:lnTo>
                <a:lnTo>
                  <a:pt x="79965" y="15923"/>
                </a:lnTo>
                <a:lnTo>
                  <a:pt x="75218" y="16330"/>
                </a:lnTo>
                <a:lnTo>
                  <a:pt x="71101" y="16602"/>
                </a:lnTo>
                <a:lnTo>
                  <a:pt x="67403" y="16783"/>
                </a:lnTo>
                <a:lnTo>
                  <a:pt x="63033" y="15951"/>
                </a:lnTo>
                <a:lnTo>
                  <a:pt x="58215" y="14444"/>
                </a:lnTo>
                <a:lnTo>
                  <a:pt x="53097" y="12487"/>
                </a:lnTo>
                <a:lnTo>
                  <a:pt x="47781" y="11182"/>
                </a:lnTo>
                <a:lnTo>
                  <a:pt x="42332" y="10312"/>
                </a:lnTo>
                <a:lnTo>
                  <a:pt x="36794" y="9732"/>
                </a:lnTo>
                <a:lnTo>
                  <a:pt x="32149" y="9346"/>
                </a:lnTo>
                <a:lnTo>
                  <a:pt x="28100" y="9088"/>
                </a:lnTo>
                <a:lnTo>
                  <a:pt x="21062" y="8802"/>
                </a:lnTo>
                <a:lnTo>
                  <a:pt x="9116" y="8582"/>
                </a:lnTo>
                <a:lnTo>
                  <a:pt x="368" y="8573"/>
                </a:lnTo>
                <a:lnTo>
                  <a:pt x="33" y="15954"/>
                </a:lnTo>
                <a:lnTo>
                  <a:pt x="0" y="121567"/>
                </a:lnTo>
                <a:lnTo>
                  <a:pt x="953" y="123907"/>
                </a:lnTo>
                <a:lnTo>
                  <a:pt x="2540" y="125467"/>
                </a:lnTo>
                <a:lnTo>
                  <a:pt x="4552" y="126507"/>
                </a:lnTo>
                <a:lnTo>
                  <a:pt x="5892" y="128153"/>
                </a:lnTo>
                <a:lnTo>
                  <a:pt x="6786" y="130203"/>
                </a:lnTo>
                <a:lnTo>
                  <a:pt x="7779" y="135021"/>
                </a:lnTo>
                <a:lnTo>
                  <a:pt x="8338" y="142135"/>
                </a:lnTo>
                <a:lnTo>
                  <a:pt x="8468" y="144134"/>
                </a:lnTo>
                <a:lnTo>
                  <a:pt x="9456" y="144667"/>
                </a:lnTo>
                <a:lnTo>
                  <a:pt x="15344" y="145522"/>
                </a:lnTo>
                <a:lnTo>
                  <a:pt x="21341" y="145691"/>
                </a:lnTo>
                <a:lnTo>
                  <a:pt x="32715" y="145729"/>
                </a:lnTo>
                <a:lnTo>
                  <a:pt x="36130" y="143191"/>
                </a:lnTo>
                <a:lnTo>
                  <a:pt x="40823" y="138888"/>
                </a:lnTo>
                <a:lnTo>
                  <a:pt x="46084" y="133801"/>
                </a:lnTo>
                <a:lnTo>
                  <a:pt x="49773" y="132063"/>
                </a:lnTo>
                <a:lnTo>
                  <a:pt x="54137" y="130904"/>
                </a:lnTo>
                <a:lnTo>
                  <a:pt x="58951" y="130132"/>
                </a:lnTo>
                <a:lnTo>
                  <a:pt x="63114" y="128665"/>
                </a:lnTo>
                <a:lnTo>
                  <a:pt x="66841" y="126734"/>
                </a:lnTo>
                <a:lnTo>
                  <a:pt x="70278" y="124494"/>
                </a:lnTo>
                <a:lnTo>
                  <a:pt x="74475" y="123001"/>
                </a:lnTo>
                <a:lnTo>
                  <a:pt x="79178" y="122006"/>
                </a:lnTo>
                <a:lnTo>
                  <a:pt x="84218" y="121342"/>
                </a:lnTo>
                <a:lnTo>
                  <a:pt x="88530" y="120900"/>
                </a:lnTo>
                <a:lnTo>
                  <a:pt x="92358" y="120605"/>
                </a:lnTo>
                <a:lnTo>
                  <a:pt x="95862" y="120408"/>
                </a:lnTo>
                <a:lnTo>
                  <a:pt x="104836" y="120190"/>
                </a:lnTo>
                <a:lnTo>
                  <a:pt x="135610" y="120025"/>
                </a:lnTo>
                <a:lnTo>
                  <a:pt x="139936" y="120974"/>
                </a:lnTo>
                <a:lnTo>
                  <a:pt x="143774" y="122560"/>
                </a:lnTo>
                <a:lnTo>
                  <a:pt x="147284" y="124569"/>
                </a:lnTo>
                <a:lnTo>
                  <a:pt x="151530" y="125909"/>
                </a:lnTo>
                <a:lnTo>
                  <a:pt x="156265" y="126801"/>
                </a:lnTo>
                <a:lnTo>
                  <a:pt x="161327" y="127397"/>
                </a:lnTo>
                <a:lnTo>
                  <a:pt x="165654" y="128746"/>
                </a:lnTo>
                <a:lnTo>
                  <a:pt x="169491" y="130599"/>
                </a:lnTo>
                <a:lnTo>
                  <a:pt x="173002" y="132786"/>
                </a:lnTo>
                <a:lnTo>
                  <a:pt x="176295" y="134244"/>
                </a:lnTo>
                <a:lnTo>
                  <a:pt x="179442" y="135216"/>
                </a:lnTo>
                <a:lnTo>
                  <a:pt x="182494" y="135864"/>
                </a:lnTo>
                <a:lnTo>
                  <a:pt x="184527" y="137249"/>
                </a:lnTo>
                <a:lnTo>
                  <a:pt x="185884" y="139124"/>
                </a:lnTo>
                <a:lnTo>
                  <a:pt x="187390" y="143748"/>
                </a:lnTo>
                <a:lnTo>
                  <a:pt x="188060" y="148978"/>
                </a:lnTo>
                <a:lnTo>
                  <a:pt x="189191" y="151706"/>
                </a:lnTo>
                <a:lnTo>
                  <a:pt x="192988" y="157278"/>
                </a:lnTo>
                <a:lnTo>
                  <a:pt x="195310" y="162929"/>
                </a:lnTo>
                <a:lnTo>
                  <a:pt x="196342" y="168615"/>
                </a:lnTo>
                <a:lnTo>
                  <a:pt x="196801" y="174318"/>
                </a:lnTo>
                <a:lnTo>
                  <a:pt x="197005" y="180027"/>
                </a:lnTo>
                <a:lnTo>
                  <a:pt x="197059" y="182883"/>
                </a:lnTo>
                <a:lnTo>
                  <a:pt x="196143" y="185740"/>
                </a:lnTo>
                <a:lnTo>
                  <a:pt x="192585" y="191453"/>
                </a:lnTo>
                <a:lnTo>
                  <a:pt x="187829" y="197168"/>
                </a:lnTo>
                <a:lnTo>
                  <a:pt x="182540" y="202883"/>
                </a:lnTo>
                <a:lnTo>
                  <a:pt x="177014" y="208598"/>
                </a:lnTo>
                <a:lnTo>
                  <a:pt x="173255" y="211455"/>
                </a:lnTo>
                <a:lnTo>
                  <a:pt x="168843" y="214312"/>
                </a:lnTo>
                <a:lnTo>
                  <a:pt x="163997" y="217170"/>
                </a:lnTo>
                <a:lnTo>
                  <a:pt x="159814" y="220028"/>
                </a:lnTo>
                <a:lnTo>
                  <a:pt x="156073" y="222885"/>
                </a:lnTo>
                <a:lnTo>
                  <a:pt x="152626" y="225743"/>
                </a:lnTo>
                <a:lnTo>
                  <a:pt x="148424" y="227648"/>
                </a:lnTo>
                <a:lnTo>
                  <a:pt x="143717" y="228918"/>
                </a:lnTo>
                <a:lnTo>
                  <a:pt x="138674" y="229764"/>
                </a:lnTo>
                <a:lnTo>
                  <a:pt x="133407" y="231281"/>
                </a:lnTo>
                <a:lnTo>
                  <a:pt x="127991" y="233245"/>
                </a:lnTo>
                <a:lnTo>
                  <a:pt x="122475" y="235506"/>
                </a:lnTo>
                <a:lnTo>
                  <a:pt x="117845" y="237015"/>
                </a:lnTo>
                <a:lnTo>
                  <a:pt x="113806" y="238020"/>
                </a:lnTo>
                <a:lnTo>
                  <a:pt x="110161" y="238690"/>
                </a:lnTo>
                <a:lnTo>
                  <a:pt x="106778" y="239136"/>
                </a:lnTo>
                <a:lnTo>
                  <a:pt x="103571" y="239435"/>
                </a:lnTo>
                <a:lnTo>
                  <a:pt x="97467" y="239765"/>
                </a:lnTo>
                <a:lnTo>
                  <a:pt x="91579" y="239912"/>
                </a:lnTo>
                <a:lnTo>
                  <a:pt x="74308" y="240020"/>
                </a:lnTo>
                <a:lnTo>
                  <a:pt x="71446" y="239071"/>
                </a:lnTo>
                <a:lnTo>
                  <a:pt x="65726" y="235476"/>
                </a:lnTo>
                <a:lnTo>
                  <a:pt x="60510" y="231811"/>
                </a:lnTo>
                <a:lnTo>
                  <a:pt x="55606" y="227012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06"/>
          <p:cNvSpPr/>
          <p:nvPr/>
        </p:nvSpPr>
        <p:spPr>
          <a:xfrm>
            <a:off x="2807256" y="3497583"/>
            <a:ext cx="213122" cy="8570"/>
          </a:xfrm>
          <a:custGeom>
            <a:avLst/>
            <a:gdLst/>
            <a:ahLst/>
            <a:cxnLst/>
            <a:rect l="0" t="0" r="0" b="0"/>
            <a:pathLst>
              <a:path w="213122" h="8570">
                <a:moveTo>
                  <a:pt x="7381" y="8569"/>
                </a:moveTo>
                <a:lnTo>
                  <a:pt x="0" y="8569"/>
                </a:lnTo>
                <a:lnTo>
                  <a:pt x="116332" y="8569"/>
                </a:lnTo>
                <a:lnTo>
                  <a:pt x="120973" y="7617"/>
                </a:lnTo>
                <a:lnTo>
                  <a:pt x="125019" y="6029"/>
                </a:lnTo>
                <a:lnTo>
                  <a:pt x="128669" y="4018"/>
                </a:lnTo>
                <a:lnTo>
                  <a:pt x="133007" y="2678"/>
                </a:lnTo>
                <a:lnTo>
                  <a:pt x="137804" y="1784"/>
                </a:lnTo>
                <a:lnTo>
                  <a:pt x="142907" y="1188"/>
                </a:lnTo>
                <a:lnTo>
                  <a:pt x="148214" y="791"/>
                </a:lnTo>
                <a:lnTo>
                  <a:pt x="153657" y="526"/>
                </a:lnTo>
                <a:lnTo>
                  <a:pt x="167880" y="153"/>
                </a:lnTo>
                <a:lnTo>
                  <a:pt x="198792" y="0"/>
                </a:lnTo>
                <a:lnTo>
                  <a:pt x="201663" y="951"/>
                </a:lnTo>
                <a:lnTo>
                  <a:pt x="204530" y="2538"/>
                </a:lnTo>
                <a:lnTo>
                  <a:pt x="213121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07"/>
          <p:cNvSpPr/>
          <p:nvPr/>
        </p:nvSpPr>
        <p:spPr>
          <a:xfrm>
            <a:off x="2831813" y="3557587"/>
            <a:ext cx="205710" cy="42864"/>
          </a:xfrm>
          <a:custGeom>
            <a:avLst/>
            <a:gdLst/>
            <a:ahLst/>
            <a:cxnLst/>
            <a:rect l="0" t="0" r="0" b="0"/>
            <a:pathLst>
              <a:path w="205710" h="42864">
                <a:moveTo>
                  <a:pt x="8541" y="0"/>
                </a:moveTo>
                <a:lnTo>
                  <a:pt x="3991" y="0"/>
                </a:lnTo>
                <a:lnTo>
                  <a:pt x="2650" y="953"/>
                </a:lnTo>
                <a:lnTo>
                  <a:pt x="1756" y="2540"/>
                </a:lnTo>
                <a:lnTo>
                  <a:pt x="0" y="8468"/>
                </a:lnTo>
                <a:lnTo>
                  <a:pt x="2523" y="11066"/>
                </a:lnTo>
                <a:lnTo>
                  <a:pt x="7353" y="15944"/>
                </a:lnTo>
                <a:lnTo>
                  <a:pt x="10553" y="16611"/>
                </a:lnTo>
                <a:lnTo>
                  <a:pt x="15151" y="16908"/>
                </a:lnTo>
                <a:lnTo>
                  <a:pt x="20369" y="17040"/>
                </a:lnTo>
                <a:lnTo>
                  <a:pt x="23094" y="18027"/>
                </a:lnTo>
                <a:lnTo>
                  <a:pt x="25863" y="19638"/>
                </a:lnTo>
                <a:lnTo>
                  <a:pt x="28662" y="21665"/>
                </a:lnTo>
                <a:lnTo>
                  <a:pt x="31480" y="23016"/>
                </a:lnTo>
                <a:lnTo>
                  <a:pt x="34311" y="23916"/>
                </a:lnTo>
                <a:lnTo>
                  <a:pt x="37151" y="24517"/>
                </a:lnTo>
                <a:lnTo>
                  <a:pt x="40950" y="24917"/>
                </a:lnTo>
                <a:lnTo>
                  <a:pt x="45387" y="25184"/>
                </a:lnTo>
                <a:lnTo>
                  <a:pt x="54445" y="25480"/>
                </a:lnTo>
                <a:lnTo>
                  <a:pt x="65851" y="25647"/>
                </a:lnTo>
                <a:lnTo>
                  <a:pt x="155441" y="25717"/>
                </a:lnTo>
                <a:lnTo>
                  <a:pt x="159815" y="26670"/>
                </a:lnTo>
                <a:lnTo>
                  <a:pt x="164635" y="28258"/>
                </a:lnTo>
                <a:lnTo>
                  <a:pt x="169754" y="30269"/>
                </a:lnTo>
                <a:lnTo>
                  <a:pt x="174119" y="31609"/>
                </a:lnTo>
                <a:lnTo>
                  <a:pt x="177981" y="32503"/>
                </a:lnTo>
                <a:lnTo>
                  <a:pt x="181509" y="33098"/>
                </a:lnTo>
                <a:lnTo>
                  <a:pt x="184813" y="33496"/>
                </a:lnTo>
                <a:lnTo>
                  <a:pt x="191024" y="33937"/>
                </a:lnTo>
                <a:lnTo>
                  <a:pt x="196960" y="34133"/>
                </a:lnTo>
                <a:lnTo>
                  <a:pt x="199877" y="34186"/>
                </a:lnTo>
                <a:lnTo>
                  <a:pt x="201821" y="35173"/>
                </a:lnTo>
                <a:lnTo>
                  <a:pt x="203117" y="36783"/>
                </a:lnTo>
                <a:lnTo>
                  <a:pt x="205709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08"/>
          <p:cNvSpPr/>
          <p:nvPr/>
        </p:nvSpPr>
        <p:spPr>
          <a:xfrm>
            <a:off x="3311842" y="3411854"/>
            <a:ext cx="239631" cy="317181"/>
          </a:xfrm>
          <a:custGeom>
            <a:avLst/>
            <a:gdLst/>
            <a:ahLst/>
            <a:cxnLst/>
            <a:rect l="0" t="0" r="0" b="0"/>
            <a:pathLst>
              <a:path w="239631" h="317181">
                <a:moveTo>
                  <a:pt x="0" y="0"/>
                </a:moveTo>
                <a:lnTo>
                  <a:pt x="0" y="4552"/>
                </a:lnTo>
                <a:lnTo>
                  <a:pt x="1905" y="6845"/>
                </a:lnTo>
                <a:lnTo>
                  <a:pt x="9102" y="11932"/>
                </a:lnTo>
                <a:lnTo>
                  <a:pt x="11783" y="14622"/>
                </a:lnTo>
                <a:lnTo>
                  <a:pt x="13570" y="17369"/>
                </a:lnTo>
                <a:lnTo>
                  <a:pt x="14762" y="20152"/>
                </a:lnTo>
                <a:lnTo>
                  <a:pt x="20990" y="28620"/>
                </a:lnTo>
                <a:lnTo>
                  <a:pt x="22566" y="31462"/>
                </a:lnTo>
                <a:lnTo>
                  <a:pt x="24317" y="37161"/>
                </a:lnTo>
                <a:lnTo>
                  <a:pt x="25095" y="45409"/>
                </a:lnTo>
                <a:lnTo>
                  <a:pt x="25441" y="54472"/>
                </a:lnTo>
                <a:lnTo>
                  <a:pt x="25594" y="61675"/>
                </a:lnTo>
                <a:lnTo>
                  <a:pt x="25681" y="75636"/>
                </a:lnTo>
                <a:lnTo>
                  <a:pt x="24741" y="80904"/>
                </a:lnTo>
                <a:lnTo>
                  <a:pt x="23161" y="86322"/>
                </a:lnTo>
                <a:lnTo>
                  <a:pt x="21156" y="91838"/>
                </a:lnTo>
                <a:lnTo>
                  <a:pt x="19819" y="97420"/>
                </a:lnTo>
                <a:lnTo>
                  <a:pt x="18927" y="103047"/>
                </a:lnTo>
                <a:lnTo>
                  <a:pt x="18333" y="108703"/>
                </a:lnTo>
                <a:lnTo>
                  <a:pt x="17937" y="114379"/>
                </a:lnTo>
                <a:lnTo>
                  <a:pt x="17673" y="120068"/>
                </a:lnTo>
                <a:lnTo>
                  <a:pt x="17380" y="131469"/>
                </a:lnTo>
                <a:lnTo>
                  <a:pt x="17148" y="189760"/>
                </a:lnTo>
                <a:lnTo>
                  <a:pt x="19686" y="198956"/>
                </a:lnTo>
                <a:lnTo>
                  <a:pt x="21697" y="204075"/>
                </a:lnTo>
                <a:lnTo>
                  <a:pt x="23037" y="209393"/>
                </a:lnTo>
                <a:lnTo>
                  <a:pt x="23930" y="214843"/>
                </a:lnTo>
                <a:lnTo>
                  <a:pt x="24526" y="220381"/>
                </a:lnTo>
                <a:lnTo>
                  <a:pt x="25188" y="229075"/>
                </a:lnTo>
                <a:lnTo>
                  <a:pt x="25482" y="236114"/>
                </a:lnTo>
                <a:lnTo>
                  <a:pt x="25613" y="242417"/>
                </a:lnTo>
                <a:lnTo>
                  <a:pt x="25717" y="317180"/>
                </a:lnTo>
                <a:lnTo>
                  <a:pt x="25717" y="255507"/>
                </a:lnTo>
                <a:lnTo>
                  <a:pt x="28258" y="246591"/>
                </a:lnTo>
                <a:lnTo>
                  <a:pt x="32561" y="237232"/>
                </a:lnTo>
                <a:lnTo>
                  <a:pt x="40339" y="225655"/>
                </a:lnTo>
                <a:lnTo>
                  <a:pt x="45868" y="215861"/>
                </a:lnTo>
                <a:lnTo>
                  <a:pt x="51501" y="207699"/>
                </a:lnTo>
                <a:lnTo>
                  <a:pt x="57179" y="200896"/>
                </a:lnTo>
                <a:lnTo>
                  <a:pt x="62878" y="194697"/>
                </a:lnTo>
                <a:lnTo>
                  <a:pt x="71441" y="185853"/>
                </a:lnTo>
                <a:lnTo>
                  <a:pt x="75250" y="182957"/>
                </a:lnTo>
                <a:lnTo>
                  <a:pt x="79694" y="180074"/>
                </a:lnTo>
                <a:lnTo>
                  <a:pt x="84562" y="177199"/>
                </a:lnTo>
                <a:lnTo>
                  <a:pt x="88760" y="175283"/>
                </a:lnTo>
                <a:lnTo>
                  <a:pt x="95964" y="173154"/>
                </a:lnTo>
                <a:lnTo>
                  <a:pt x="100171" y="171634"/>
                </a:lnTo>
                <a:lnTo>
                  <a:pt x="104881" y="169668"/>
                </a:lnTo>
                <a:lnTo>
                  <a:pt x="109925" y="167405"/>
                </a:lnTo>
                <a:lnTo>
                  <a:pt x="115193" y="165896"/>
                </a:lnTo>
                <a:lnTo>
                  <a:pt x="120611" y="164890"/>
                </a:lnTo>
                <a:lnTo>
                  <a:pt x="126127" y="164219"/>
                </a:lnTo>
                <a:lnTo>
                  <a:pt x="131710" y="163772"/>
                </a:lnTo>
                <a:lnTo>
                  <a:pt x="137337" y="163474"/>
                </a:lnTo>
                <a:lnTo>
                  <a:pt x="142993" y="163275"/>
                </a:lnTo>
                <a:lnTo>
                  <a:pt x="148668" y="164095"/>
                </a:lnTo>
                <a:lnTo>
                  <a:pt x="154357" y="165595"/>
                </a:lnTo>
                <a:lnTo>
                  <a:pt x="160055" y="167546"/>
                </a:lnTo>
                <a:lnTo>
                  <a:pt x="165758" y="168848"/>
                </a:lnTo>
                <a:lnTo>
                  <a:pt x="171466" y="169716"/>
                </a:lnTo>
                <a:lnTo>
                  <a:pt x="177176" y="170294"/>
                </a:lnTo>
                <a:lnTo>
                  <a:pt x="181934" y="171632"/>
                </a:lnTo>
                <a:lnTo>
                  <a:pt x="186060" y="173477"/>
                </a:lnTo>
                <a:lnTo>
                  <a:pt x="189762" y="175659"/>
                </a:lnTo>
                <a:lnTo>
                  <a:pt x="194136" y="178066"/>
                </a:lnTo>
                <a:lnTo>
                  <a:pt x="204075" y="183281"/>
                </a:lnTo>
                <a:lnTo>
                  <a:pt x="208440" y="186005"/>
                </a:lnTo>
                <a:lnTo>
                  <a:pt x="215830" y="191572"/>
                </a:lnTo>
                <a:lnTo>
                  <a:pt x="222289" y="197221"/>
                </a:lnTo>
                <a:lnTo>
                  <a:pt x="225345" y="200061"/>
                </a:lnTo>
                <a:lnTo>
                  <a:pt x="227383" y="202907"/>
                </a:lnTo>
                <a:lnTo>
                  <a:pt x="231202" y="211463"/>
                </a:lnTo>
                <a:lnTo>
                  <a:pt x="236991" y="220030"/>
                </a:lnTo>
                <a:lnTo>
                  <a:pt x="238680" y="225744"/>
                </a:lnTo>
                <a:lnTo>
                  <a:pt x="239630" y="234316"/>
                </a:lnTo>
                <a:lnTo>
                  <a:pt x="238811" y="237173"/>
                </a:lnTo>
                <a:lnTo>
                  <a:pt x="232614" y="246910"/>
                </a:lnTo>
                <a:lnTo>
                  <a:pt x="227249" y="252652"/>
                </a:lnTo>
                <a:lnTo>
                  <a:pt x="211336" y="268710"/>
                </a:lnTo>
                <a:lnTo>
                  <a:pt x="207566" y="270580"/>
                </a:lnTo>
                <a:lnTo>
                  <a:pt x="203147" y="271827"/>
                </a:lnTo>
                <a:lnTo>
                  <a:pt x="198297" y="272658"/>
                </a:lnTo>
                <a:lnTo>
                  <a:pt x="194110" y="274165"/>
                </a:lnTo>
                <a:lnTo>
                  <a:pt x="186919" y="278379"/>
                </a:lnTo>
                <a:lnTo>
                  <a:pt x="182715" y="279884"/>
                </a:lnTo>
                <a:lnTo>
                  <a:pt x="178008" y="280887"/>
                </a:lnTo>
                <a:lnTo>
                  <a:pt x="172964" y="281556"/>
                </a:lnTo>
                <a:lnTo>
                  <a:pt x="168650" y="282001"/>
                </a:lnTo>
                <a:lnTo>
                  <a:pt x="161315" y="282497"/>
                </a:lnTo>
                <a:lnTo>
                  <a:pt x="157074" y="283581"/>
                </a:lnTo>
                <a:lnTo>
                  <a:pt x="152341" y="285257"/>
                </a:lnTo>
                <a:lnTo>
                  <a:pt x="147281" y="287326"/>
                </a:lnTo>
                <a:lnTo>
                  <a:pt x="142955" y="288706"/>
                </a:lnTo>
                <a:lnTo>
                  <a:pt x="135608" y="290239"/>
                </a:lnTo>
                <a:lnTo>
                  <a:pt x="129168" y="290921"/>
                </a:lnTo>
                <a:lnTo>
                  <a:pt x="122178" y="291223"/>
                </a:lnTo>
                <a:lnTo>
                  <a:pt x="101238" y="291434"/>
                </a:lnTo>
                <a:lnTo>
                  <a:pt x="97972" y="290492"/>
                </a:lnTo>
                <a:lnTo>
                  <a:pt x="91803" y="286905"/>
                </a:lnTo>
                <a:lnTo>
                  <a:pt x="87526" y="284082"/>
                </a:lnTo>
                <a:lnTo>
                  <a:pt x="83985" y="283421"/>
                </a:lnTo>
                <a:lnTo>
                  <a:pt x="76637" y="283050"/>
                </a:lnTo>
                <a:lnTo>
                  <a:pt x="70172" y="282924"/>
                </a:lnTo>
                <a:lnTo>
                  <a:pt x="69641" y="281961"/>
                </a:lnTo>
                <a:lnTo>
                  <a:pt x="68580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09"/>
          <p:cNvSpPr/>
          <p:nvPr/>
        </p:nvSpPr>
        <p:spPr>
          <a:xfrm>
            <a:off x="3564078" y="3360430"/>
            <a:ext cx="227825" cy="137120"/>
          </a:xfrm>
          <a:custGeom>
            <a:avLst/>
            <a:gdLst/>
            <a:ahLst/>
            <a:cxnLst/>
            <a:rect l="0" t="0" r="0" b="0"/>
            <a:pathLst>
              <a:path w="227825" h="137120">
                <a:moveTo>
                  <a:pt x="4939" y="51424"/>
                </a:moveTo>
                <a:lnTo>
                  <a:pt x="4939" y="38406"/>
                </a:lnTo>
                <a:lnTo>
                  <a:pt x="3987" y="36078"/>
                </a:lnTo>
                <a:lnTo>
                  <a:pt x="2399" y="33574"/>
                </a:lnTo>
                <a:lnTo>
                  <a:pt x="388" y="30951"/>
                </a:lnTo>
                <a:lnTo>
                  <a:pt x="0" y="29203"/>
                </a:lnTo>
                <a:lnTo>
                  <a:pt x="694" y="28038"/>
                </a:lnTo>
                <a:lnTo>
                  <a:pt x="4101" y="26167"/>
                </a:lnTo>
                <a:lnTo>
                  <a:pt x="4566" y="23371"/>
                </a:lnTo>
                <a:lnTo>
                  <a:pt x="4690" y="21293"/>
                </a:lnTo>
                <a:lnTo>
                  <a:pt x="5726" y="19907"/>
                </a:lnTo>
                <a:lnTo>
                  <a:pt x="7369" y="18983"/>
                </a:lnTo>
                <a:lnTo>
                  <a:pt x="9416" y="18366"/>
                </a:lnTo>
                <a:lnTo>
                  <a:pt x="10781" y="17004"/>
                </a:lnTo>
                <a:lnTo>
                  <a:pt x="11691" y="15142"/>
                </a:lnTo>
                <a:lnTo>
                  <a:pt x="12298" y="12949"/>
                </a:lnTo>
                <a:lnTo>
                  <a:pt x="13655" y="11487"/>
                </a:lnTo>
                <a:lnTo>
                  <a:pt x="15512" y="10512"/>
                </a:lnTo>
                <a:lnTo>
                  <a:pt x="17703" y="9862"/>
                </a:lnTo>
                <a:lnTo>
                  <a:pt x="22677" y="6600"/>
                </a:lnTo>
                <a:lnTo>
                  <a:pt x="25337" y="4396"/>
                </a:lnTo>
                <a:lnTo>
                  <a:pt x="28062" y="2927"/>
                </a:lnTo>
                <a:lnTo>
                  <a:pt x="33631" y="1296"/>
                </a:lnTo>
                <a:lnTo>
                  <a:pt x="39281" y="570"/>
                </a:lnTo>
                <a:lnTo>
                  <a:pt x="44967" y="248"/>
                </a:lnTo>
                <a:lnTo>
                  <a:pt x="50669" y="104"/>
                </a:lnTo>
                <a:lnTo>
                  <a:pt x="75186" y="0"/>
                </a:lnTo>
                <a:lnTo>
                  <a:pt x="78440" y="949"/>
                </a:lnTo>
                <a:lnTo>
                  <a:pt x="84596" y="4544"/>
                </a:lnTo>
                <a:lnTo>
                  <a:pt x="90507" y="6776"/>
                </a:lnTo>
                <a:lnTo>
                  <a:pt x="93417" y="7371"/>
                </a:lnTo>
                <a:lnTo>
                  <a:pt x="99190" y="10573"/>
                </a:lnTo>
                <a:lnTo>
                  <a:pt x="102063" y="12760"/>
                </a:lnTo>
                <a:lnTo>
                  <a:pt x="103979" y="15171"/>
                </a:lnTo>
                <a:lnTo>
                  <a:pt x="105255" y="17730"/>
                </a:lnTo>
                <a:lnTo>
                  <a:pt x="106106" y="20389"/>
                </a:lnTo>
                <a:lnTo>
                  <a:pt x="106674" y="23115"/>
                </a:lnTo>
                <a:lnTo>
                  <a:pt x="107052" y="25884"/>
                </a:lnTo>
                <a:lnTo>
                  <a:pt x="107304" y="28682"/>
                </a:lnTo>
                <a:lnTo>
                  <a:pt x="107473" y="31500"/>
                </a:lnTo>
                <a:lnTo>
                  <a:pt x="107659" y="37172"/>
                </a:lnTo>
                <a:lnTo>
                  <a:pt x="107764" y="45720"/>
                </a:lnTo>
                <a:lnTo>
                  <a:pt x="106827" y="48574"/>
                </a:lnTo>
                <a:lnTo>
                  <a:pt x="105249" y="51429"/>
                </a:lnTo>
                <a:lnTo>
                  <a:pt x="103245" y="54285"/>
                </a:lnTo>
                <a:lnTo>
                  <a:pt x="101909" y="58094"/>
                </a:lnTo>
                <a:lnTo>
                  <a:pt x="101018" y="62538"/>
                </a:lnTo>
                <a:lnTo>
                  <a:pt x="100424" y="67406"/>
                </a:lnTo>
                <a:lnTo>
                  <a:pt x="99076" y="71604"/>
                </a:lnTo>
                <a:lnTo>
                  <a:pt x="97225" y="75355"/>
                </a:lnTo>
                <a:lnTo>
                  <a:pt x="95038" y="78808"/>
                </a:lnTo>
                <a:lnTo>
                  <a:pt x="92627" y="82063"/>
                </a:lnTo>
                <a:lnTo>
                  <a:pt x="90068" y="85185"/>
                </a:lnTo>
                <a:lnTo>
                  <a:pt x="87409" y="88219"/>
                </a:lnTo>
                <a:lnTo>
                  <a:pt x="84684" y="91194"/>
                </a:lnTo>
                <a:lnTo>
                  <a:pt x="79117" y="97040"/>
                </a:lnTo>
                <a:lnTo>
                  <a:pt x="70626" y="105686"/>
                </a:lnTo>
                <a:lnTo>
                  <a:pt x="67781" y="107602"/>
                </a:lnTo>
                <a:lnTo>
                  <a:pt x="62079" y="109729"/>
                </a:lnTo>
                <a:lnTo>
                  <a:pt x="60177" y="111249"/>
                </a:lnTo>
                <a:lnTo>
                  <a:pt x="58910" y="113216"/>
                </a:lnTo>
                <a:lnTo>
                  <a:pt x="56875" y="118664"/>
                </a:lnTo>
                <a:lnTo>
                  <a:pt x="54056" y="121948"/>
                </a:lnTo>
                <a:lnTo>
                  <a:pt x="47910" y="128462"/>
                </a:lnTo>
                <a:lnTo>
                  <a:pt x="52384" y="128543"/>
                </a:lnTo>
                <a:lnTo>
                  <a:pt x="53714" y="129507"/>
                </a:lnTo>
                <a:lnTo>
                  <a:pt x="54601" y="131102"/>
                </a:lnTo>
                <a:lnTo>
                  <a:pt x="56024" y="135955"/>
                </a:lnTo>
                <a:lnTo>
                  <a:pt x="57093" y="136353"/>
                </a:lnTo>
                <a:lnTo>
                  <a:pt x="63149" y="136914"/>
                </a:lnTo>
                <a:lnTo>
                  <a:pt x="68275" y="137045"/>
                </a:lnTo>
                <a:lnTo>
                  <a:pt x="76516" y="137119"/>
                </a:lnTo>
                <a:lnTo>
                  <a:pt x="79327" y="136176"/>
                </a:lnTo>
                <a:lnTo>
                  <a:pt x="84990" y="132590"/>
                </a:lnTo>
                <a:lnTo>
                  <a:pt x="88787" y="131252"/>
                </a:lnTo>
                <a:lnTo>
                  <a:pt x="93223" y="130360"/>
                </a:lnTo>
                <a:lnTo>
                  <a:pt x="98085" y="129766"/>
                </a:lnTo>
                <a:lnTo>
                  <a:pt x="103231" y="128417"/>
                </a:lnTo>
                <a:lnTo>
                  <a:pt x="108567" y="126566"/>
                </a:lnTo>
                <a:lnTo>
                  <a:pt x="114030" y="124379"/>
                </a:lnTo>
                <a:lnTo>
                  <a:pt x="119576" y="122920"/>
                </a:lnTo>
                <a:lnTo>
                  <a:pt x="125178" y="121948"/>
                </a:lnTo>
                <a:lnTo>
                  <a:pt x="130819" y="121301"/>
                </a:lnTo>
                <a:lnTo>
                  <a:pt x="135531" y="119916"/>
                </a:lnTo>
                <a:lnTo>
                  <a:pt x="139626" y="118041"/>
                </a:lnTo>
                <a:lnTo>
                  <a:pt x="143308" y="115838"/>
                </a:lnTo>
                <a:lnTo>
                  <a:pt x="148620" y="114369"/>
                </a:lnTo>
                <a:lnTo>
                  <a:pt x="155019" y="113390"/>
                </a:lnTo>
                <a:lnTo>
                  <a:pt x="162142" y="112737"/>
                </a:lnTo>
                <a:lnTo>
                  <a:pt x="168796" y="111350"/>
                </a:lnTo>
                <a:lnTo>
                  <a:pt x="175137" y="109472"/>
                </a:lnTo>
                <a:lnTo>
                  <a:pt x="181269" y="107268"/>
                </a:lnTo>
                <a:lnTo>
                  <a:pt x="186310" y="105799"/>
                </a:lnTo>
                <a:lnTo>
                  <a:pt x="190623" y="104819"/>
                </a:lnTo>
                <a:lnTo>
                  <a:pt x="194451" y="104166"/>
                </a:lnTo>
                <a:lnTo>
                  <a:pt x="201244" y="103440"/>
                </a:lnTo>
                <a:lnTo>
                  <a:pt x="204389" y="103247"/>
                </a:lnTo>
                <a:lnTo>
                  <a:pt x="212963" y="103032"/>
                </a:lnTo>
                <a:lnTo>
                  <a:pt x="227824" y="10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10"/>
          <p:cNvSpPr/>
          <p:nvPr/>
        </p:nvSpPr>
        <p:spPr>
          <a:xfrm>
            <a:off x="1391633" y="4003367"/>
            <a:ext cx="281635" cy="265372"/>
          </a:xfrm>
          <a:custGeom>
            <a:avLst/>
            <a:gdLst/>
            <a:ahLst/>
            <a:cxnLst/>
            <a:rect l="0" t="0" r="0" b="0"/>
            <a:pathLst>
              <a:path w="281635" h="265372">
                <a:moveTo>
                  <a:pt x="42831" y="59998"/>
                </a:moveTo>
                <a:lnTo>
                  <a:pt x="34612" y="59998"/>
                </a:lnTo>
                <a:lnTo>
                  <a:pt x="34290" y="67379"/>
                </a:lnTo>
                <a:lnTo>
                  <a:pt x="34259" y="118696"/>
                </a:lnTo>
                <a:lnTo>
                  <a:pt x="35211" y="119132"/>
                </a:lnTo>
                <a:lnTo>
                  <a:pt x="42478" y="119971"/>
                </a:lnTo>
                <a:lnTo>
                  <a:pt x="42727" y="115444"/>
                </a:lnTo>
                <a:lnTo>
                  <a:pt x="41809" y="114107"/>
                </a:lnTo>
                <a:lnTo>
                  <a:pt x="40245" y="113215"/>
                </a:lnTo>
                <a:lnTo>
                  <a:pt x="38250" y="112621"/>
                </a:lnTo>
                <a:lnTo>
                  <a:pt x="36919" y="111273"/>
                </a:lnTo>
                <a:lnTo>
                  <a:pt x="36033" y="109421"/>
                </a:lnTo>
                <a:lnTo>
                  <a:pt x="34609" y="104156"/>
                </a:lnTo>
                <a:lnTo>
                  <a:pt x="27484" y="96272"/>
                </a:lnTo>
                <a:lnTo>
                  <a:pt x="22358" y="91042"/>
                </a:lnTo>
                <a:lnTo>
                  <a:pt x="20610" y="88314"/>
                </a:lnTo>
                <a:lnTo>
                  <a:pt x="18668" y="82743"/>
                </a:lnTo>
                <a:lnTo>
                  <a:pt x="15265" y="77092"/>
                </a:lnTo>
                <a:lnTo>
                  <a:pt x="13024" y="74251"/>
                </a:lnTo>
                <a:lnTo>
                  <a:pt x="10534" y="68555"/>
                </a:lnTo>
                <a:lnTo>
                  <a:pt x="9427" y="61896"/>
                </a:lnTo>
                <a:lnTo>
                  <a:pt x="9132" y="57453"/>
                </a:lnTo>
                <a:lnTo>
                  <a:pt x="8804" y="48389"/>
                </a:lnTo>
                <a:lnTo>
                  <a:pt x="8658" y="41186"/>
                </a:lnTo>
                <a:lnTo>
                  <a:pt x="7667" y="37932"/>
                </a:lnTo>
                <a:lnTo>
                  <a:pt x="2673" y="29753"/>
                </a:lnTo>
                <a:lnTo>
                  <a:pt x="0" y="25754"/>
                </a:lnTo>
                <a:lnTo>
                  <a:pt x="7353" y="25712"/>
                </a:lnTo>
                <a:lnTo>
                  <a:pt x="15150" y="19817"/>
                </a:lnTo>
                <a:lnTo>
                  <a:pt x="20369" y="18327"/>
                </a:lnTo>
                <a:lnTo>
                  <a:pt x="28403" y="17665"/>
                </a:lnTo>
                <a:lnTo>
                  <a:pt x="37371" y="17370"/>
                </a:lnTo>
                <a:lnTo>
                  <a:pt x="48728" y="17205"/>
                </a:lnTo>
                <a:lnTo>
                  <a:pt x="125709" y="17135"/>
                </a:lnTo>
                <a:lnTo>
                  <a:pt x="132373" y="16183"/>
                </a:lnTo>
                <a:lnTo>
                  <a:pt x="139674" y="14595"/>
                </a:lnTo>
                <a:lnTo>
                  <a:pt x="147398" y="12584"/>
                </a:lnTo>
                <a:lnTo>
                  <a:pt x="154452" y="11244"/>
                </a:lnTo>
                <a:lnTo>
                  <a:pt x="161060" y="10350"/>
                </a:lnTo>
                <a:lnTo>
                  <a:pt x="167371" y="9754"/>
                </a:lnTo>
                <a:lnTo>
                  <a:pt x="173483" y="9357"/>
                </a:lnTo>
                <a:lnTo>
                  <a:pt x="179462" y="9092"/>
                </a:lnTo>
                <a:lnTo>
                  <a:pt x="185354" y="8916"/>
                </a:lnTo>
                <a:lnTo>
                  <a:pt x="191186" y="7845"/>
                </a:lnTo>
                <a:lnTo>
                  <a:pt x="196980" y="6180"/>
                </a:lnTo>
                <a:lnTo>
                  <a:pt x="202747" y="4117"/>
                </a:lnTo>
                <a:lnTo>
                  <a:pt x="208497" y="2741"/>
                </a:lnTo>
                <a:lnTo>
                  <a:pt x="214235" y="1824"/>
                </a:lnTo>
                <a:lnTo>
                  <a:pt x="219965" y="1212"/>
                </a:lnTo>
                <a:lnTo>
                  <a:pt x="224738" y="805"/>
                </a:lnTo>
                <a:lnTo>
                  <a:pt x="232581" y="352"/>
                </a:lnTo>
                <a:lnTo>
                  <a:pt x="241782" y="151"/>
                </a:lnTo>
                <a:lnTo>
                  <a:pt x="263626" y="0"/>
                </a:lnTo>
                <a:lnTo>
                  <a:pt x="267327" y="2534"/>
                </a:lnTo>
                <a:lnTo>
                  <a:pt x="272914" y="7372"/>
                </a:lnTo>
                <a:lnTo>
                  <a:pt x="273372" y="8721"/>
                </a:lnTo>
                <a:lnTo>
                  <a:pt x="273882" y="12761"/>
                </a:lnTo>
                <a:lnTo>
                  <a:pt x="274970" y="14219"/>
                </a:lnTo>
                <a:lnTo>
                  <a:pt x="276648" y="15191"/>
                </a:lnTo>
                <a:lnTo>
                  <a:pt x="278719" y="15839"/>
                </a:lnTo>
                <a:lnTo>
                  <a:pt x="280100" y="17224"/>
                </a:lnTo>
                <a:lnTo>
                  <a:pt x="281020" y="19099"/>
                </a:lnTo>
                <a:lnTo>
                  <a:pt x="281634" y="21302"/>
                </a:lnTo>
                <a:lnTo>
                  <a:pt x="279776" y="28830"/>
                </a:lnTo>
                <a:lnTo>
                  <a:pt x="277947" y="33504"/>
                </a:lnTo>
                <a:lnTo>
                  <a:pt x="275915" y="41238"/>
                </a:lnTo>
                <a:lnTo>
                  <a:pt x="275011" y="48803"/>
                </a:lnTo>
                <a:lnTo>
                  <a:pt x="274771" y="53486"/>
                </a:lnTo>
                <a:lnTo>
                  <a:pt x="274610" y="58514"/>
                </a:lnTo>
                <a:lnTo>
                  <a:pt x="273550" y="63771"/>
                </a:lnTo>
                <a:lnTo>
                  <a:pt x="271892" y="69181"/>
                </a:lnTo>
                <a:lnTo>
                  <a:pt x="269833" y="74692"/>
                </a:lnTo>
                <a:lnTo>
                  <a:pt x="267508" y="80272"/>
                </a:lnTo>
                <a:lnTo>
                  <a:pt x="265006" y="85896"/>
                </a:lnTo>
                <a:lnTo>
                  <a:pt x="262386" y="91551"/>
                </a:lnTo>
                <a:lnTo>
                  <a:pt x="260638" y="98178"/>
                </a:lnTo>
                <a:lnTo>
                  <a:pt x="259474" y="105454"/>
                </a:lnTo>
                <a:lnTo>
                  <a:pt x="258697" y="113162"/>
                </a:lnTo>
                <a:lnTo>
                  <a:pt x="257227" y="120206"/>
                </a:lnTo>
                <a:lnTo>
                  <a:pt x="255294" y="126806"/>
                </a:lnTo>
                <a:lnTo>
                  <a:pt x="253053" y="133111"/>
                </a:lnTo>
                <a:lnTo>
                  <a:pt x="250607" y="139220"/>
                </a:lnTo>
                <a:lnTo>
                  <a:pt x="248023" y="145198"/>
                </a:lnTo>
                <a:lnTo>
                  <a:pt x="242613" y="156919"/>
                </a:lnTo>
                <a:lnTo>
                  <a:pt x="228537" y="185697"/>
                </a:lnTo>
                <a:lnTo>
                  <a:pt x="226643" y="190470"/>
                </a:lnTo>
                <a:lnTo>
                  <a:pt x="224538" y="198312"/>
                </a:lnTo>
                <a:lnTo>
                  <a:pt x="223977" y="202690"/>
                </a:lnTo>
                <a:lnTo>
                  <a:pt x="223602" y="207513"/>
                </a:lnTo>
                <a:lnTo>
                  <a:pt x="223186" y="217000"/>
                </a:lnTo>
                <a:lnTo>
                  <a:pt x="222953" y="227696"/>
                </a:lnTo>
                <a:lnTo>
                  <a:pt x="222854" y="265371"/>
                </a:lnTo>
                <a:lnTo>
                  <a:pt x="222854" y="2571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11"/>
          <p:cNvSpPr/>
          <p:nvPr/>
        </p:nvSpPr>
        <p:spPr>
          <a:xfrm>
            <a:off x="1846339" y="3943350"/>
            <a:ext cx="205302" cy="308606"/>
          </a:xfrm>
          <a:custGeom>
            <a:avLst/>
            <a:gdLst/>
            <a:ahLst/>
            <a:cxnLst/>
            <a:rect l="0" t="0" r="0" b="0"/>
            <a:pathLst>
              <a:path w="205302" h="308606">
                <a:moveTo>
                  <a:pt x="145338" y="0"/>
                </a:moveTo>
                <a:lnTo>
                  <a:pt x="132319" y="0"/>
                </a:lnTo>
                <a:lnTo>
                  <a:pt x="130944" y="952"/>
                </a:lnTo>
                <a:lnTo>
                  <a:pt x="130027" y="2540"/>
                </a:lnTo>
                <a:lnTo>
                  <a:pt x="129415" y="4550"/>
                </a:lnTo>
                <a:lnTo>
                  <a:pt x="126196" y="9325"/>
                </a:lnTo>
                <a:lnTo>
                  <a:pt x="121591" y="14621"/>
                </a:lnTo>
                <a:lnTo>
                  <a:pt x="116369" y="20151"/>
                </a:lnTo>
                <a:lnTo>
                  <a:pt x="108074" y="28619"/>
                </a:lnTo>
                <a:lnTo>
                  <a:pt x="102424" y="36849"/>
                </a:lnTo>
                <a:lnTo>
                  <a:pt x="99583" y="41711"/>
                </a:lnTo>
                <a:lnTo>
                  <a:pt x="95785" y="45904"/>
                </a:lnTo>
                <a:lnTo>
                  <a:pt x="91347" y="49653"/>
                </a:lnTo>
                <a:lnTo>
                  <a:pt x="86484" y="53104"/>
                </a:lnTo>
                <a:lnTo>
                  <a:pt x="82290" y="57310"/>
                </a:lnTo>
                <a:lnTo>
                  <a:pt x="78541" y="62019"/>
                </a:lnTo>
                <a:lnTo>
                  <a:pt x="75089" y="67064"/>
                </a:lnTo>
                <a:lnTo>
                  <a:pt x="71835" y="72332"/>
                </a:lnTo>
                <a:lnTo>
                  <a:pt x="68714" y="77748"/>
                </a:lnTo>
                <a:lnTo>
                  <a:pt x="65680" y="83265"/>
                </a:lnTo>
                <a:lnTo>
                  <a:pt x="61753" y="88847"/>
                </a:lnTo>
                <a:lnTo>
                  <a:pt x="57230" y="94474"/>
                </a:lnTo>
                <a:lnTo>
                  <a:pt x="52309" y="100130"/>
                </a:lnTo>
                <a:lnTo>
                  <a:pt x="48076" y="105806"/>
                </a:lnTo>
                <a:lnTo>
                  <a:pt x="44302" y="111494"/>
                </a:lnTo>
                <a:lnTo>
                  <a:pt x="40833" y="117192"/>
                </a:lnTo>
                <a:lnTo>
                  <a:pt x="37568" y="122895"/>
                </a:lnTo>
                <a:lnTo>
                  <a:pt x="31400" y="134313"/>
                </a:lnTo>
                <a:lnTo>
                  <a:pt x="29374" y="140024"/>
                </a:lnTo>
                <a:lnTo>
                  <a:pt x="28024" y="145737"/>
                </a:lnTo>
                <a:lnTo>
                  <a:pt x="27124" y="151450"/>
                </a:lnTo>
                <a:lnTo>
                  <a:pt x="25571" y="157164"/>
                </a:lnTo>
                <a:lnTo>
                  <a:pt x="23583" y="162879"/>
                </a:lnTo>
                <a:lnTo>
                  <a:pt x="21306" y="168593"/>
                </a:lnTo>
                <a:lnTo>
                  <a:pt x="18835" y="174308"/>
                </a:lnTo>
                <a:lnTo>
                  <a:pt x="13549" y="185737"/>
                </a:lnTo>
                <a:lnTo>
                  <a:pt x="11759" y="191453"/>
                </a:lnTo>
                <a:lnTo>
                  <a:pt x="10565" y="197167"/>
                </a:lnTo>
                <a:lnTo>
                  <a:pt x="9769" y="202882"/>
                </a:lnTo>
                <a:lnTo>
                  <a:pt x="8286" y="208597"/>
                </a:lnTo>
                <a:lnTo>
                  <a:pt x="6345" y="214312"/>
                </a:lnTo>
                <a:lnTo>
                  <a:pt x="4099" y="220027"/>
                </a:lnTo>
                <a:lnTo>
                  <a:pt x="1603" y="228917"/>
                </a:lnTo>
                <a:lnTo>
                  <a:pt x="493" y="236995"/>
                </a:lnTo>
                <a:lnTo>
                  <a:pt x="197" y="241817"/>
                </a:lnTo>
                <a:lnTo>
                  <a:pt x="0" y="246936"/>
                </a:lnTo>
                <a:lnTo>
                  <a:pt x="821" y="251301"/>
                </a:lnTo>
                <a:lnTo>
                  <a:pt x="4273" y="258692"/>
                </a:lnTo>
                <a:lnTo>
                  <a:pt x="6443" y="267691"/>
                </a:lnTo>
                <a:lnTo>
                  <a:pt x="7021" y="272758"/>
                </a:lnTo>
                <a:lnTo>
                  <a:pt x="8359" y="277089"/>
                </a:lnTo>
                <a:lnTo>
                  <a:pt x="12386" y="284441"/>
                </a:lnTo>
                <a:lnTo>
                  <a:pt x="17351" y="290883"/>
                </a:lnTo>
                <a:lnTo>
                  <a:pt x="22732" y="296921"/>
                </a:lnTo>
                <a:lnTo>
                  <a:pt x="28299" y="302779"/>
                </a:lnTo>
                <a:lnTo>
                  <a:pt x="31117" y="304723"/>
                </a:lnTo>
                <a:lnTo>
                  <a:pt x="36788" y="306882"/>
                </a:lnTo>
                <a:lnTo>
                  <a:pt x="40586" y="307458"/>
                </a:lnTo>
                <a:lnTo>
                  <a:pt x="45024" y="307842"/>
                </a:lnTo>
                <a:lnTo>
                  <a:pt x="54081" y="308268"/>
                </a:lnTo>
                <a:lnTo>
                  <a:pt x="61282" y="308458"/>
                </a:lnTo>
                <a:lnTo>
                  <a:pt x="79141" y="308590"/>
                </a:lnTo>
                <a:lnTo>
                  <a:pt x="100089" y="308605"/>
                </a:lnTo>
                <a:lnTo>
                  <a:pt x="104695" y="307654"/>
                </a:lnTo>
                <a:lnTo>
                  <a:pt x="108717" y="306068"/>
                </a:lnTo>
                <a:lnTo>
                  <a:pt x="112352" y="304058"/>
                </a:lnTo>
                <a:lnTo>
                  <a:pt x="117632" y="301765"/>
                </a:lnTo>
                <a:lnTo>
                  <a:pt x="124010" y="299284"/>
                </a:lnTo>
                <a:lnTo>
                  <a:pt x="131119" y="296678"/>
                </a:lnTo>
                <a:lnTo>
                  <a:pt x="136811" y="293987"/>
                </a:lnTo>
                <a:lnTo>
                  <a:pt x="141559" y="291241"/>
                </a:lnTo>
                <a:lnTo>
                  <a:pt x="145676" y="288458"/>
                </a:lnTo>
                <a:lnTo>
                  <a:pt x="150326" y="285651"/>
                </a:lnTo>
                <a:lnTo>
                  <a:pt x="155331" y="282826"/>
                </a:lnTo>
                <a:lnTo>
                  <a:pt x="160572" y="279991"/>
                </a:lnTo>
                <a:lnTo>
                  <a:pt x="165019" y="276195"/>
                </a:lnTo>
                <a:lnTo>
                  <a:pt x="168936" y="271760"/>
                </a:lnTo>
                <a:lnTo>
                  <a:pt x="172500" y="266898"/>
                </a:lnTo>
                <a:lnTo>
                  <a:pt x="175829" y="262704"/>
                </a:lnTo>
                <a:lnTo>
                  <a:pt x="182067" y="255505"/>
                </a:lnTo>
                <a:lnTo>
                  <a:pt x="188014" y="249130"/>
                </a:lnTo>
                <a:lnTo>
                  <a:pt x="193833" y="242169"/>
                </a:lnTo>
                <a:lnTo>
                  <a:pt x="199594" y="232726"/>
                </a:lnTo>
                <a:lnTo>
                  <a:pt x="202789" y="224718"/>
                </a:lnTo>
                <a:lnTo>
                  <a:pt x="204209" y="217985"/>
                </a:lnTo>
                <a:lnTo>
                  <a:pt x="205009" y="208839"/>
                </a:lnTo>
                <a:lnTo>
                  <a:pt x="205301" y="198892"/>
                </a:lnTo>
                <a:lnTo>
                  <a:pt x="202786" y="195394"/>
                </a:lnTo>
                <a:lnTo>
                  <a:pt x="200782" y="193127"/>
                </a:lnTo>
                <a:lnTo>
                  <a:pt x="199445" y="190664"/>
                </a:lnTo>
                <a:lnTo>
                  <a:pt x="196612" y="182646"/>
                </a:lnTo>
                <a:lnTo>
                  <a:pt x="192574" y="177061"/>
                </a:lnTo>
                <a:lnTo>
                  <a:pt x="190164" y="175190"/>
                </a:lnTo>
                <a:lnTo>
                  <a:pt x="187604" y="173944"/>
                </a:lnTo>
                <a:lnTo>
                  <a:pt x="182221" y="172558"/>
                </a:lnTo>
                <a:lnTo>
                  <a:pt x="176653" y="171942"/>
                </a:lnTo>
                <a:lnTo>
                  <a:pt x="172882" y="171778"/>
                </a:lnTo>
                <a:lnTo>
                  <a:pt x="159426" y="171547"/>
                </a:lnTo>
                <a:lnTo>
                  <a:pt x="152234" y="171493"/>
                </a:lnTo>
                <a:lnTo>
                  <a:pt x="148983" y="172431"/>
                </a:lnTo>
                <a:lnTo>
                  <a:pt x="142830" y="176014"/>
                </a:lnTo>
                <a:lnTo>
                  <a:pt x="136921" y="180780"/>
                </a:lnTo>
                <a:lnTo>
                  <a:pt x="134012" y="183385"/>
                </a:lnTo>
                <a:lnTo>
                  <a:pt x="130167" y="186074"/>
                </a:lnTo>
                <a:lnTo>
                  <a:pt x="125699" y="188819"/>
                </a:lnTo>
                <a:lnTo>
                  <a:pt x="120815" y="191602"/>
                </a:lnTo>
                <a:lnTo>
                  <a:pt x="116607" y="194409"/>
                </a:lnTo>
                <a:lnTo>
                  <a:pt x="112849" y="197234"/>
                </a:lnTo>
                <a:lnTo>
                  <a:pt x="109391" y="200069"/>
                </a:lnTo>
                <a:lnTo>
                  <a:pt x="105181" y="202912"/>
                </a:lnTo>
                <a:lnTo>
                  <a:pt x="100469" y="205759"/>
                </a:lnTo>
                <a:lnTo>
                  <a:pt x="95423" y="208610"/>
                </a:lnTo>
                <a:lnTo>
                  <a:pt x="91106" y="211463"/>
                </a:lnTo>
                <a:lnTo>
                  <a:pt x="87276" y="214318"/>
                </a:lnTo>
                <a:lnTo>
                  <a:pt x="83770" y="217173"/>
                </a:lnTo>
                <a:lnTo>
                  <a:pt x="80480" y="220030"/>
                </a:lnTo>
                <a:lnTo>
                  <a:pt x="74285" y="225743"/>
                </a:lnTo>
                <a:lnTo>
                  <a:pt x="68356" y="233998"/>
                </a:lnTo>
                <a:lnTo>
                  <a:pt x="62546" y="243064"/>
                </a:lnTo>
                <a:lnTo>
                  <a:pt x="56789" y="250268"/>
                </a:lnTo>
                <a:lnTo>
                  <a:pt x="53920" y="252570"/>
                </a:lnTo>
                <a:lnTo>
                  <a:pt x="51056" y="254105"/>
                </a:lnTo>
                <a:lnTo>
                  <a:pt x="48193" y="255128"/>
                </a:lnTo>
                <a:lnTo>
                  <a:pt x="46285" y="256763"/>
                </a:lnTo>
                <a:lnTo>
                  <a:pt x="45012" y="258805"/>
                </a:lnTo>
                <a:lnTo>
                  <a:pt x="43599" y="263614"/>
                </a:lnTo>
                <a:lnTo>
                  <a:pt x="42617" y="272722"/>
                </a:lnTo>
                <a:lnTo>
                  <a:pt x="42481" y="281561"/>
                </a:lnTo>
                <a:lnTo>
                  <a:pt x="43429" y="282004"/>
                </a:lnTo>
                <a:lnTo>
                  <a:pt x="47023" y="282497"/>
                </a:lnTo>
                <a:lnTo>
                  <a:pt x="48362" y="283581"/>
                </a:lnTo>
                <a:lnTo>
                  <a:pt x="49255" y="285257"/>
                </a:lnTo>
                <a:lnTo>
                  <a:pt x="49850" y="287326"/>
                </a:lnTo>
                <a:lnTo>
                  <a:pt x="51199" y="288706"/>
                </a:lnTo>
                <a:lnTo>
                  <a:pt x="53051" y="289625"/>
                </a:lnTo>
                <a:lnTo>
                  <a:pt x="57649" y="290647"/>
                </a:lnTo>
                <a:lnTo>
                  <a:pt x="62868" y="291101"/>
                </a:lnTo>
                <a:lnTo>
                  <a:pt x="68186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12"/>
          <p:cNvSpPr/>
          <p:nvPr/>
        </p:nvSpPr>
        <p:spPr>
          <a:xfrm>
            <a:off x="2171849" y="3943711"/>
            <a:ext cx="171302" cy="308238"/>
          </a:xfrm>
          <a:custGeom>
            <a:avLst/>
            <a:gdLst/>
            <a:ahLst/>
            <a:cxnLst/>
            <a:rect l="0" t="0" r="0" b="0"/>
            <a:pathLst>
              <a:path w="171302" h="308238">
                <a:moveTo>
                  <a:pt x="171301" y="25356"/>
                </a:moveTo>
                <a:lnTo>
                  <a:pt x="171301" y="12242"/>
                </a:lnTo>
                <a:lnTo>
                  <a:pt x="170348" y="10898"/>
                </a:lnTo>
                <a:lnTo>
                  <a:pt x="168761" y="10003"/>
                </a:lnTo>
                <a:lnTo>
                  <a:pt x="164456" y="9007"/>
                </a:lnTo>
                <a:lnTo>
                  <a:pt x="159369" y="8565"/>
                </a:lnTo>
                <a:lnTo>
                  <a:pt x="156678" y="7495"/>
                </a:lnTo>
                <a:lnTo>
                  <a:pt x="153933" y="5828"/>
                </a:lnTo>
                <a:lnTo>
                  <a:pt x="151149" y="3765"/>
                </a:lnTo>
                <a:lnTo>
                  <a:pt x="148341" y="2389"/>
                </a:lnTo>
                <a:lnTo>
                  <a:pt x="145517" y="1473"/>
                </a:lnTo>
                <a:lnTo>
                  <a:pt x="142681" y="861"/>
                </a:lnTo>
                <a:lnTo>
                  <a:pt x="138886" y="454"/>
                </a:lnTo>
                <a:lnTo>
                  <a:pt x="134451" y="182"/>
                </a:lnTo>
                <a:lnTo>
                  <a:pt x="129589" y="0"/>
                </a:lnTo>
                <a:lnTo>
                  <a:pt x="124443" y="833"/>
                </a:lnTo>
                <a:lnTo>
                  <a:pt x="119107" y="2340"/>
                </a:lnTo>
                <a:lnTo>
                  <a:pt x="113645" y="4297"/>
                </a:lnTo>
                <a:lnTo>
                  <a:pt x="109051" y="5601"/>
                </a:lnTo>
                <a:lnTo>
                  <a:pt x="105036" y="6471"/>
                </a:lnTo>
                <a:lnTo>
                  <a:pt x="101407" y="7051"/>
                </a:lnTo>
                <a:lnTo>
                  <a:pt x="97082" y="8390"/>
                </a:lnTo>
                <a:lnTo>
                  <a:pt x="92294" y="10236"/>
                </a:lnTo>
                <a:lnTo>
                  <a:pt x="87197" y="12418"/>
                </a:lnTo>
                <a:lnTo>
                  <a:pt x="82847" y="14826"/>
                </a:lnTo>
                <a:lnTo>
                  <a:pt x="78994" y="17384"/>
                </a:lnTo>
                <a:lnTo>
                  <a:pt x="75473" y="20041"/>
                </a:lnTo>
                <a:lnTo>
                  <a:pt x="72173" y="22765"/>
                </a:lnTo>
                <a:lnTo>
                  <a:pt x="69020" y="25534"/>
                </a:lnTo>
                <a:lnTo>
                  <a:pt x="65966" y="28332"/>
                </a:lnTo>
                <a:lnTo>
                  <a:pt x="62025" y="31150"/>
                </a:lnTo>
                <a:lnTo>
                  <a:pt x="57493" y="33981"/>
                </a:lnTo>
                <a:lnTo>
                  <a:pt x="52566" y="36821"/>
                </a:lnTo>
                <a:lnTo>
                  <a:pt x="48329" y="39667"/>
                </a:lnTo>
                <a:lnTo>
                  <a:pt x="44552" y="42517"/>
                </a:lnTo>
                <a:lnTo>
                  <a:pt x="41082" y="45369"/>
                </a:lnTo>
                <a:lnTo>
                  <a:pt x="37815" y="49175"/>
                </a:lnTo>
                <a:lnTo>
                  <a:pt x="34685" y="53618"/>
                </a:lnTo>
                <a:lnTo>
                  <a:pt x="31646" y="58485"/>
                </a:lnTo>
                <a:lnTo>
                  <a:pt x="28668" y="63635"/>
                </a:lnTo>
                <a:lnTo>
                  <a:pt x="22818" y="74436"/>
                </a:lnTo>
                <a:lnTo>
                  <a:pt x="14170" y="91227"/>
                </a:lnTo>
                <a:lnTo>
                  <a:pt x="11302" y="95940"/>
                </a:lnTo>
                <a:lnTo>
                  <a:pt x="8437" y="100035"/>
                </a:lnTo>
                <a:lnTo>
                  <a:pt x="5575" y="103717"/>
                </a:lnTo>
                <a:lnTo>
                  <a:pt x="3667" y="108077"/>
                </a:lnTo>
                <a:lnTo>
                  <a:pt x="2395" y="112888"/>
                </a:lnTo>
                <a:lnTo>
                  <a:pt x="981" y="122362"/>
                </a:lnTo>
                <a:lnTo>
                  <a:pt x="353" y="129747"/>
                </a:lnTo>
                <a:lnTo>
                  <a:pt x="0" y="139260"/>
                </a:lnTo>
                <a:lnTo>
                  <a:pt x="902" y="142250"/>
                </a:lnTo>
                <a:lnTo>
                  <a:pt x="4446" y="148112"/>
                </a:lnTo>
                <a:lnTo>
                  <a:pt x="9195" y="153891"/>
                </a:lnTo>
                <a:lnTo>
                  <a:pt x="15455" y="160813"/>
                </a:lnTo>
                <a:lnTo>
                  <a:pt x="16921" y="161381"/>
                </a:lnTo>
                <a:lnTo>
                  <a:pt x="21090" y="162012"/>
                </a:lnTo>
                <a:lnTo>
                  <a:pt x="26118" y="162292"/>
                </a:lnTo>
                <a:lnTo>
                  <a:pt x="31527" y="162417"/>
                </a:lnTo>
                <a:lnTo>
                  <a:pt x="37107" y="162472"/>
                </a:lnTo>
                <a:lnTo>
                  <a:pt x="39928" y="161534"/>
                </a:lnTo>
                <a:lnTo>
                  <a:pt x="42761" y="159957"/>
                </a:lnTo>
                <a:lnTo>
                  <a:pt x="45603" y="157952"/>
                </a:lnTo>
                <a:lnTo>
                  <a:pt x="48449" y="155663"/>
                </a:lnTo>
                <a:lnTo>
                  <a:pt x="51300" y="153185"/>
                </a:lnTo>
                <a:lnTo>
                  <a:pt x="54152" y="150580"/>
                </a:lnTo>
                <a:lnTo>
                  <a:pt x="57959" y="147891"/>
                </a:lnTo>
                <a:lnTo>
                  <a:pt x="62402" y="145146"/>
                </a:lnTo>
                <a:lnTo>
                  <a:pt x="67269" y="142364"/>
                </a:lnTo>
                <a:lnTo>
                  <a:pt x="72419" y="138604"/>
                </a:lnTo>
                <a:lnTo>
                  <a:pt x="77757" y="134192"/>
                </a:lnTo>
                <a:lnTo>
                  <a:pt x="87816" y="125163"/>
                </a:lnTo>
                <a:lnTo>
                  <a:pt x="95461" y="117975"/>
                </a:lnTo>
                <a:lnTo>
                  <a:pt x="109671" y="104022"/>
                </a:lnTo>
                <a:lnTo>
                  <a:pt x="114022" y="98755"/>
                </a:lnTo>
                <a:lnTo>
                  <a:pt x="117875" y="93339"/>
                </a:lnTo>
                <a:lnTo>
                  <a:pt x="121396" y="87823"/>
                </a:lnTo>
                <a:lnTo>
                  <a:pt x="124696" y="82241"/>
                </a:lnTo>
                <a:lnTo>
                  <a:pt x="127848" y="76614"/>
                </a:lnTo>
                <a:lnTo>
                  <a:pt x="130902" y="70958"/>
                </a:lnTo>
                <a:lnTo>
                  <a:pt x="133891" y="66235"/>
                </a:lnTo>
                <a:lnTo>
                  <a:pt x="136836" y="62134"/>
                </a:lnTo>
                <a:lnTo>
                  <a:pt x="139752" y="58447"/>
                </a:lnTo>
                <a:lnTo>
                  <a:pt x="142648" y="55037"/>
                </a:lnTo>
                <a:lnTo>
                  <a:pt x="145531" y="51811"/>
                </a:lnTo>
                <a:lnTo>
                  <a:pt x="151275" y="45686"/>
                </a:lnTo>
                <a:lnTo>
                  <a:pt x="157003" y="39789"/>
                </a:lnTo>
                <a:lnTo>
                  <a:pt x="158911" y="36883"/>
                </a:lnTo>
                <a:lnTo>
                  <a:pt x="161032" y="31114"/>
                </a:lnTo>
                <a:lnTo>
                  <a:pt x="162225" y="22511"/>
                </a:lnTo>
                <a:lnTo>
                  <a:pt x="162724" y="16828"/>
                </a:lnTo>
                <a:lnTo>
                  <a:pt x="162728" y="164109"/>
                </a:lnTo>
                <a:lnTo>
                  <a:pt x="163680" y="171198"/>
                </a:lnTo>
                <a:lnTo>
                  <a:pt x="165268" y="177829"/>
                </a:lnTo>
                <a:lnTo>
                  <a:pt x="167279" y="184155"/>
                </a:lnTo>
                <a:lnTo>
                  <a:pt x="168619" y="191229"/>
                </a:lnTo>
                <a:lnTo>
                  <a:pt x="169513" y="198803"/>
                </a:lnTo>
                <a:lnTo>
                  <a:pt x="170109" y="206710"/>
                </a:lnTo>
                <a:lnTo>
                  <a:pt x="169554" y="213886"/>
                </a:lnTo>
                <a:lnTo>
                  <a:pt x="168231" y="220575"/>
                </a:lnTo>
                <a:lnTo>
                  <a:pt x="166397" y="226940"/>
                </a:lnTo>
                <a:lnTo>
                  <a:pt x="165174" y="233088"/>
                </a:lnTo>
                <a:lnTo>
                  <a:pt x="164358" y="239091"/>
                </a:lnTo>
                <a:lnTo>
                  <a:pt x="163815" y="244999"/>
                </a:lnTo>
                <a:lnTo>
                  <a:pt x="163453" y="250842"/>
                </a:lnTo>
                <a:lnTo>
                  <a:pt x="163050" y="262414"/>
                </a:lnTo>
                <a:lnTo>
                  <a:pt x="162823" y="275089"/>
                </a:lnTo>
                <a:lnTo>
                  <a:pt x="160230" y="284304"/>
                </a:lnTo>
                <a:lnTo>
                  <a:pt x="155355" y="296640"/>
                </a:lnTo>
                <a:lnTo>
                  <a:pt x="154313" y="306062"/>
                </a:lnTo>
                <a:lnTo>
                  <a:pt x="154156" y="308237"/>
                </a:lnTo>
                <a:lnTo>
                  <a:pt x="154155" y="2996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13"/>
          <p:cNvSpPr/>
          <p:nvPr/>
        </p:nvSpPr>
        <p:spPr>
          <a:xfrm>
            <a:off x="2574607" y="3987438"/>
            <a:ext cx="291466" cy="33065"/>
          </a:xfrm>
          <a:custGeom>
            <a:avLst/>
            <a:gdLst/>
            <a:ahLst/>
            <a:cxnLst/>
            <a:rect l="0" t="0" r="0" b="0"/>
            <a:pathLst>
              <a:path w="291466" h="33065">
                <a:moveTo>
                  <a:pt x="0" y="24491"/>
                </a:moveTo>
                <a:lnTo>
                  <a:pt x="33243" y="24491"/>
                </a:lnTo>
                <a:lnTo>
                  <a:pt x="38355" y="23539"/>
                </a:lnTo>
                <a:lnTo>
                  <a:pt x="43667" y="21952"/>
                </a:lnTo>
                <a:lnTo>
                  <a:pt x="49114" y="19941"/>
                </a:lnTo>
                <a:lnTo>
                  <a:pt x="54650" y="18600"/>
                </a:lnTo>
                <a:lnTo>
                  <a:pt x="60246" y="17707"/>
                </a:lnTo>
                <a:lnTo>
                  <a:pt x="65881" y="17111"/>
                </a:lnTo>
                <a:lnTo>
                  <a:pt x="72496" y="15761"/>
                </a:lnTo>
                <a:lnTo>
                  <a:pt x="79763" y="13909"/>
                </a:lnTo>
                <a:lnTo>
                  <a:pt x="87465" y="11721"/>
                </a:lnTo>
                <a:lnTo>
                  <a:pt x="95458" y="10263"/>
                </a:lnTo>
                <a:lnTo>
                  <a:pt x="103644" y="9291"/>
                </a:lnTo>
                <a:lnTo>
                  <a:pt x="111958" y="8643"/>
                </a:lnTo>
                <a:lnTo>
                  <a:pt x="120359" y="8211"/>
                </a:lnTo>
                <a:lnTo>
                  <a:pt x="137313" y="7731"/>
                </a:lnTo>
                <a:lnTo>
                  <a:pt x="145834" y="6650"/>
                </a:lnTo>
                <a:lnTo>
                  <a:pt x="154373" y="4977"/>
                </a:lnTo>
                <a:lnTo>
                  <a:pt x="162923" y="2910"/>
                </a:lnTo>
                <a:lnTo>
                  <a:pt x="170528" y="1531"/>
                </a:lnTo>
                <a:lnTo>
                  <a:pt x="177503" y="612"/>
                </a:lnTo>
                <a:lnTo>
                  <a:pt x="184057" y="0"/>
                </a:lnTo>
                <a:lnTo>
                  <a:pt x="191285" y="544"/>
                </a:lnTo>
                <a:lnTo>
                  <a:pt x="198961" y="1859"/>
                </a:lnTo>
                <a:lnTo>
                  <a:pt x="206936" y="3688"/>
                </a:lnTo>
                <a:lnTo>
                  <a:pt x="214157" y="4908"/>
                </a:lnTo>
                <a:lnTo>
                  <a:pt x="220876" y="5720"/>
                </a:lnTo>
                <a:lnTo>
                  <a:pt x="227261" y="6263"/>
                </a:lnTo>
                <a:lnTo>
                  <a:pt x="233422" y="6624"/>
                </a:lnTo>
                <a:lnTo>
                  <a:pt x="245348" y="7025"/>
                </a:lnTo>
                <a:lnTo>
                  <a:pt x="250243" y="8085"/>
                </a:lnTo>
                <a:lnTo>
                  <a:pt x="254459" y="9744"/>
                </a:lnTo>
                <a:lnTo>
                  <a:pt x="258222" y="11802"/>
                </a:lnTo>
                <a:lnTo>
                  <a:pt x="261683" y="14127"/>
                </a:lnTo>
                <a:lnTo>
                  <a:pt x="264943" y="16629"/>
                </a:lnTo>
                <a:lnTo>
                  <a:pt x="268068" y="19250"/>
                </a:lnTo>
                <a:lnTo>
                  <a:pt x="271105" y="20997"/>
                </a:lnTo>
                <a:lnTo>
                  <a:pt x="274082" y="22162"/>
                </a:lnTo>
                <a:lnTo>
                  <a:pt x="277018" y="22939"/>
                </a:lnTo>
                <a:lnTo>
                  <a:pt x="279929" y="24408"/>
                </a:lnTo>
                <a:lnTo>
                  <a:pt x="282822" y="26341"/>
                </a:lnTo>
                <a:lnTo>
                  <a:pt x="291465" y="330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14"/>
          <p:cNvSpPr/>
          <p:nvPr/>
        </p:nvSpPr>
        <p:spPr>
          <a:xfrm>
            <a:off x="2629675" y="4063367"/>
            <a:ext cx="296405" cy="25716"/>
          </a:xfrm>
          <a:custGeom>
            <a:avLst/>
            <a:gdLst/>
            <a:ahLst/>
            <a:cxnLst/>
            <a:rect l="0" t="0" r="0" b="0"/>
            <a:pathLst>
              <a:path w="296405" h="25716">
                <a:moveTo>
                  <a:pt x="4939" y="25715"/>
                </a:moveTo>
                <a:lnTo>
                  <a:pt x="0" y="25715"/>
                </a:lnTo>
                <a:lnTo>
                  <a:pt x="46396" y="25715"/>
                </a:lnTo>
                <a:lnTo>
                  <a:pt x="51627" y="24762"/>
                </a:lnTo>
                <a:lnTo>
                  <a:pt x="57020" y="23175"/>
                </a:lnTo>
                <a:lnTo>
                  <a:pt x="62519" y="21164"/>
                </a:lnTo>
                <a:lnTo>
                  <a:pt x="68091" y="19824"/>
                </a:lnTo>
                <a:lnTo>
                  <a:pt x="73711" y="18930"/>
                </a:lnTo>
                <a:lnTo>
                  <a:pt x="79362" y="18334"/>
                </a:lnTo>
                <a:lnTo>
                  <a:pt x="85987" y="16985"/>
                </a:lnTo>
                <a:lnTo>
                  <a:pt x="93261" y="15132"/>
                </a:lnTo>
                <a:lnTo>
                  <a:pt x="100968" y="12945"/>
                </a:lnTo>
                <a:lnTo>
                  <a:pt x="108011" y="11486"/>
                </a:lnTo>
                <a:lnTo>
                  <a:pt x="114611" y="10514"/>
                </a:lnTo>
                <a:lnTo>
                  <a:pt x="120916" y="9866"/>
                </a:lnTo>
                <a:lnTo>
                  <a:pt x="127025" y="9434"/>
                </a:lnTo>
                <a:lnTo>
                  <a:pt x="133002" y="9146"/>
                </a:lnTo>
                <a:lnTo>
                  <a:pt x="138892" y="8954"/>
                </a:lnTo>
                <a:lnTo>
                  <a:pt x="145676" y="7874"/>
                </a:lnTo>
                <a:lnTo>
                  <a:pt x="153057" y="6201"/>
                </a:lnTo>
                <a:lnTo>
                  <a:pt x="160834" y="4133"/>
                </a:lnTo>
                <a:lnTo>
                  <a:pt x="167924" y="2755"/>
                </a:lnTo>
                <a:lnTo>
                  <a:pt x="174556" y="1836"/>
                </a:lnTo>
                <a:lnTo>
                  <a:pt x="180882" y="1223"/>
                </a:lnTo>
                <a:lnTo>
                  <a:pt x="187005" y="815"/>
                </a:lnTo>
                <a:lnTo>
                  <a:pt x="192991" y="542"/>
                </a:lnTo>
                <a:lnTo>
                  <a:pt x="204723" y="240"/>
                </a:lnTo>
                <a:lnTo>
                  <a:pt x="263276" y="0"/>
                </a:lnTo>
                <a:lnTo>
                  <a:pt x="267651" y="952"/>
                </a:lnTo>
                <a:lnTo>
                  <a:pt x="272473" y="2539"/>
                </a:lnTo>
                <a:lnTo>
                  <a:pt x="277593" y="4549"/>
                </a:lnTo>
                <a:lnTo>
                  <a:pt x="281958" y="5890"/>
                </a:lnTo>
                <a:lnTo>
                  <a:pt x="285821" y="6783"/>
                </a:lnTo>
                <a:lnTo>
                  <a:pt x="296404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15"/>
          <p:cNvSpPr/>
          <p:nvPr/>
        </p:nvSpPr>
        <p:spPr>
          <a:xfrm>
            <a:off x="3140423" y="3926204"/>
            <a:ext cx="162732" cy="257142"/>
          </a:xfrm>
          <a:custGeom>
            <a:avLst/>
            <a:gdLst/>
            <a:ahLst/>
            <a:cxnLst/>
            <a:rect l="0" t="0" r="0" b="0"/>
            <a:pathLst>
              <a:path w="162732" h="257142">
                <a:moveTo>
                  <a:pt x="8541" y="0"/>
                </a:moveTo>
                <a:lnTo>
                  <a:pt x="8541" y="49093"/>
                </a:lnTo>
                <a:lnTo>
                  <a:pt x="7589" y="54636"/>
                </a:lnTo>
                <a:lnTo>
                  <a:pt x="6002" y="60237"/>
                </a:lnTo>
                <a:lnTo>
                  <a:pt x="3991" y="65876"/>
                </a:lnTo>
                <a:lnTo>
                  <a:pt x="2650" y="71540"/>
                </a:lnTo>
                <a:lnTo>
                  <a:pt x="1757" y="77221"/>
                </a:lnTo>
                <a:lnTo>
                  <a:pt x="1161" y="82913"/>
                </a:lnTo>
                <a:lnTo>
                  <a:pt x="763" y="89566"/>
                </a:lnTo>
                <a:lnTo>
                  <a:pt x="322" y="104578"/>
                </a:lnTo>
                <a:lnTo>
                  <a:pt x="0" y="142524"/>
                </a:lnTo>
                <a:lnTo>
                  <a:pt x="942" y="148356"/>
                </a:lnTo>
                <a:lnTo>
                  <a:pt x="2523" y="154149"/>
                </a:lnTo>
                <a:lnTo>
                  <a:pt x="4529" y="159916"/>
                </a:lnTo>
                <a:lnTo>
                  <a:pt x="5866" y="164714"/>
                </a:lnTo>
                <a:lnTo>
                  <a:pt x="7353" y="172584"/>
                </a:lnTo>
                <a:lnTo>
                  <a:pt x="7749" y="176968"/>
                </a:lnTo>
                <a:lnTo>
                  <a:pt x="8013" y="181797"/>
                </a:lnTo>
                <a:lnTo>
                  <a:pt x="8189" y="186921"/>
                </a:lnTo>
                <a:lnTo>
                  <a:pt x="9259" y="192241"/>
                </a:lnTo>
                <a:lnTo>
                  <a:pt x="10925" y="197694"/>
                </a:lnTo>
                <a:lnTo>
                  <a:pt x="12988" y="203233"/>
                </a:lnTo>
                <a:lnTo>
                  <a:pt x="14363" y="207879"/>
                </a:lnTo>
                <a:lnTo>
                  <a:pt x="15891" y="215581"/>
                </a:lnTo>
                <a:lnTo>
                  <a:pt x="19111" y="222179"/>
                </a:lnTo>
                <a:lnTo>
                  <a:pt x="21303" y="225272"/>
                </a:lnTo>
                <a:lnTo>
                  <a:pt x="23738" y="231249"/>
                </a:lnTo>
                <a:lnTo>
                  <a:pt x="24821" y="237080"/>
                </a:lnTo>
                <a:lnTo>
                  <a:pt x="25302" y="242847"/>
                </a:lnTo>
                <a:lnTo>
                  <a:pt x="26382" y="244765"/>
                </a:lnTo>
                <a:lnTo>
                  <a:pt x="28056" y="246045"/>
                </a:lnTo>
                <a:lnTo>
                  <a:pt x="30123" y="246897"/>
                </a:lnTo>
                <a:lnTo>
                  <a:pt x="31502" y="248419"/>
                </a:lnTo>
                <a:lnTo>
                  <a:pt x="32421" y="250385"/>
                </a:lnTo>
                <a:lnTo>
                  <a:pt x="34151" y="256778"/>
                </a:lnTo>
                <a:lnTo>
                  <a:pt x="38778" y="257058"/>
                </a:lnTo>
                <a:lnTo>
                  <a:pt x="41631" y="257141"/>
                </a:lnTo>
                <a:lnTo>
                  <a:pt x="41078" y="256200"/>
                </a:lnTo>
                <a:lnTo>
                  <a:pt x="37925" y="252614"/>
                </a:lnTo>
                <a:lnTo>
                  <a:pt x="36703" y="250325"/>
                </a:lnTo>
                <a:lnTo>
                  <a:pt x="35345" y="245241"/>
                </a:lnTo>
                <a:lnTo>
                  <a:pt x="34742" y="239806"/>
                </a:lnTo>
                <a:lnTo>
                  <a:pt x="34473" y="233263"/>
                </a:lnTo>
                <a:lnTo>
                  <a:pt x="34354" y="224005"/>
                </a:lnTo>
                <a:lnTo>
                  <a:pt x="35275" y="219822"/>
                </a:lnTo>
                <a:lnTo>
                  <a:pt x="38838" y="212634"/>
                </a:lnTo>
                <a:lnTo>
                  <a:pt x="43597" y="203724"/>
                </a:lnTo>
                <a:lnTo>
                  <a:pt x="46199" y="198681"/>
                </a:lnTo>
                <a:lnTo>
                  <a:pt x="47934" y="194367"/>
                </a:lnTo>
                <a:lnTo>
                  <a:pt x="49862" y="187033"/>
                </a:lnTo>
                <a:lnTo>
                  <a:pt x="51328" y="182792"/>
                </a:lnTo>
                <a:lnTo>
                  <a:pt x="53258" y="178059"/>
                </a:lnTo>
                <a:lnTo>
                  <a:pt x="55498" y="172998"/>
                </a:lnTo>
                <a:lnTo>
                  <a:pt x="56991" y="168673"/>
                </a:lnTo>
                <a:lnTo>
                  <a:pt x="58650" y="161326"/>
                </a:lnTo>
                <a:lnTo>
                  <a:pt x="61927" y="154886"/>
                </a:lnTo>
                <a:lnTo>
                  <a:pt x="66558" y="148848"/>
                </a:lnTo>
                <a:lnTo>
                  <a:pt x="69127" y="145905"/>
                </a:lnTo>
                <a:lnTo>
                  <a:pt x="71792" y="142990"/>
                </a:lnTo>
                <a:lnTo>
                  <a:pt x="77292" y="137211"/>
                </a:lnTo>
                <a:lnTo>
                  <a:pt x="80093" y="134337"/>
                </a:lnTo>
                <a:lnTo>
                  <a:pt x="82913" y="132421"/>
                </a:lnTo>
                <a:lnTo>
                  <a:pt x="85745" y="131143"/>
                </a:lnTo>
                <a:lnTo>
                  <a:pt x="88585" y="130292"/>
                </a:lnTo>
                <a:lnTo>
                  <a:pt x="90479" y="128771"/>
                </a:lnTo>
                <a:lnTo>
                  <a:pt x="91742" y="126805"/>
                </a:lnTo>
                <a:lnTo>
                  <a:pt x="92583" y="124542"/>
                </a:lnTo>
                <a:lnTo>
                  <a:pt x="94097" y="123033"/>
                </a:lnTo>
                <a:lnTo>
                  <a:pt x="96058" y="122027"/>
                </a:lnTo>
                <a:lnTo>
                  <a:pt x="98319" y="121357"/>
                </a:lnTo>
                <a:lnTo>
                  <a:pt x="100778" y="121862"/>
                </a:lnTo>
                <a:lnTo>
                  <a:pt x="103370" y="123152"/>
                </a:lnTo>
                <a:lnTo>
                  <a:pt x="106050" y="124964"/>
                </a:lnTo>
                <a:lnTo>
                  <a:pt x="108790" y="126172"/>
                </a:lnTo>
                <a:lnTo>
                  <a:pt x="111569" y="126977"/>
                </a:lnTo>
                <a:lnTo>
                  <a:pt x="114374" y="127514"/>
                </a:lnTo>
                <a:lnTo>
                  <a:pt x="118149" y="128825"/>
                </a:lnTo>
                <a:lnTo>
                  <a:pt x="122570" y="130651"/>
                </a:lnTo>
                <a:lnTo>
                  <a:pt x="127424" y="132821"/>
                </a:lnTo>
                <a:lnTo>
                  <a:pt x="131611" y="135220"/>
                </a:lnTo>
                <a:lnTo>
                  <a:pt x="135356" y="137772"/>
                </a:lnTo>
                <a:lnTo>
                  <a:pt x="143658" y="144161"/>
                </a:lnTo>
                <a:lnTo>
                  <a:pt x="147333" y="147574"/>
                </a:lnTo>
                <a:lnTo>
                  <a:pt x="149647" y="149818"/>
                </a:lnTo>
                <a:lnTo>
                  <a:pt x="151189" y="152267"/>
                </a:lnTo>
                <a:lnTo>
                  <a:pt x="154312" y="161215"/>
                </a:lnTo>
                <a:lnTo>
                  <a:pt x="156205" y="165580"/>
                </a:lnTo>
                <a:lnTo>
                  <a:pt x="158419" y="170394"/>
                </a:lnTo>
                <a:lnTo>
                  <a:pt x="160878" y="178284"/>
                </a:lnTo>
                <a:lnTo>
                  <a:pt x="161972" y="184965"/>
                </a:lnTo>
                <a:lnTo>
                  <a:pt x="162458" y="191110"/>
                </a:lnTo>
                <a:lnTo>
                  <a:pt x="162674" y="197016"/>
                </a:lnTo>
                <a:lnTo>
                  <a:pt x="162731" y="199924"/>
                </a:lnTo>
                <a:lnTo>
                  <a:pt x="161817" y="201863"/>
                </a:lnTo>
                <a:lnTo>
                  <a:pt x="160255" y="203155"/>
                </a:lnTo>
                <a:lnTo>
                  <a:pt x="158262" y="204017"/>
                </a:lnTo>
                <a:lnTo>
                  <a:pt x="156933" y="205544"/>
                </a:lnTo>
                <a:lnTo>
                  <a:pt x="156046" y="207515"/>
                </a:lnTo>
                <a:lnTo>
                  <a:pt x="154624" y="212970"/>
                </a:lnTo>
                <a:lnTo>
                  <a:pt x="149827" y="218466"/>
                </a:lnTo>
                <a:lnTo>
                  <a:pt x="147499" y="219939"/>
                </a:lnTo>
                <a:lnTo>
                  <a:pt x="144995" y="220921"/>
                </a:lnTo>
                <a:lnTo>
                  <a:pt x="142373" y="221576"/>
                </a:lnTo>
                <a:lnTo>
                  <a:pt x="139672" y="222012"/>
                </a:lnTo>
                <a:lnTo>
                  <a:pt x="136919" y="222304"/>
                </a:lnTo>
                <a:lnTo>
                  <a:pt x="134132" y="222498"/>
                </a:lnTo>
                <a:lnTo>
                  <a:pt x="131321" y="223580"/>
                </a:lnTo>
                <a:lnTo>
                  <a:pt x="128494" y="225253"/>
                </a:lnTo>
                <a:lnTo>
                  <a:pt x="125658" y="227322"/>
                </a:lnTo>
                <a:lnTo>
                  <a:pt x="121861" y="227748"/>
                </a:lnTo>
                <a:lnTo>
                  <a:pt x="117426" y="227080"/>
                </a:lnTo>
                <a:lnTo>
                  <a:pt x="112563" y="225682"/>
                </a:lnTo>
                <a:lnTo>
                  <a:pt x="108369" y="224749"/>
                </a:lnTo>
                <a:lnTo>
                  <a:pt x="104621" y="224128"/>
                </a:lnTo>
                <a:lnTo>
                  <a:pt x="101169" y="223714"/>
                </a:lnTo>
                <a:lnTo>
                  <a:pt x="97916" y="223438"/>
                </a:lnTo>
                <a:lnTo>
                  <a:pt x="94794" y="223254"/>
                </a:lnTo>
                <a:lnTo>
                  <a:pt x="91761" y="223131"/>
                </a:lnTo>
                <a:lnTo>
                  <a:pt x="87834" y="222097"/>
                </a:lnTo>
                <a:lnTo>
                  <a:pt x="83310" y="220455"/>
                </a:lnTo>
                <a:lnTo>
                  <a:pt x="78390" y="218407"/>
                </a:lnTo>
                <a:lnTo>
                  <a:pt x="74157" y="217043"/>
                </a:lnTo>
                <a:lnTo>
                  <a:pt x="70383" y="216133"/>
                </a:lnTo>
                <a:lnTo>
                  <a:pt x="66914" y="215526"/>
                </a:lnTo>
                <a:lnTo>
                  <a:pt x="63649" y="215122"/>
                </a:lnTo>
                <a:lnTo>
                  <a:pt x="60520" y="214852"/>
                </a:lnTo>
                <a:lnTo>
                  <a:pt x="57481" y="214673"/>
                </a:lnTo>
                <a:lnTo>
                  <a:pt x="54503" y="213600"/>
                </a:lnTo>
                <a:lnTo>
                  <a:pt x="51565" y="211933"/>
                </a:lnTo>
                <a:lnTo>
                  <a:pt x="48654" y="209869"/>
                </a:lnTo>
                <a:lnTo>
                  <a:pt x="45761" y="208493"/>
                </a:lnTo>
                <a:lnTo>
                  <a:pt x="42879" y="207575"/>
                </a:lnTo>
                <a:lnTo>
                  <a:pt x="35962" y="206103"/>
                </a:lnTo>
                <a:lnTo>
                  <a:pt x="35394" y="205030"/>
                </a:lnTo>
                <a:lnTo>
                  <a:pt x="34259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16"/>
          <p:cNvSpPr/>
          <p:nvPr/>
        </p:nvSpPr>
        <p:spPr>
          <a:xfrm>
            <a:off x="3311842" y="3857659"/>
            <a:ext cx="282893" cy="77015"/>
          </a:xfrm>
          <a:custGeom>
            <a:avLst/>
            <a:gdLst/>
            <a:ahLst/>
            <a:cxnLst/>
            <a:rect l="0" t="0" r="0" b="0"/>
            <a:pathLst>
              <a:path w="282893" h="77015">
                <a:moveTo>
                  <a:pt x="0" y="51401"/>
                </a:moveTo>
                <a:lnTo>
                  <a:pt x="0" y="38630"/>
                </a:lnTo>
                <a:lnTo>
                  <a:pt x="953" y="37172"/>
                </a:lnTo>
                <a:lnTo>
                  <a:pt x="2540" y="36200"/>
                </a:lnTo>
                <a:lnTo>
                  <a:pt x="4551" y="35552"/>
                </a:lnTo>
                <a:lnTo>
                  <a:pt x="6844" y="34167"/>
                </a:lnTo>
                <a:lnTo>
                  <a:pt x="9325" y="32292"/>
                </a:lnTo>
                <a:lnTo>
                  <a:pt x="11931" y="30089"/>
                </a:lnTo>
                <a:lnTo>
                  <a:pt x="14622" y="27668"/>
                </a:lnTo>
                <a:lnTo>
                  <a:pt x="20151" y="22438"/>
                </a:lnTo>
                <a:lnTo>
                  <a:pt x="22959" y="20662"/>
                </a:lnTo>
                <a:lnTo>
                  <a:pt x="28619" y="18689"/>
                </a:lnTo>
                <a:lnTo>
                  <a:pt x="31462" y="17210"/>
                </a:lnTo>
                <a:lnTo>
                  <a:pt x="34309" y="15272"/>
                </a:lnTo>
                <a:lnTo>
                  <a:pt x="37160" y="13027"/>
                </a:lnTo>
                <a:lnTo>
                  <a:pt x="40966" y="11531"/>
                </a:lnTo>
                <a:lnTo>
                  <a:pt x="45408" y="10533"/>
                </a:lnTo>
                <a:lnTo>
                  <a:pt x="50275" y="9868"/>
                </a:lnTo>
                <a:lnTo>
                  <a:pt x="54471" y="8472"/>
                </a:lnTo>
                <a:lnTo>
                  <a:pt x="58222" y="6590"/>
                </a:lnTo>
                <a:lnTo>
                  <a:pt x="61675" y="4382"/>
                </a:lnTo>
                <a:lnTo>
                  <a:pt x="65882" y="2910"/>
                </a:lnTo>
                <a:lnTo>
                  <a:pt x="70591" y="1928"/>
                </a:lnTo>
                <a:lnTo>
                  <a:pt x="75636" y="1274"/>
                </a:lnTo>
                <a:lnTo>
                  <a:pt x="80904" y="838"/>
                </a:lnTo>
                <a:lnTo>
                  <a:pt x="86321" y="547"/>
                </a:lnTo>
                <a:lnTo>
                  <a:pt x="100507" y="138"/>
                </a:lnTo>
                <a:lnTo>
                  <a:pt x="113833" y="0"/>
                </a:lnTo>
                <a:lnTo>
                  <a:pt x="116846" y="941"/>
                </a:lnTo>
                <a:lnTo>
                  <a:pt x="119807" y="2521"/>
                </a:lnTo>
                <a:lnTo>
                  <a:pt x="122734" y="4526"/>
                </a:lnTo>
                <a:lnTo>
                  <a:pt x="128526" y="6755"/>
                </a:lnTo>
                <a:lnTo>
                  <a:pt x="135455" y="8186"/>
                </a:lnTo>
                <a:lnTo>
                  <a:pt x="136976" y="9256"/>
                </a:lnTo>
                <a:lnTo>
                  <a:pt x="138942" y="10922"/>
                </a:lnTo>
                <a:lnTo>
                  <a:pt x="144391" y="15888"/>
                </a:lnTo>
                <a:lnTo>
                  <a:pt x="144838" y="17248"/>
                </a:lnTo>
                <a:lnTo>
                  <a:pt x="145136" y="19107"/>
                </a:lnTo>
                <a:lnTo>
                  <a:pt x="145335" y="21299"/>
                </a:lnTo>
                <a:lnTo>
                  <a:pt x="145467" y="23713"/>
                </a:lnTo>
                <a:lnTo>
                  <a:pt x="145615" y="28935"/>
                </a:lnTo>
                <a:lnTo>
                  <a:pt x="145697" y="37230"/>
                </a:lnTo>
                <a:lnTo>
                  <a:pt x="144757" y="40048"/>
                </a:lnTo>
                <a:lnTo>
                  <a:pt x="143177" y="42880"/>
                </a:lnTo>
                <a:lnTo>
                  <a:pt x="138348" y="49718"/>
                </a:lnTo>
                <a:lnTo>
                  <a:pt x="137000" y="51231"/>
                </a:lnTo>
                <a:lnTo>
                  <a:pt x="132961" y="55453"/>
                </a:lnTo>
                <a:lnTo>
                  <a:pt x="121591" y="66957"/>
                </a:lnTo>
                <a:lnTo>
                  <a:pt x="120113" y="67487"/>
                </a:lnTo>
                <a:lnTo>
                  <a:pt x="111453" y="68545"/>
                </a:lnTo>
                <a:lnTo>
                  <a:pt x="111443" y="76765"/>
                </a:lnTo>
                <a:lnTo>
                  <a:pt x="115994" y="77014"/>
                </a:lnTo>
                <a:lnTo>
                  <a:pt x="118287" y="76096"/>
                </a:lnTo>
                <a:lnTo>
                  <a:pt x="120768" y="74532"/>
                </a:lnTo>
                <a:lnTo>
                  <a:pt x="123374" y="72537"/>
                </a:lnTo>
                <a:lnTo>
                  <a:pt x="128811" y="70319"/>
                </a:lnTo>
                <a:lnTo>
                  <a:pt x="135354" y="68381"/>
                </a:lnTo>
                <a:lnTo>
                  <a:pt x="139766" y="66531"/>
                </a:lnTo>
                <a:lnTo>
                  <a:pt x="144612" y="64345"/>
                </a:lnTo>
                <a:lnTo>
                  <a:pt x="149748" y="62888"/>
                </a:lnTo>
                <a:lnTo>
                  <a:pt x="155077" y="61916"/>
                </a:lnTo>
                <a:lnTo>
                  <a:pt x="160535" y="61269"/>
                </a:lnTo>
                <a:lnTo>
                  <a:pt x="166078" y="59884"/>
                </a:lnTo>
                <a:lnTo>
                  <a:pt x="171679" y="58009"/>
                </a:lnTo>
                <a:lnTo>
                  <a:pt x="177317" y="55806"/>
                </a:lnTo>
                <a:lnTo>
                  <a:pt x="182982" y="53385"/>
                </a:lnTo>
                <a:lnTo>
                  <a:pt x="194355" y="48155"/>
                </a:lnTo>
                <a:lnTo>
                  <a:pt x="211468" y="39856"/>
                </a:lnTo>
                <a:lnTo>
                  <a:pt x="217179" y="37989"/>
                </a:lnTo>
                <a:lnTo>
                  <a:pt x="222891" y="36745"/>
                </a:lnTo>
                <a:lnTo>
                  <a:pt x="228604" y="35915"/>
                </a:lnTo>
                <a:lnTo>
                  <a:pt x="233365" y="35362"/>
                </a:lnTo>
                <a:lnTo>
                  <a:pt x="241196" y="34747"/>
                </a:lnTo>
                <a:lnTo>
                  <a:pt x="244617" y="33631"/>
                </a:lnTo>
                <a:lnTo>
                  <a:pt x="247851" y="31934"/>
                </a:lnTo>
                <a:lnTo>
                  <a:pt x="250959" y="29850"/>
                </a:lnTo>
                <a:lnTo>
                  <a:pt x="259492" y="27535"/>
                </a:lnTo>
                <a:lnTo>
                  <a:pt x="271391" y="26049"/>
                </a:lnTo>
                <a:lnTo>
                  <a:pt x="275558" y="25846"/>
                </a:lnTo>
                <a:lnTo>
                  <a:pt x="282892" y="256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17"/>
          <p:cNvSpPr/>
          <p:nvPr/>
        </p:nvSpPr>
        <p:spPr>
          <a:xfrm>
            <a:off x="1643838" y="4389120"/>
            <a:ext cx="1042213" cy="377188"/>
          </a:xfrm>
          <a:custGeom>
            <a:avLst/>
            <a:gdLst/>
            <a:ahLst/>
            <a:cxnLst/>
            <a:rect l="0" t="0" r="0" b="0"/>
            <a:pathLst>
              <a:path w="1042213" h="377188">
                <a:moveTo>
                  <a:pt x="4939" y="171450"/>
                </a:moveTo>
                <a:lnTo>
                  <a:pt x="0" y="171450"/>
                </a:lnTo>
                <a:lnTo>
                  <a:pt x="9488" y="171450"/>
                </a:lnTo>
                <a:lnTo>
                  <a:pt x="10829" y="172402"/>
                </a:lnTo>
                <a:lnTo>
                  <a:pt x="11723" y="173990"/>
                </a:lnTo>
                <a:lnTo>
                  <a:pt x="13407" y="179669"/>
                </a:lnTo>
                <a:lnTo>
                  <a:pt x="18031" y="184469"/>
                </a:lnTo>
                <a:lnTo>
                  <a:pt x="19382" y="186796"/>
                </a:lnTo>
                <a:lnTo>
                  <a:pt x="22236" y="194623"/>
                </a:lnTo>
                <a:lnTo>
                  <a:pt x="29643" y="203928"/>
                </a:lnTo>
                <a:lnTo>
                  <a:pt x="38461" y="213189"/>
                </a:lnTo>
                <a:lnTo>
                  <a:pt x="43650" y="221116"/>
                </a:lnTo>
                <a:lnTo>
                  <a:pt x="46909" y="227813"/>
                </a:lnTo>
                <a:lnTo>
                  <a:pt x="54099" y="236939"/>
                </a:lnTo>
                <a:lnTo>
                  <a:pt x="59490" y="242783"/>
                </a:lnTo>
                <a:lnTo>
                  <a:pt x="61309" y="246628"/>
                </a:lnTo>
                <a:lnTo>
                  <a:pt x="63330" y="255980"/>
                </a:lnTo>
                <a:lnTo>
                  <a:pt x="66768" y="266486"/>
                </a:lnTo>
                <a:lnTo>
                  <a:pt x="71471" y="276553"/>
                </a:lnTo>
                <a:lnTo>
                  <a:pt x="79474" y="288528"/>
                </a:lnTo>
                <a:lnTo>
                  <a:pt x="85055" y="298415"/>
                </a:lnTo>
                <a:lnTo>
                  <a:pt x="93553" y="310140"/>
                </a:lnTo>
                <a:lnTo>
                  <a:pt x="96710" y="316592"/>
                </a:lnTo>
                <a:lnTo>
                  <a:pt x="97552" y="319646"/>
                </a:lnTo>
                <a:lnTo>
                  <a:pt x="101028" y="325580"/>
                </a:lnTo>
                <a:lnTo>
                  <a:pt x="111020" y="337150"/>
                </a:lnTo>
                <a:lnTo>
                  <a:pt x="112807" y="340019"/>
                </a:lnTo>
                <a:lnTo>
                  <a:pt x="116275" y="348608"/>
                </a:lnTo>
                <a:lnTo>
                  <a:pt x="125497" y="360043"/>
                </a:lnTo>
                <a:lnTo>
                  <a:pt x="135362" y="370404"/>
                </a:lnTo>
                <a:lnTo>
                  <a:pt x="137607" y="372666"/>
                </a:lnTo>
                <a:lnTo>
                  <a:pt x="140057" y="374174"/>
                </a:lnTo>
                <a:lnTo>
                  <a:pt x="149086" y="376792"/>
                </a:lnTo>
                <a:lnTo>
                  <a:pt x="159127" y="377187"/>
                </a:lnTo>
                <a:lnTo>
                  <a:pt x="159229" y="367864"/>
                </a:lnTo>
                <a:lnTo>
                  <a:pt x="159243" y="348571"/>
                </a:lnTo>
                <a:lnTo>
                  <a:pt x="156704" y="340340"/>
                </a:lnTo>
                <a:lnTo>
                  <a:pt x="153352" y="331284"/>
                </a:lnTo>
                <a:lnTo>
                  <a:pt x="151863" y="324085"/>
                </a:lnTo>
                <a:lnTo>
                  <a:pt x="151201" y="312630"/>
                </a:lnTo>
                <a:lnTo>
                  <a:pt x="150828" y="292656"/>
                </a:lnTo>
                <a:lnTo>
                  <a:pt x="150674" y="234335"/>
                </a:lnTo>
                <a:lnTo>
                  <a:pt x="148133" y="222894"/>
                </a:lnTo>
                <a:lnTo>
                  <a:pt x="144781" y="211459"/>
                </a:lnTo>
                <a:lnTo>
                  <a:pt x="143291" y="200027"/>
                </a:lnTo>
                <a:lnTo>
                  <a:pt x="142629" y="188596"/>
                </a:lnTo>
                <a:lnTo>
                  <a:pt x="142256" y="173990"/>
                </a:lnTo>
                <a:lnTo>
                  <a:pt x="142102" y="130148"/>
                </a:lnTo>
                <a:lnTo>
                  <a:pt x="143053" y="125818"/>
                </a:lnTo>
                <a:lnTo>
                  <a:pt x="147991" y="115173"/>
                </a:lnTo>
                <a:lnTo>
                  <a:pt x="149480" y="108972"/>
                </a:lnTo>
                <a:lnTo>
                  <a:pt x="152682" y="103042"/>
                </a:lnTo>
                <a:lnTo>
                  <a:pt x="154869" y="100127"/>
                </a:lnTo>
                <a:lnTo>
                  <a:pt x="157300" y="94348"/>
                </a:lnTo>
                <a:lnTo>
                  <a:pt x="157948" y="91474"/>
                </a:lnTo>
                <a:lnTo>
                  <a:pt x="161208" y="85740"/>
                </a:lnTo>
                <a:lnTo>
                  <a:pt x="163411" y="82877"/>
                </a:lnTo>
                <a:lnTo>
                  <a:pt x="170938" y="77157"/>
                </a:lnTo>
                <a:lnTo>
                  <a:pt x="188810" y="66793"/>
                </a:lnTo>
                <a:lnTo>
                  <a:pt x="213091" y="55009"/>
                </a:lnTo>
                <a:lnTo>
                  <a:pt x="245528" y="44859"/>
                </a:lnTo>
                <a:lnTo>
                  <a:pt x="251057" y="44193"/>
                </a:lnTo>
                <a:lnTo>
                  <a:pt x="259740" y="40914"/>
                </a:lnTo>
                <a:lnTo>
                  <a:pt x="263388" y="38706"/>
                </a:lnTo>
                <a:lnTo>
                  <a:pt x="275063" y="36252"/>
                </a:lnTo>
                <a:lnTo>
                  <a:pt x="288824" y="34210"/>
                </a:lnTo>
                <a:lnTo>
                  <a:pt x="313181" y="27677"/>
                </a:lnTo>
                <a:lnTo>
                  <a:pt x="333125" y="23757"/>
                </a:lnTo>
                <a:lnTo>
                  <a:pt x="354592" y="19104"/>
                </a:lnTo>
                <a:lnTo>
                  <a:pt x="385699" y="17402"/>
                </a:lnTo>
                <a:lnTo>
                  <a:pt x="408904" y="16269"/>
                </a:lnTo>
                <a:lnTo>
                  <a:pt x="439805" y="10375"/>
                </a:lnTo>
                <a:lnTo>
                  <a:pt x="469087" y="8928"/>
                </a:lnTo>
                <a:lnTo>
                  <a:pt x="545039" y="8582"/>
                </a:lnTo>
                <a:lnTo>
                  <a:pt x="570733" y="8575"/>
                </a:lnTo>
                <a:lnTo>
                  <a:pt x="600995" y="4022"/>
                </a:lnTo>
                <a:lnTo>
                  <a:pt x="629541" y="1191"/>
                </a:lnTo>
                <a:lnTo>
                  <a:pt x="660647" y="353"/>
                </a:lnTo>
                <a:lnTo>
                  <a:pt x="986575" y="0"/>
                </a:lnTo>
                <a:lnTo>
                  <a:pt x="998752" y="2540"/>
                </a:lnTo>
                <a:lnTo>
                  <a:pt x="1013777" y="6785"/>
                </a:lnTo>
                <a:lnTo>
                  <a:pt x="1036337" y="8467"/>
                </a:lnTo>
                <a:lnTo>
                  <a:pt x="1038295" y="9455"/>
                </a:lnTo>
                <a:lnTo>
                  <a:pt x="1039601" y="11066"/>
                </a:lnTo>
                <a:lnTo>
                  <a:pt x="104221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18"/>
          <p:cNvSpPr/>
          <p:nvPr/>
        </p:nvSpPr>
        <p:spPr>
          <a:xfrm>
            <a:off x="2000250" y="4500596"/>
            <a:ext cx="150330" cy="214280"/>
          </a:xfrm>
          <a:custGeom>
            <a:avLst/>
            <a:gdLst/>
            <a:ahLst/>
            <a:cxnLst/>
            <a:rect l="0" t="0" r="0" b="0"/>
            <a:pathLst>
              <a:path w="150330" h="214280">
                <a:moveTo>
                  <a:pt x="0" y="17111"/>
                </a:moveTo>
                <a:lnTo>
                  <a:pt x="0" y="8548"/>
                </a:lnTo>
                <a:lnTo>
                  <a:pt x="0" y="16758"/>
                </a:lnTo>
                <a:lnTo>
                  <a:pt x="4550" y="17006"/>
                </a:lnTo>
                <a:lnTo>
                  <a:pt x="20151" y="17102"/>
                </a:lnTo>
                <a:lnTo>
                  <a:pt x="37160" y="17110"/>
                </a:lnTo>
                <a:lnTo>
                  <a:pt x="40013" y="16158"/>
                </a:lnTo>
                <a:lnTo>
                  <a:pt x="42868" y="14571"/>
                </a:lnTo>
                <a:lnTo>
                  <a:pt x="45723" y="12560"/>
                </a:lnTo>
                <a:lnTo>
                  <a:pt x="49532" y="11220"/>
                </a:lnTo>
                <a:lnTo>
                  <a:pt x="53976" y="10326"/>
                </a:lnTo>
                <a:lnTo>
                  <a:pt x="58844" y="9730"/>
                </a:lnTo>
                <a:lnTo>
                  <a:pt x="63042" y="8381"/>
                </a:lnTo>
                <a:lnTo>
                  <a:pt x="66793" y="6528"/>
                </a:lnTo>
                <a:lnTo>
                  <a:pt x="70246" y="4341"/>
                </a:lnTo>
                <a:lnTo>
                  <a:pt x="74453" y="2882"/>
                </a:lnTo>
                <a:lnTo>
                  <a:pt x="79162" y="1910"/>
                </a:lnTo>
                <a:lnTo>
                  <a:pt x="84207" y="1263"/>
                </a:lnTo>
                <a:lnTo>
                  <a:pt x="88523" y="830"/>
                </a:lnTo>
                <a:lnTo>
                  <a:pt x="92353" y="542"/>
                </a:lnTo>
                <a:lnTo>
                  <a:pt x="95858" y="350"/>
                </a:lnTo>
                <a:lnTo>
                  <a:pt x="104833" y="137"/>
                </a:lnTo>
                <a:lnTo>
                  <a:pt x="121566" y="0"/>
                </a:lnTo>
                <a:lnTo>
                  <a:pt x="124859" y="942"/>
                </a:lnTo>
                <a:lnTo>
                  <a:pt x="128007" y="2521"/>
                </a:lnTo>
                <a:lnTo>
                  <a:pt x="131058" y="4527"/>
                </a:lnTo>
                <a:lnTo>
                  <a:pt x="134044" y="5864"/>
                </a:lnTo>
                <a:lnTo>
                  <a:pt x="136987" y="6756"/>
                </a:lnTo>
                <a:lnTo>
                  <a:pt x="139902" y="7350"/>
                </a:lnTo>
                <a:lnTo>
                  <a:pt x="141846" y="8699"/>
                </a:lnTo>
                <a:lnTo>
                  <a:pt x="143141" y="10550"/>
                </a:lnTo>
                <a:lnTo>
                  <a:pt x="144004" y="12737"/>
                </a:lnTo>
                <a:lnTo>
                  <a:pt x="147504" y="17707"/>
                </a:lnTo>
                <a:lnTo>
                  <a:pt x="149771" y="20366"/>
                </a:lnTo>
                <a:lnTo>
                  <a:pt x="150329" y="24044"/>
                </a:lnTo>
                <a:lnTo>
                  <a:pt x="149749" y="28400"/>
                </a:lnTo>
                <a:lnTo>
                  <a:pt x="148410" y="33210"/>
                </a:lnTo>
                <a:lnTo>
                  <a:pt x="147518" y="38321"/>
                </a:lnTo>
                <a:lnTo>
                  <a:pt x="146922" y="43633"/>
                </a:lnTo>
                <a:lnTo>
                  <a:pt x="146526" y="49080"/>
                </a:lnTo>
                <a:lnTo>
                  <a:pt x="145309" y="54616"/>
                </a:lnTo>
                <a:lnTo>
                  <a:pt x="143545" y="60212"/>
                </a:lnTo>
                <a:lnTo>
                  <a:pt x="141416" y="65848"/>
                </a:lnTo>
                <a:lnTo>
                  <a:pt x="139045" y="70557"/>
                </a:lnTo>
                <a:lnTo>
                  <a:pt x="136511" y="74649"/>
                </a:lnTo>
                <a:lnTo>
                  <a:pt x="133870" y="78330"/>
                </a:lnTo>
                <a:lnTo>
                  <a:pt x="131156" y="82689"/>
                </a:lnTo>
                <a:lnTo>
                  <a:pt x="128395" y="87499"/>
                </a:lnTo>
                <a:lnTo>
                  <a:pt x="122786" y="97925"/>
                </a:lnTo>
                <a:lnTo>
                  <a:pt x="108573" y="125802"/>
                </a:lnTo>
                <a:lnTo>
                  <a:pt x="104767" y="130529"/>
                </a:lnTo>
                <a:lnTo>
                  <a:pt x="100324" y="134633"/>
                </a:lnTo>
                <a:lnTo>
                  <a:pt x="95458" y="138322"/>
                </a:lnTo>
                <a:lnTo>
                  <a:pt x="92213" y="142686"/>
                </a:lnTo>
                <a:lnTo>
                  <a:pt x="90050" y="147500"/>
                </a:lnTo>
                <a:lnTo>
                  <a:pt x="88608" y="152614"/>
                </a:lnTo>
                <a:lnTo>
                  <a:pt x="86695" y="156977"/>
                </a:lnTo>
                <a:lnTo>
                  <a:pt x="84466" y="160838"/>
                </a:lnTo>
                <a:lnTo>
                  <a:pt x="82028" y="164364"/>
                </a:lnTo>
                <a:lnTo>
                  <a:pt x="78498" y="168619"/>
                </a:lnTo>
                <a:lnTo>
                  <a:pt x="74239" y="173362"/>
                </a:lnTo>
                <a:lnTo>
                  <a:pt x="69495" y="178428"/>
                </a:lnTo>
                <a:lnTo>
                  <a:pt x="66332" y="182758"/>
                </a:lnTo>
                <a:lnTo>
                  <a:pt x="64224" y="186597"/>
                </a:lnTo>
                <a:lnTo>
                  <a:pt x="62818" y="190109"/>
                </a:lnTo>
                <a:lnTo>
                  <a:pt x="60929" y="192451"/>
                </a:lnTo>
                <a:lnTo>
                  <a:pt x="58716" y="194012"/>
                </a:lnTo>
                <a:lnTo>
                  <a:pt x="56289" y="195053"/>
                </a:lnTo>
                <a:lnTo>
                  <a:pt x="54671" y="196699"/>
                </a:lnTo>
                <a:lnTo>
                  <a:pt x="53592" y="198749"/>
                </a:lnTo>
                <a:lnTo>
                  <a:pt x="52873" y="201068"/>
                </a:lnTo>
                <a:lnTo>
                  <a:pt x="53346" y="202614"/>
                </a:lnTo>
                <a:lnTo>
                  <a:pt x="54614" y="203645"/>
                </a:lnTo>
                <a:lnTo>
                  <a:pt x="56412" y="204332"/>
                </a:lnTo>
                <a:lnTo>
                  <a:pt x="57610" y="205743"/>
                </a:lnTo>
                <a:lnTo>
                  <a:pt x="58409" y="207635"/>
                </a:lnTo>
                <a:lnTo>
                  <a:pt x="60007" y="2142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19"/>
          <p:cNvSpPr/>
          <p:nvPr/>
        </p:nvSpPr>
        <p:spPr>
          <a:xfrm>
            <a:off x="2248967" y="4483417"/>
            <a:ext cx="128086" cy="214313"/>
          </a:xfrm>
          <a:custGeom>
            <a:avLst/>
            <a:gdLst/>
            <a:ahLst/>
            <a:cxnLst/>
            <a:rect l="0" t="0" r="0" b="0"/>
            <a:pathLst>
              <a:path w="128086" h="214313">
                <a:moveTo>
                  <a:pt x="25602" y="34290"/>
                </a:moveTo>
                <a:lnTo>
                  <a:pt x="17030" y="34290"/>
                </a:lnTo>
                <a:lnTo>
                  <a:pt x="24411" y="34290"/>
                </a:lnTo>
                <a:lnTo>
                  <a:pt x="27613" y="31750"/>
                </a:lnTo>
                <a:lnTo>
                  <a:pt x="32879" y="26909"/>
                </a:lnTo>
                <a:lnTo>
                  <a:pt x="38342" y="21520"/>
                </a:lnTo>
                <a:lnTo>
                  <a:pt x="40763" y="20061"/>
                </a:lnTo>
                <a:lnTo>
                  <a:pt x="43329" y="19089"/>
                </a:lnTo>
                <a:lnTo>
                  <a:pt x="45993" y="18442"/>
                </a:lnTo>
                <a:lnTo>
                  <a:pt x="48721" y="18009"/>
                </a:lnTo>
                <a:lnTo>
                  <a:pt x="51492" y="17721"/>
                </a:lnTo>
                <a:lnTo>
                  <a:pt x="54292" y="17529"/>
                </a:lnTo>
                <a:lnTo>
                  <a:pt x="57112" y="16449"/>
                </a:lnTo>
                <a:lnTo>
                  <a:pt x="59944" y="14776"/>
                </a:lnTo>
                <a:lnTo>
                  <a:pt x="66782" y="9798"/>
                </a:lnTo>
                <a:lnTo>
                  <a:pt x="70257" y="9117"/>
                </a:lnTo>
                <a:lnTo>
                  <a:pt x="72517" y="8936"/>
                </a:lnTo>
                <a:lnTo>
                  <a:pt x="74977" y="7862"/>
                </a:lnTo>
                <a:lnTo>
                  <a:pt x="77569" y="6194"/>
                </a:lnTo>
                <a:lnTo>
                  <a:pt x="84021" y="1223"/>
                </a:lnTo>
                <a:lnTo>
                  <a:pt x="87444" y="544"/>
                </a:lnTo>
                <a:lnTo>
                  <a:pt x="94148" y="3"/>
                </a:lnTo>
                <a:lnTo>
                  <a:pt x="94180" y="1"/>
                </a:lnTo>
                <a:lnTo>
                  <a:pt x="94183" y="0"/>
                </a:lnTo>
                <a:lnTo>
                  <a:pt x="86802" y="0"/>
                </a:lnTo>
                <a:lnTo>
                  <a:pt x="83599" y="2540"/>
                </a:lnTo>
                <a:lnTo>
                  <a:pt x="81412" y="4551"/>
                </a:lnTo>
                <a:lnTo>
                  <a:pt x="79001" y="5891"/>
                </a:lnTo>
                <a:lnTo>
                  <a:pt x="76442" y="6785"/>
                </a:lnTo>
                <a:lnTo>
                  <a:pt x="73783" y="7381"/>
                </a:lnTo>
                <a:lnTo>
                  <a:pt x="71058" y="8731"/>
                </a:lnTo>
                <a:lnTo>
                  <a:pt x="68289" y="10583"/>
                </a:lnTo>
                <a:lnTo>
                  <a:pt x="65490" y="12770"/>
                </a:lnTo>
                <a:lnTo>
                  <a:pt x="63624" y="15182"/>
                </a:lnTo>
                <a:lnTo>
                  <a:pt x="62380" y="17741"/>
                </a:lnTo>
                <a:lnTo>
                  <a:pt x="61551" y="20400"/>
                </a:lnTo>
                <a:lnTo>
                  <a:pt x="58090" y="25894"/>
                </a:lnTo>
                <a:lnTo>
                  <a:pt x="55833" y="28693"/>
                </a:lnTo>
                <a:lnTo>
                  <a:pt x="53376" y="31511"/>
                </a:lnTo>
                <a:lnTo>
                  <a:pt x="50786" y="34342"/>
                </a:lnTo>
                <a:lnTo>
                  <a:pt x="48106" y="37183"/>
                </a:lnTo>
                <a:lnTo>
                  <a:pt x="46320" y="40028"/>
                </a:lnTo>
                <a:lnTo>
                  <a:pt x="44335" y="45731"/>
                </a:lnTo>
                <a:lnTo>
                  <a:pt x="40913" y="51440"/>
                </a:lnTo>
                <a:lnTo>
                  <a:pt x="38667" y="54295"/>
                </a:lnTo>
                <a:lnTo>
                  <a:pt x="37170" y="58105"/>
                </a:lnTo>
                <a:lnTo>
                  <a:pt x="36172" y="62549"/>
                </a:lnTo>
                <a:lnTo>
                  <a:pt x="35506" y="67417"/>
                </a:lnTo>
                <a:lnTo>
                  <a:pt x="34110" y="71615"/>
                </a:lnTo>
                <a:lnTo>
                  <a:pt x="32226" y="75366"/>
                </a:lnTo>
                <a:lnTo>
                  <a:pt x="30018" y="78819"/>
                </a:lnTo>
                <a:lnTo>
                  <a:pt x="27594" y="82074"/>
                </a:lnTo>
                <a:lnTo>
                  <a:pt x="25025" y="85195"/>
                </a:lnTo>
                <a:lnTo>
                  <a:pt x="22360" y="88230"/>
                </a:lnTo>
                <a:lnTo>
                  <a:pt x="20583" y="92157"/>
                </a:lnTo>
                <a:lnTo>
                  <a:pt x="19399" y="96681"/>
                </a:lnTo>
                <a:lnTo>
                  <a:pt x="18609" y="101601"/>
                </a:lnTo>
                <a:lnTo>
                  <a:pt x="17130" y="105834"/>
                </a:lnTo>
                <a:lnTo>
                  <a:pt x="15192" y="109609"/>
                </a:lnTo>
                <a:lnTo>
                  <a:pt x="12947" y="113078"/>
                </a:lnTo>
                <a:lnTo>
                  <a:pt x="11451" y="117295"/>
                </a:lnTo>
                <a:lnTo>
                  <a:pt x="10453" y="122012"/>
                </a:lnTo>
                <a:lnTo>
                  <a:pt x="9788" y="127061"/>
                </a:lnTo>
                <a:lnTo>
                  <a:pt x="8392" y="131380"/>
                </a:lnTo>
                <a:lnTo>
                  <a:pt x="6509" y="135211"/>
                </a:lnTo>
                <a:lnTo>
                  <a:pt x="4301" y="138719"/>
                </a:lnTo>
                <a:lnTo>
                  <a:pt x="1848" y="145155"/>
                </a:lnTo>
                <a:lnTo>
                  <a:pt x="757" y="151191"/>
                </a:lnTo>
                <a:lnTo>
                  <a:pt x="273" y="157048"/>
                </a:lnTo>
                <a:lnTo>
                  <a:pt x="143" y="160897"/>
                </a:lnTo>
                <a:lnTo>
                  <a:pt x="0" y="170252"/>
                </a:lnTo>
                <a:lnTo>
                  <a:pt x="914" y="174461"/>
                </a:lnTo>
                <a:lnTo>
                  <a:pt x="2476" y="178220"/>
                </a:lnTo>
                <a:lnTo>
                  <a:pt x="4470" y="181679"/>
                </a:lnTo>
                <a:lnTo>
                  <a:pt x="6685" y="188061"/>
                </a:lnTo>
                <a:lnTo>
                  <a:pt x="8107" y="195369"/>
                </a:lnTo>
                <a:lnTo>
                  <a:pt x="10842" y="198908"/>
                </a:lnTo>
                <a:lnTo>
                  <a:pt x="15808" y="204391"/>
                </a:lnTo>
                <a:lnTo>
                  <a:pt x="18120" y="205793"/>
                </a:lnTo>
                <a:lnTo>
                  <a:pt x="21567" y="207680"/>
                </a:lnTo>
                <a:lnTo>
                  <a:pt x="25769" y="209891"/>
                </a:lnTo>
                <a:lnTo>
                  <a:pt x="29524" y="211365"/>
                </a:lnTo>
                <a:lnTo>
                  <a:pt x="32979" y="212347"/>
                </a:lnTo>
                <a:lnTo>
                  <a:pt x="36235" y="213002"/>
                </a:lnTo>
                <a:lnTo>
                  <a:pt x="39359" y="213439"/>
                </a:lnTo>
                <a:lnTo>
                  <a:pt x="42393" y="213730"/>
                </a:lnTo>
                <a:lnTo>
                  <a:pt x="45369" y="213924"/>
                </a:lnTo>
                <a:lnTo>
                  <a:pt x="48305" y="214054"/>
                </a:lnTo>
                <a:lnTo>
                  <a:pt x="54107" y="214197"/>
                </a:lnTo>
                <a:lnTo>
                  <a:pt x="71316" y="214303"/>
                </a:lnTo>
                <a:lnTo>
                  <a:pt x="74176" y="213354"/>
                </a:lnTo>
                <a:lnTo>
                  <a:pt x="77035" y="211768"/>
                </a:lnTo>
                <a:lnTo>
                  <a:pt x="79893" y="209759"/>
                </a:lnTo>
                <a:lnTo>
                  <a:pt x="82751" y="208419"/>
                </a:lnTo>
                <a:lnTo>
                  <a:pt x="85609" y="207526"/>
                </a:lnTo>
                <a:lnTo>
                  <a:pt x="88467" y="206931"/>
                </a:lnTo>
                <a:lnTo>
                  <a:pt x="91325" y="205582"/>
                </a:lnTo>
                <a:lnTo>
                  <a:pt x="94182" y="203729"/>
                </a:lnTo>
                <a:lnTo>
                  <a:pt x="97040" y="201542"/>
                </a:lnTo>
                <a:lnTo>
                  <a:pt x="99897" y="199132"/>
                </a:lnTo>
                <a:lnTo>
                  <a:pt x="102755" y="196572"/>
                </a:lnTo>
                <a:lnTo>
                  <a:pt x="109634" y="190171"/>
                </a:lnTo>
                <a:lnTo>
                  <a:pt x="115376" y="184511"/>
                </a:lnTo>
                <a:lnTo>
                  <a:pt x="116884" y="182062"/>
                </a:lnTo>
                <a:lnTo>
                  <a:pt x="118560" y="176802"/>
                </a:lnTo>
                <a:lnTo>
                  <a:pt x="121844" y="171288"/>
                </a:lnTo>
                <a:lnTo>
                  <a:pt x="124054" y="168485"/>
                </a:lnTo>
                <a:lnTo>
                  <a:pt x="125527" y="165663"/>
                </a:lnTo>
                <a:lnTo>
                  <a:pt x="127163" y="159988"/>
                </a:lnTo>
                <a:lnTo>
                  <a:pt x="127891" y="154291"/>
                </a:lnTo>
                <a:lnTo>
                  <a:pt x="128085" y="151438"/>
                </a:lnTo>
                <a:lnTo>
                  <a:pt x="127261" y="149537"/>
                </a:lnTo>
                <a:lnTo>
                  <a:pt x="125760" y="148269"/>
                </a:lnTo>
                <a:lnTo>
                  <a:pt x="123807" y="147423"/>
                </a:lnTo>
                <a:lnTo>
                  <a:pt x="122505" y="145907"/>
                </a:lnTo>
                <a:lnTo>
                  <a:pt x="121636" y="143944"/>
                </a:lnTo>
                <a:lnTo>
                  <a:pt x="121058" y="141683"/>
                </a:lnTo>
                <a:lnTo>
                  <a:pt x="119719" y="140175"/>
                </a:lnTo>
                <a:lnTo>
                  <a:pt x="117874" y="139170"/>
                </a:lnTo>
                <a:lnTo>
                  <a:pt x="115692" y="138500"/>
                </a:lnTo>
                <a:lnTo>
                  <a:pt x="114237" y="137101"/>
                </a:lnTo>
                <a:lnTo>
                  <a:pt x="113267" y="135216"/>
                </a:lnTo>
                <a:lnTo>
                  <a:pt x="112621" y="133006"/>
                </a:lnTo>
                <a:lnTo>
                  <a:pt x="111237" y="131533"/>
                </a:lnTo>
                <a:lnTo>
                  <a:pt x="109362" y="130551"/>
                </a:lnTo>
                <a:lnTo>
                  <a:pt x="107160" y="129897"/>
                </a:lnTo>
                <a:lnTo>
                  <a:pt x="104739" y="129460"/>
                </a:lnTo>
                <a:lnTo>
                  <a:pt x="102173" y="129170"/>
                </a:lnTo>
                <a:lnTo>
                  <a:pt x="95761" y="128703"/>
                </a:lnTo>
                <a:lnTo>
                  <a:pt x="92344" y="131179"/>
                </a:lnTo>
                <a:lnTo>
                  <a:pt x="90099" y="133172"/>
                </a:lnTo>
                <a:lnTo>
                  <a:pt x="87650" y="134501"/>
                </a:lnTo>
                <a:lnTo>
                  <a:pt x="85065" y="135388"/>
                </a:lnTo>
                <a:lnTo>
                  <a:pt x="82389" y="135979"/>
                </a:lnTo>
                <a:lnTo>
                  <a:pt x="79653" y="137325"/>
                </a:lnTo>
                <a:lnTo>
                  <a:pt x="76876" y="139175"/>
                </a:lnTo>
                <a:lnTo>
                  <a:pt x="74072" y="141361"/>
                </a:lnTo>
                <a:lnTo>
                  <a:pt x="72203" y="143771"/>
                </a:lnTo>
                <a:lnTo>
                  <a:pt x="70957" y="146330"/>
                </a:lnTo>
                <a:lnTo>
                  <a:pt x="70126" y="148988"/>
                </a:lnTo>
                <a:lnTo>
                  <a:pt x="66663" y="154482"/>
                </a:lnTo>
                <a:lnTo>
                  <a:pt x="64407" y="157281"/>
                </a:lnTo>
                <a:lnTo>
                  <a:pt x="61949" y="160099"/>
                </a:lnTo>
                <a:lnTo>
                  <a:pt x="59359" y="162930"/>
                </a:lnTo>
                <a:lnTo>
                  <a:pt x="56679" y="165770"/>
                </a:lnTo>
                <a:lnTo>
                  <a:pt x="54893" y="168616"/>
                </a:lnTo>
                <a:lnTo>
                  <a:pt x="52908" y="174318"/>
                </a:lnTo>
                <a:lnTo>
                  <a:pt x="49486" y="180027"/>
                </a:lnTo>
                <a:lnTo>
                  <a:pt x="47240" y="182883"/>
                </a:lnTo>
                <a:lnTo>
                  <a:pt x="44790" y="185740"/>
                </a:lnTo>
                <a:lnTo>
                  <a:pt x="42204" y="188597"/>
                </a:lnTo>
                <a:lnTo>
                  <a:pt x="39528" y="191453"/>
                </a:lnTo>
                <a:lnTo>
                  <a:pt x="37743" y="194311"/>
                </a:lnTo>
                <a:lnTo>
                  <a:pt x="35761" y="200025"/>
                </a:lnTo>
                <a:lnTo>
                  <a:pt x="34645" y="204047"/>
                </a:lnTo>
                <a:lnTo>
                  <a:pt x="35441" y="204611"/>
                </a:lnTo>
                <a:lnTo>
                  <a:pt x="38865" y="205238"/>
                </a:lnTo>
                <a:lnTo>
                  <a:pt x="40159" y="206358"/>
                </a:lnTo>
                <a:lnTo>
                  <a:pt x="41022" y="208057"/>
                </a:lnTo>
                <a:lnTo>
                  <a:pt x="42407" y="213077"/>
                </a:lnTo>
                <a:lnTo>
                  <a:pt x="43473" y="213489"/>
                </a:lnTo>
                <a:lnTo>
                  <a:pt x="47197" y="213946"/>
                </a:lnTo>
                <a:lnTo>
                  <a:pt x="5132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20"/>
          <p:cNvSpPr/>
          <p:nvPr/>
        </p:nvSpPr>
        <p:spPr>
          <a:xfrm>
            <a:off x="2471747" y="4483451"/>
            <a:ext cx="94184" cy="205707"/>
          </a:xfrm>
          <a:custGeom>
            <a:avLst/>
            <a:gdLst/>
            <a:ahLst/>
            <a:cxnLst/>
            <a:rect l="0" t="0" r="0" b="0"/>
            <a:pathLst>
              <a:path w="94184" h="205707">
                <a:moveTo>
                  <a:pt x="85715" y="17111"/>
                </a:moveTo>
                <a:lnTo>
                  <a:pt x="85715" y="9730"/>
                </a:lnTo>
                <a:lnTo>
                  <a:pt x="83175" y="6528"/>
                </a:lnTo>
                <a:lnTo>
                  <a:pt x="78334" y="1263"/>
                </a:lnTo>
                <a:lnTo>
                  <a:pt x="76984" y="831"/>
                </a:lnTo>
                <a:lnTo>
                  <a:pt x="75132" y="542"/>
                </a:lnTo>
                <a:lnTo>
                  <a:pt x="69866" y="80"/>
                </a:lnTo>
                <a:lnTo>
                  <a:pt x="68482" y="42"/>
                </a:lnTo>
                <a:lnTo>
                  <a:pt x="64403" y="0"/>
                </a:lnTo>
                <a:lnTo>
                  <a:pt x="61982" y="941"/>
                </a:lnTo>
                <a:lnTo>
                  <a:pt x="59416" y="2521"/>
                </a:lnTo>
                <a:lnTo>
                  <a:pt x="56752" y="4527"/>
                </a:lnTo>
                <a:lnTo>
                  <a:pt x="54024" y="5864"/>
                </a:lnTo>
                <a:lnTo>
                  <a:pt x="51253" y="6756"/>
                </a:lnTo>
                <a:lnTo>
                  <a:pt x="48453" y="7350"/>
                </a:lnTo>
                <a:lnTo>
                  <a:pt x="45633" y="8699"/>
                </a:lnTo>
                <a:lnTo>
                  <a:pt x="42801" y="10551"/>
                </a:lnTo>
                <a:lnTo>
                  <a:pt x="39961" y="12738"/>
                </a:lnTo>
                <a:lnTo>
                  <a:pt x="37115" y="14195"/>
                </a:lnTo>
                <a:lnTo>
                  <a:pt x="34265" y="15167"/>
                </a:lnTo>
                <a:lnTo>
                  <a:pt x="31413" y="15816"/>
                </a:lnTo>
                <a:lnTo>
                  <a:pt x="28558" y="17200"/>
                </a:lnTo>
                <a:lnTo>
                  <a:pt x="25703" y="19075"/>
                </a:lnTo>
                <a:lnTo>
                  <a:pt x="22847" y="21278"/>
                </a:lnTo>
                <a:lnTo>
                  <a:pt x="19991" y="23699"/>
                </a:lnTo>
                <a:lnTo>
                  <a:pt x="17134" y="26265"/>
                </a:lnTo>
                <a:lnTo>
                  <a:pt x="14277" y="28929"/>
                </a:lnTo>
                <a:lnTo>
                  <a:pt x="12372" y="31657"/>
                </a:lnTo>
                <a:lnTo>
                  <a:pt x="10256" y="37228"/>
                </a:lnTo>
                <a:lnTo>
                  <a:pt x="8739" y="41001"/>
                </a:lnTo>
                <a:lnTo>
                  <a:pt x="6775" y="45420"/>
                </a:lnTo>
                <a:lnTo>
                  <a:pt x="4513" y="50271"/>
                </a:lnTo>
                <a:lnTo>
                  <a:pt x="3006" y="54458"/>
                </a:lnTo>
                <a:lnTo>
                  <a:pt x="2000" y="58202"/>
                </a:lnTo>
                <a:lnTo>
                  <a:pt x="1330" y="61649"/>
                </a:lnTo>
                <a:lnTo>
                  <a:pt x="586" y="68021"/>
                </a:lnTo>
                <a:lnTo>
                  <a:pt x="255" y="74028"/>
                </a:lnTo>
                <a:lnTo>
                  <a:pt x="108" y="79872"/>
                </a:lnTo>
                <a:lnTo>
                  <a:pt x="0" y="92561"/>
                </a:lnTo>
                <a:lnTo>
                  <a:pt x="2535" y="96047"/>
                </a:lnTo>
                <a:lnTo>
                  <a:pt x="4544" y="98310"/>
                </a:lnTo>
                <a:lnTo>
                  <a:pt x="6836" y="99819"/>
                </a:lnTo>
                <a:lnTo>
                  <a:pt x="9316" y="100824"/>
                </a:lnTo>
                <a:lnTo>
                  <a:pt x="11923" y="101495"/>
                </a:lnTo>
                <a:lnTo>
                  <a:pt x="14613" y="101942"/>
                </a:lnTo>
                <a:lnTo>
                  <a:pt x="17358" y="102240"/>
                </a:lnTo>
                <a:lnTo>
                  <a:pt x="20141" y="102439"/>
                </a:lnTo>
                <a:lnTo>
                  <a:pt x="21997" y="101619"/>
                </a:lnTo>
                <a:lnTo>
                  <a:pt x="23234" y="100119"/>
                </a:lnTo>
                <a:lnTo>
                  <a:pt x="24058" y="98167"/>
                </a:lnTo>
                <a:lnTo>
                  <a:pt x="26513" y="96866"/>
                </a:lnTo>
                <a:lnTo>
                  <a:pt x="30054" y="95998"/>
                </a:lnTo>
                <a:lnTo>
                  <a:pt x="34320" y="95421"/>
                </a:lnTo>
                <a:lnTo>
                  <a:pt x="37164" y="94083"/>
                </a:lnTo>
                <a:lnTo>
                  <a:pt x="39060" y="92238"/>
                </a:lnTo>
                <a:lnTo>
                  <a:pt x="40325" y="90055"/>
                </a:lnTo>
                <a:lnTo>
                  <a:pt x="42120" y="87649"/>
                </a:lnTo>
                <a:lnTo>
                  <a:pt x="44269" y="85091"/>
                </a:lnTo>
                <a:lnTo>
                  <a:pt x="46654" y="82433"/>
                </a:lnTo>
                <a:lnTo>
                  <a:pt x="50150" y="79709"/>
                </a:lnTo>
                <a:lnTo>
                  <a:pt x="54385" y="76941"/>
                </a:lnTo>
                <a:lnTo>
                  <a:pt x="59113" y="74142"/>
                </a:lnTo>
                <a:lnTo>
                  <a:pt x="63218" y="71324"/>
                </a:lnTo>
                <a:lnTo>
                  <a:pt x="66907" y="68494"/>
                </a:lnTo>
                <a:lnTo>
                  <a:pt x="70319" y="65654"/>
                </a:lnTo>
                <a:lnTo>
                  <a:pt x="72593" y="62808"/>
                </a:lnTo>
                <a:lnTo>
                  <a:pt x="74110" y="59958"/>
                </a:lnTo>
                <a:lnTo>
                  <a:pt x="75795" y="54252"/>
                </a:lnTo>
                <a:lnTo>
                  <a:pt x="76543" y="48540"/>
                </a:lnTo>
                <a:lnTo>
                  <a:pt x="77696" y="45684"/>
                </a:lnTo>
                <a:lnTo>
                  <a:pt x="79416" y="42827"/>
                </a:lnTo>
                <a:lnTo>
                  <a:pt x="85346" y="34758"/>
                </a:lnTo>
                <a:lnTo>
                  <a:pt x="85642" y="28464"/>
                </a:lnTo>
                <a:lnTo>
                  <a:pt x="85712" y="25792"/>
                </a:lnTo>
                <a:lnTo>
                  <a:pt x="85715" y="173879"/>
                </a:lnTo>
                <a:lnTo>
                  <a:pt x="86667" y="176869"/>
                </a:lnTo>
                <a:lnTo>
                  <a:pt x="88255" y="179813"/>
                </a:lnTo>
                <a:lnTo>
                  <a:pt x="90266" y="182729"/>
                </a:lnTo>
                <a:lnTo>
                  <a:pt x="92500" y="188509"/>
                </a:lnTo>
                <a:lnTo>
                  <a:pt x="93934" y="195430"/>
                </a:lnTo>
                <a:lnTo>
                  <a:pt x="94183" y="201180"/>
                </a:lnTo>
                <a:lnTo>
                  <a:pt x="93265" y="202689"/>
                </a:lnTo>
                <a:lnTo>
                  <a:pt x="91701" y="203694"/>
                </a:lnTo>
                <a:lnTo>
                  <a:pt x="85715" y="2057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21"/>
          <p:cNvSpPr/>
          <p:nvPr/>
        </p:nvSpPr>
        <p:spPr>
          <a:xfrm>
            <a:off x="2780347" y="4474845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8219" y="34290"/>
                </a:lnTo>
                <a:lnTo>
                  <a:pt x="13496" y="31750"/>
                </a:lnTo>
                <a:lnTo>
                  <a:pt x="17570" y="29739"/>
                </a:lnTo>
                <a:lnTo>
                  <a:pt x="21238" y="28398"/>
                </a:lnTo>
                <a:lnTo>
                  <a:pt x="24636" y="27504"/>
                </a:lnTo>
                <a:lnTo>
                  <a:pt x="27854" y="26908"/>
                </a:lnTo>
                <a:lnTo>
                  <a:pt x="30952" y="26512"/>
                </a:lnTo>
                <a:lnTo>
                  <a:pt x="33970" y="26246"/>
                </a:lnTo>
                <a:lnTo>
                  <a:pt x="36934" y="26070"/>
                </a:lnTo>
                <a:lnTo>
                  <a:pt x="39863" y="25000"/>
                </a:lnTo>
                <a:lnTo>
                  <a:pt x="42767" y="23334"/>
                </a:lnTo>
                <a:lnTo>
                  <a:pt x="45657" y="21271"/>
                </a:lnTo>
                <a:lnTo>
                  <a:pt x="49488" y="19896"/>
                </a:lnTo>
                <a:lnTo>
                  <a:pt x="53947" y="18979"/>
                </a:lnTo>
                <a:lnTo>
                  <a:pt x="58825" y="18367"/>
                </a:lnTo>
                <a:lnTo>
                  <a:pt x="63981" y="17007"/>
                </a:lnTo>
                <a:lnTo>
                  <a:pt x="69324" y="15148"/>
                </a:lnTo>
                <a:lnTo>
                  <a:pt x="74791" y="12956"/>
                </a:lnTo>
                <a:lnTo>
                  <a:pt x="79388" y="10542"/>
                </a:lnTo>
                <a:lnTo>
                  <a:pt x="83405" y="7980"/>
                </a:lnTo>
                <a:lnTo>
                  <a:pt x="87036" y="5320"/>
                </a:lnTo>
                <a:lnTo>
                  <a:pt x="91362" y="3547"/>
                </a:lnTo>
                <a:lnTo>
                  <a:pt x="96150" y="2365"/>
                </a:lnTo>
                <a:lnTo>
                  <a:pt x="101248" y="1576"/>
                </a:lnTo>
                <a:lnTo>
                  <a:pt x="105599" y="1051"/>
                </a:lnTo>
                <a:lnTo>
                  <a:pt x="109451" y="700"/>
                </a:lnTo>
                <a:lnTo>
                  <a:pt x="112973" y="467"/>
                </a:lnTo>
                <a:lnTo>
                  <a:pt x="117225" y="311"/>
                </a:lnTo>
                <a:lnTo>
                  <a:pt x="135198" y="61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22"/>
          <p:cNvSpPr/>
          <p:nvPr/>
        </p:nvSpPr>
        <p:spPr>
          <a:xfrm>
            <a:off x="2749690" y="4534852"/>
            <a:ext cx="202108" cy="51436"/>
          </a:xfrm>
          <a:custGeom>
            <a:avLst/>
            <a:gdLst/>
            <a:ahLst/>
            <a:cxnLst/>
            <a:rect l="0" t="0" r="0" b="0"/>
            <a:pathLst>
              <a:path w="202108" h="51436">
                <a:moveTo>
                  <a:pt x="4939" y="51435"/>
                </a:moveTo>
                <a:lnTo>
                  <a:pt x="0" y="51435"/>
                </a:lnTo>
                <a:lnTo>
                  <a:pt x="4101" y="51435"/>
                </a:lnTo>
                <a:lnTo>
                  <a:pt x="5333" y="50483"/>
                </a:lnTo>
                <a:lnTo>
                  <a:pt x="7107" y="48895"/>
                </a:lnTo>
                <a:lnTo>
                  <a:pt x="9242" y="46885"/>
                </a:lnTo>
                <a:lnTo>
                  <a:pt x="11618" y="45543"/>
                </a:lnTo>
                <a:lnTo>
                  <a:pt x="16798" y="44054"/>
                </a:lnTo>
                <a:lnTo>
                  <a:pt x="22275" y="43392"/>
                </a:lnTo>
                <a:lnTo>
                  <a:pt x="25069" y="43216"/>
                </a:lnTo>
                <a:lnTo>
                  <a:pt x="27884" y="42146"/>
                </a:lnTo>
                <a:lnTo>
                  <a:pt x="30713" y="40480"/>
                </a:lnTo>
                <a:lnTo>
                  <a:pt x="33552" y="38416"/>
                </a:lnTo>
                <a:lnTo>
                  <a:pt x="37349" y="37041"/>
                </a:lnTo>
                <a:lnTo>
                  <a:pt x="41786" y="36124"/>
                </a:lnTo>
                <a:lnTo>
                  <a:pt x="46649" y="35513"/>
                </a:lnTo>
                <a:lnTo>
                  <a:pt x="51796" y="34152"/>
                </a:lnTo>
                <a:lnTo>
                  <a:pt x="57132" y="32294"/>
                </a:lnTo>
                <a:lnTo>
                  <a:pt x="62594" y="30102"/>
                </a:lnTo>
                <a:lnTo>
                  <a:pt x="68141" y="28640"/>
                </a:lnTo>
                <a:lnTo>
                  <a:pt x="73744" y="27666"/>
                </a:lnTo>
                <a:lnTo>
                  <a:pt x="79384" y="27016"/>
                </a:lnTo>
                <a:lnTo>
                  <a:pt x="84097" y="25631"/>
                </a:lnTo>
                <a:lnTo>
                  <a:pt x="88191" y="23755"/>
                </a:lnTo>
                <a:lnTo>
                  <a:pt x="91873" y="21552"/>
                </a:lnTo>
                <a:lnTo>
                  <a:pt x="96232" y="19130"/>
                </a:lnTo>
                <a:lnTo>
                  <a:pt x="106157" y="13900"/>
                </a:lnTo>
                <a:lnTo>
                  <a:pt x="111470" y="12124"/>
                </a:lnTo>
                <a:lnTo>
                  <a:pt x="116917" y="10940"/>
                </a:lnTo>
                <a:lnTo>
                  <a:pt x="122454" y="10151"/>
                </a:lnTo>
                <a:lnTo>
                  <a:pt x="128050" y="9625"/>
                </a:lnTo>
                <a:lnTo>
                  <a:pt x="133686" y="9274"/>
                </a:lnTo>
                <a:lnTo>
                  <a:pt x="139348" y="9040"/>
                </a:lnTo>
                <a:lnTo>
                  <a:pt x="144075" y="7932"/>
                </a:lnTo>
                <a:lnTo>
                  <a:pt x="148179" y="6240"/>
                </a:lnTo>
                <a:lnTo>
                  <a:pt x="151867" y="4160"/>
                </a:lnTo>
                <a:lnTo>
                  <a:pt x="155279" y="2774"/>
                </a:lnTo>
                <a:lnTo>
                  <a:pt x="158506" y="1849"/>
                </a:lnTo>
                <a:lnTo>
                  <a:pt x="164631" y="822"/>
                </a:lnTo>
                <a:lnTo>
                  <a:pt x="170529" y="365"/>
                </a:lnTo>
                <a:lnTo>
                  <a:pt x="176325" y="162"/>
                </a:lnTo>
                <a:lnTo>
                  <a:pt x="187807" y="32"/>
                </a:lnTo>
                <a:lnTo>
                  <a:pt x="2021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23"/>
          <p:cNvSpPr/>
          <p:nvPr/>
        </p:nvSpPr>
        <p:spPr>
          <a:xfrm>
            <a:off x="3106102" y="4354829"/>
            <a:ext cx="235411" cy="214303"/>
          </a:xfrm>
          <a:custGeom>
            <a:avLst/>
            <a:gdLst/>
            <a:ahLst/>
            <a:cxnLst/>
            <a:rect l="0" t="0" r="0" b="0"/>
            <a:pathLst>
              <a:path w="235411" h="214303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5891" y="16134"/>
                </a:lnTo>
                <a:lnTo>
                  <a:pt x="6785" y="20281"/>
                </a:lnTo>
                <a:lnTo>
                  <a:pt x="7381" y="24951"/>
                </a:lnTo>
                <a:lnTo>
                  <a:pt x="8731" y="29017"/>
                </a:lnTo>
                <a:lnTo>
                  <a:pt x="10583" y="32680"/>
                </a:lnTo>
                <a:lnTo>
                  <a:pt x="14229" y="39289"/>
                </a:lnTo>
                <a:lnTo>
                  <a:pt x="15849" y="45402"/>
                </a:lnTo>
                <a:lnTo>
                  <a:pt x="17233" y="49319"/>
                </a:lnTo>
                <a:lnTo>
                  <a:pt x="19109" y="53834"/>
                </a:lnTo>
                <a:lnTo>
                  <a:pt x="21312" y="58750"/>
                </a:lnTo>
                <a:lnTo>
                  <a:pt x="22780" y="63932"/>
                </a:lnTo>
                <a:lnTo>
                  <a:pt x="23760" y="69291"/>
                </a:lnTo>
                <a:lnTo>
                  <a:pt x="24412" y="74769"/>
                </a:lnTo>
                <a:lnTo>
                  <a:pt x="24847" y="80327"/>
                </a:lnTo>
                <a:lnTo>
                  <a:pt x="25137" y="85936"/>
                </a:lnTo>
                <a:lnTo>
                  <a:pt x="25331" y="91581"/>
                </a:lnTo>
                <a:lnTo>
                  <a:pt x="26412" y="97249"/>
                </a:lnTo>
                <a:lnTo>
                  <a:pt x="28086" y="102933"/>
                </a:lnTo>
                <a:lnTo>
                  <a:pt x="30154" y="108627"/>
                </a:lnTo>
                <a:lnTo>
                  <a:pt x="31533" y="114328"/>
                </a:lnTo>
                <a:lnTo>
                  <a:pt x="32452" y="120034"/>
                </a:lnTo>
                <a:lnTo>
                  <a:pt x="33064" y="125743"/>
                </a:lnTo>
                <a:lnTo>
                  <a:pt x="33473" y="131454"/>
                </a:lnTo>
                <a:lnTo>
                  <a:pt x="33745" y="137166"/>
                </a:lnTo>
                <a:lnTo>
                  <a:pt x="34048" y="148593"/>
                </a:lnTo>
                <a:lnTo>
                  <a:pt x="34290" y="214269"/>
                </a:lnTo>
                <a:lnTo>
                  <a:pt x="34290" y="178240"/>
                </a:lnTo>
                <a:lnTo>
                  <a:pt x="35242" y="174072"/>
                </a:lnTo>
                <a:lnTo>
                  <a:pt x="36830" y="169388"/>
                </a:lnTo>
                <a:lnTo>
                  <a:pt x="38841" y="164361"/>
                </a:lnTo>
                <a:lnTo>
                  <a:pt x="41134" y="160056"/>
                </a:lnTo>
                <a:lnTo>
                  <a:pt x="43615" y="156235"/>
                </a:lnTo>
                <a:lnTo>
                  <a:pt x="46222" y="152734"/>
                </a:lnTo>
                <a:lnTo>
                  <a:pt x="48912" y="148495"/>
                </a:lnTo>
                <a:lnTo>
                  <a:pt x="51658" y="143765"/>
                </a:lnTo>
                <a:lnTo>
                  <a:pt x="54441" y="138706"/>
                </a:lnTo>
                <a:lnTo>
                  <a:pt x="57249" y="134381"/>
                </a:lnTo>
                <a:lnTo>
                  <a:pt x="60074" y="130545"/>
                </a:lnTo>
                <a:lnTo>
                  <a:pt x="62909" y="127035"/>
                </a:lnTo>
                <a:lnTo>
                  <a:pt x="65752" y="122790"/>
                </a:lnTo>
                <a:lnTo>
                  <a:pt x="68600" y="118056"/>
                </a:lnTo>
                <a:lnTo>
                  <a:pt x="71451" y="112994"/>
                </a:lnTo>
                <a:lnTo>
                  <a:pt x="75256" y="108667"/>
                </a:lnTo>
                <a:lnTo>
                  <a:pt x="79698" y="104830"/>
                </a:lnTo>
                <a:lnTo>
                  <a:pt x="84565" y="101319"/>
                </a:lnTo>
                <a:lnTo>
                  <a:pt x="88761" y="98979"/>
                </a:lnTo>
                <a:lnTo>
                  <a:pt x="95965" y="96378"/>
                </a:lnTo>
                <a:lnTo>
                  <a:pt x="102341" y="92683"/>
                </a:lnTo>
                <a:lnTo>
                  <a:pt x="109302" y="87865"/>
                </a:lnTo>
                <a:lnTo>
                  <a:pt x="113826" y="85247"/>
                </a:lnTo>
                <a:lnTo>
                  <a:pt x="118747" y="82549"/>
                </a:lnTo>
                <a:lnTo>
                  <a:pt x="123932" y="80750"/>
                </a:lnTo>
                <a:lnTo>
                  <a:pt x="129294" y="79551"/>
                </a:lnTo>
                <a:lnTo>
                  <a:pt x="134774" y="78752"/>
                </a:lnTo>
                <a:lnTo>
                  <a:pt x="140332" y="78219"/>
                </a:lnTo>
                <a:lnTo>
                  <a:pt x="145942" y="77863"/>
                </a:lnTo>
                <a:lnTo>
                  <a:pt x="151587" y="77627"/>
                </a:lnTo>
                <a:lnTo>
                  <a:pt x="157255" y="78421"/>
                </a:lnTo>
                <a:lnTo>
                  <a:pt x="162939" y="79904"/>
                </a:lnTo>
                <a:lnTo>
                  <a:pt x="168634" y="81844"/>
                </a:lnTo>
                <a:lnTo>
                  <a:pt x="173383" y="83138"/>
                </a:lnTo>
                <a:lnTo>
                  <a:pt x="177501" y="84000"/>
                </a:lnTo>
                <a:lnTo>
                  <a:pt x="181199" y="84575"/>
                </a:lnTo>
                <a:lnTo>
                  <a:pt x="185569" y="85911"/>
                </a:lnTo>
                <a:lnTo>
                  <a:pt x="190388" y="87755"/>
                </a:lnTo>
                <a:lnTo>
                  <a:pt x="195505" y="89936"/>
                </a:lnTo>
                <a:lnTo>
                  <a:pt x="206271" y="94899"/>
                </a:lnTo>
                <a:lnTo>
                  <a:pt x="211809" y="97557"/>
                </a:lnTo>
                <a:lnTo>
                  <a:pt x="215501" y="100281"/>
                </a:lnTo>
                <a:lnTo>
                  <a:pt x="217962" y="103049"/>
                </a:lnTo>
                <a:lnTo>
                  <a:pt x="221650" y="109617"/>
                </a:lnTo>
                <a:lnTo>
                  <a:pt x="226463" y="118887"/>
                </a:lnTo>
                <a:lnTo>
                  <a:pt x="229080" y="123073"/>
                </a:lnTo>
                <a:lnTo>
                  <a:pt x="231778" y="126816"/>
                </a:lnTo>
                <a:lnTo>
                  <a:pt x="234528" y="130265"/>
                </a:lnTo>
                <a:lnTo>
                  <a:pt x="235410" y="134468"/>
                </a:lnTo>
                <a:lnTo>
                  <a:pt x="235045" y="139176"/>
                </a:lnTo>
                <a:lnTo>
                  <a:pt x="233849" y="144219"/>
                </a:lnTo>
                <a:lnTo>
                  <a:pt x="233052" y="148534"/>
                </a:lnTo>
                <a:lnTo>
                  <a:pt x="232520" y="152363"/>
                </a:lnTo>
                <a:lnTo>
                  <a:pt x="232166" y="155868"/>
                </a:lnTo>
                <a:lnTo>
                  <a:pt x="230978" y="159157"/>
                </a:lnTo>
                <a:lnTo>
                  <a:pt x="227117" y="165352"/>
                </a:lnTo>
                <a:lnTo>
                  <a:pt x="222226" y="171280"/>
                </a:lnTo>
                <a:lnTo>
                  <a:pt x="219588" y="174194"/>
                </a:lnTo>
                <a:lnTo>
                  <a:pt x="216877" y="178042"/>
                </a:lnTo>
                <a:lnTo>
                  <a:pt x="214117" y="182513"/>
                </a:lnTo>
                <a:lnTo>
                  <a:pt x="211325" y="187398"/>
                </a:lnTo>
                <a:lnTo>
                  <a:pt x="208511" y="191607"/>
                </a:lnTo>
                <a:lnTo>
                  <a:pt x="205682" y="195366"/>
                </a:lnTo>
                <a:lnTo>
                  <a:pt x="202844" y="198824"/>
                </a:lnTo>
                <a:lnTo>
                  <a:pt x="199047" y="201129"/>
                </a:lnTo>
                <a:lnTo>
                  <a:pt x="194610" y="202667"/>
                </a:lnTo>
                <a:lnTo>
                  <a:pt x="189748" y="203691"/>
                </a:lnTo>
                <a:lnTo>
                  <a:pt x="185554" y="205327"/>
                </a:lnTo>
                <a:lnTo>
                  <a:pt x="178353" y="209684"/>
                </a:lnTo>
                <a:lnTo>
                  <a:pt x="174147" y="211227"/>
                </a:lnTo>
                <a:lnTo>
                  <a:pt x="169438" y="212256"/>
                </a:lnTo>
                <a:lnTo>
                  <a:pt x="164394" y="212942"/>
                </a:lnTo>
                <a:lnTo>
                  <a:pt x="159126" y="213399"/>
                </a:lnTo>
                <a:lnTo>
                  <a:pt x="153709" y="213704"/>
                </a:lnTo>
                <a:lnTo>
                  <a:pt x="142610" y="214042"/>
                </a:lnTo>
                <a:lnTo>
                  <a:pt x="105394" y="214297"/>
                </a:lnTo>
                <a:lnTo>
                  <a:pt x="101695" y="214302"/>
                </a:lnTo>
                <a:lnTo>
                  <a:pt x="99229" y="213354"/>
                </a:lnTo>
                <a:lnTo>
                  <a:pt x="97585" y="211769"/>
                </a:lnTo>
                <a:lnTo>
                  <a:pt x="96489" y="209759"/>
                </a:lnTo>
                <a:lnTo>
                  <a:pt x="94806" y="208419"/>
                </a:lnTo>
                <a:lnTo>
                  <a:pt x="92732" y="207527"/>
                </a:lnTo>
                <a:lnTo>
                  <a:pt x="87887" y="206534"/>
                </a:lnTo>
                <a:lnTo>
                  <a:pt x="82558" y="206093"/>
                </a:lnTo>
                <a:lnTo>
                  <a:pt x="79804" y="205023"/>
                </a:lnTo>
                <a:lnTo>
                  <a:pt x="74204" y="201294"/>
                </a:lnTo>
                <a:lnTo>
                  <a:pt x="70246" y="198391"/>
                </a:lnTo>
                <a:lnTo>
                  <a:pt x="66781" y="197712"/>
                </a:lnTo>
                <a:lnTo>
                  <a:pt x="60008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r="47857"/>
          <a:stretch>
            <a:fillRect/>
          </a:stretch>
        </p:blipFill>
        <p:spPr bwMode="auto">
          <a:xfrm>
            <a:off x="0" y="762000"/>
            <a:ext cx="55626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49286"/>
          <a:stretch>
            <a:fillRect/>
          </a:stretch>
        </p:blipFill>
        <p:spPr bwMode="auto">
          <a:xfrm>
            <a:off x="3733800" y="1447800"/>
            <a:ext cx="54102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220"/>
          <p:cNvSpPr/>
          <p:nvPr/>
        </p:nvSpPr>
        <p:spPr>
          <a:xfrm>
            <a:off x="6389382" y="2340292"/>
            <a:ext cx="394324" cy="428626"/>
          </a:xfrm>
          <a:custGeom>
            <a:avLst/>
            <a:gdLst/>
            <a:ahLst/>
            <a:cxnLst/>
            <a:rect l="0" t="0" r="0" b="0"/>
            <a:pathLst>
              <a:path w="394324" h="428626">
                <a:moveTo>
                  <a:pt x="17133" y="0"/>
                </a:moveTo>
                <a:lnTo>
                  <a:pt x="123" y="0"/>
                </a:lnTo>
                <a:lnTo>
                  <a:pt x="0" y="7381"/>
                </a:lnTo>
                <a:lnTo>
                  <a:pt x="4542" y="12770"/>
                </a:lnTo>
                <a:lnTo>
                  <a:pt x="14611" y="24077"/>
                </a:lnTo>
                <a:lnTo>
                  <a:pt x="20139" y="33244"/>
                </a:lnTo>
                <a:lnTo>
                  <a:pt x="25771" y="43668"/>
                </a:lnTo>
                <a:lnTo>
                  <a:pt x="37148" y="65882"/>
                </a:lnTo>
                <a:lnTo>
                  <a:pt x="45396" y="77223"/>
                </a:lnTo>
                <a:lnTo>
                  <a:pt x="54459" y="89567"/>
                </a:lnTo>
                <a:lnTo>
                  <a:pt x="58209" y="96859"/>
                </a:lnTo>
                <a:lnTo>
                  <a:pt x="61662" y="104577"/>
                </a:lnTo>
                <a:lnTo>
                  <a:pt x="65869" y="111628"/>
                </a:lnTo>
                <a:lnTo>
                  <a:pt x="75623" y="124543"/>
                </a:lnTo>
                <a:lnTo>
                  <a:pt x="80892" y="131606"/>
                </a:lnTo>
                <a:lnTo>
                  <a:pt x="91825" y="147074"/>
                </a:lnTo>
                <a:lnTo>
                  <a:pt x="108690" y="171847"/>
                </a:lnTo>
                <a:lnTo>
                  <a:pt x="115319" y="179335"/>
                </a:lnTo>
                <a:lnTo>
                  <a:pt x="122595" y="186232"/>
                </a:lnTo>
                <a:lnTo>
                  <a:pt x="130303" y="192734"/>
                </a:lnTo>
                <a:lnTo>
                  <a:pt x="137347" y="199927"/>
                </a:lnTo>
                <a:lnTo>
                  <a:pt x="143948" y="207580"/>
                </a:lnTo>
                <a:lnTo>
                  <a:pt x="150254" y="215539"/>
                </a:lnTo>
                <a:lnTo>
                  <a:pt x="157315" y="223703"/>
                </a:lnTo>
                <a:lnTo>
                  <a:pt x="164880" y="232003"/>
                </a:lnTo>
                <a:lnTo>
                  <a:pt x="172781" y="240393"/>
                </a:lnTo>
                <a:lnTo>
                  <a:pt x="179953" y="248845"/>
                </a:lnTo>
                <a:lnTo>
                  <a:pt x="186640" y="257337"/>
                </a:lnTo>
                <a:lnTo>
                  <a:pt x="193003" y="265855"/>
                </a:lnTo>
                <a:lnTo>
                  <a:pt x="200102" y="273439"/>
                </a:lnTo>
                <a:lnTo>
                  <a:pt x="207692" y="280400"/>
                </a:lnTo>
                <a:lnTo>
                  <a:pt x="215610" y="286946"/>
                </a:lnTo>
                <a:lnTo>
                  <a:pt x="223746" y="294167"/>
                </a:lnTo>
                <a:lnTo>
                  <a:pt x="240406" y="309811"/>
                </a:lnTo>
                <a:lnTo>
                  <a:pt x="248849" y="317031"/>
                </a:lnTo>
                <a:lnTo>
                  <a:pt x="257335" y="323749"/>
                </a:lnTo>
                <a:lnTo>
                  <a:pt x="265850" y="330133"/>
                </a:lnTo>
                <a:lnTo>
                  <a:pt x="273432" y="336294"/>
                </a:lnTo>
                <a:lnTo>
                  <a:pt x="280391" y="342306"/>
                </a:lnTo>
                <a:lnTo>
                  <a:pt x="286936" y="348219"/>
                </a:lnTo>
                <a:lnTo>
                  <a:pt x="299288" y="359869"/>
                </a:lnTo>
                <a:lnTo>
                  <a:pt x="322740" y="382870"/>
                </a:lnTo>
                <a:lnTo>
                  <a:pt x="334251" y="391780"/>
                </a:lnTo>
                <a:lnTo>
                  <a:pt x="339987" y="395489"/>
                </a:lnTo>
                <a:lnTo>
                  <a:pt x="348901" y="404691"/>
                </a:lnTo>
                <a:lnTo>
                  <a:pt x="352611" y="409811"/>
                </a:lnTo>
                <a:lnTo>
                  <a:pt x="361815" y="418041"/>
                </a:lnTo>
                <a:lnTo>
                  <a:pt x="374143" y="426534"/>
                </a:lnTo>
                <a:lnTo>
                  <a:pt x="378369" y="427696"/>
                </a:lnTo>
                <a:lnTo>
                  <a:pt x="390670" y="428503"/>
                </a:lnTo>
                <a:lnTo>
                  <a:pt x="394323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1"/>
          <p:cNvSpPr/>
          <p:nvPr/>
        </p:nvSpPr>
        <p:spPr>
          <a:xfrm>
            <a:off x="6296626" y="2306018"/>
            <a:ext cx="512342" cy="377175"/>
          </a:xfrm>
          <a:custGeom>
            <a:avLst/>
            <a:gdLst/>
            <a:ahLst/>
            <a:cxnLst/>
            <a:rect l="0" t="0" r="0" b="0"/>
            <a:pathLst>
              <a:path w="512342" h="377175">
                <a:moveTo>
                  <a:pt x="24164" y="377174"/>
                </a:moveTo>
                <a:lnTo>
                  <a:pt x="19613" y="377174"/>
                </a:lnTo>
                <a:lnTo>
                  <a:pt x="18272" y="376221"/>
                </a:lnTo>
                <a:lnTo>
                  <a:pt x="17378" y="374634"/>
                </a:lnTo>
                <a:lnTo>
                  <a:pt x="15944" y="369793"/>
                </a:lnTo>
                <a:lnTo>
                  <a:pt x="14874" y="369396"/>
                </a:lnTo>
                <a:lnTo>
                  <a:pt x="11145" y="368954"/>
                </a:lnTo>
                <a:lnTo>
                  <a:pt x="8817" y="367884"/>
                </a:lnTo>
                <a:lnTo>
                  <a:pt x="3690" y="364156"/>
                </a:lnTo>
                <a:lnTo>
                  <a:pt x="1942" y="361827"/>
                </a:lnTo>
                <a:lnTo>
                  <a:pt x="777" y="359323"/>
                </a:lnTo>
                <a:lnTo>
                  <a:pt x="0" y="356701"/>
                </a:lnTo>
                <a:lnTo>
                  <a:pt x="435" y="354953"/>
                </a:lnTo>
                <a:lnTo>
                  <a:pt x="1677" y="353788"/>
                </a:lnTo>
                <a:lnTo>
                  <a:pt x="3458" y="353010"/>
                </a:lnTo>
                <a:lnTo>
                  <a:pt x="7976" y="347067"/>
                </a:lnTo>
                <a:lnTo>
                  <a:pt x="15875" y="335551"/>
                </a:lnTo>
                <a:lnTo>
                  <a:pt x="24248" y="326106"/>
                </a:lnTo>
                <a:lnTo>
                  <a:pt x="35301" y="314735"/>
                </a:lnTo>
                <a:lnTo>
                  <a:pt x="46259" y="304656"/>
                </a:lnTo>
                <a:lnTo>
                  <a:pt x="60654" y="293826"/>
                </a:lnTo>
                <a:lnTo>
                  <a:pt x="68493" y="287319"/>
                </a:lnTo>
                <a:lnTo>
                  <a:pt x="76576" y="280123"/>
                </a:lnTo>
                <a:lnTo>
                  <a:pt x="84823" y="272468"/>
                </a:lnTo>
                <a:lnTo>
                  <a:pt x="94131" y="264508"/>
                </a:lnTo>
                <a:lnTo>
                  <a:pt x="104146" y="256343"/>
                </a:lnTo>
                <a:lnTo>
                  <a:pt x="125434" y="239652"/>
                </a:lnTo>
                <a:lnTo>
                  <a:pt x="181492" y="197104"/>
                </a:lnTo>
                <a:lnTo>
                  <a:pt x="193819" y="188547"/>
                </a:lnTo>
                <a:lnTo>
                  <a:pt x="206800" y="179985"/>
                </a:lnTo>
                <a:lnTo>
                  <a:pt x="220216" y="171420"/>
                </a:lnTo>
                <a:lnTo>
                  <a:pt x="233923" y="161900"/>
                </a:lnTo>
                <a:lnTo>
                  <a:pt x="247823" y="151743"/>
                </a:lnTo>
                <a:lnTo>
                  <a:pt x="299800" y="112617"/>
                </a:lnTo>
                <a:lnTo>
                  <a:pt x="312697" y="104600"/>
                </a:lnTo>
                <a:lnTo>
                  <a:pt x="326056" y="97350"/>
                </a:lnTo>
                <a:lnTo>
                  <a:pt x="339726" y="90613"/>
                </a:lnTo>
                <a:lnTo>
                  <a:pt x="352648" y="83263"/>
                </a:lnTo>
                <a:lnTo>
                  <a:pt x="365073" y="75506"/>
                </a:lnTo>
                <a:lnTo>
                  <a:pt x="377167" y="67477"/>
                </a:lnTo>
                <a:lnTo>
                  <a:pt x="389039" y="60219"/>
                </a:lnTo>
                <a:lnTo>
                  <a:pt x="400764" y="53476"/>
                </a:lnTo>
                <a:lnTo>
                  <a:pt x="412390" y="47075"/>
                </a:lnTo>
                <a:lnTo>
                  <a:pt x="422999" y="41856"/>
                </a:lnTo>
                <a:lnTo>
                  <a:pt x="432929" y="37424"/>
                </a:lnTo>
                <a:lnTo>
                  <a:pt x="442406" y="33516"/>
                </a:lnTo>
                <a:lnTo>
                  <a:pt x="451582" y="29006"/>
                </a:lnTo>
                <a:lnTo>
                  <a:pt x="460557" y="24095"/>
                </a:lnTo>
                <a:lnTo>
                  <a:pt x="469398" y="18915"/>
                </a:lnTo>
                <a:lnTo>
                  <a:pt x="484300" y="10620"/>
                </a:lnTo>
                <a:lnTo>
                  <a:pt x="500288" y="2085"/>
                </a:lnTo>
                <a:lnTo>
                  <a:pt x="505015" y="918"/>
                </a:lnTo>
                <a:lnTo>
                  <a:pt x="512341" y="39"/>
                </a:lnTo>
                <a:lnTo>
                  <a:pt x="508111" y="0"/>
                </a:lnTo>
                <a:lnTo>
                  <a:pt x="506815" y="947"/>
                </a:lnTo>
                <a:lnTo>
                  <a:pt x="505951" y="2531"/>
                </a:lnTo>
                <a:lnTo>
                  <a:pt x="505375" y="4540"/>
                </a:lnTo>
                <a:lnTo>
                  <a:pt x="502196" y="9311"/>
                </a:lnTo>
                <a:lnTo>
                  <a:pt x="495050" y="17353"/>
                </a:lnTo>
                <a:lnTo>
                  <a:pt x="487079" y="257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2"/>
          <p:cNvSpPr/>
          <p:nvPr/>
        </p:nvSpPr>
        <p:spPr>
          <a:xfrm>
            <a:off x="7006707" y="2383158"/>
            <a:ext cx="351159" cy="231305"/>
          </a:xfrm>
          <a:custGeom>
            <a:avLst/>
            <a:gdLst/>
            <a:ahLst/>
            <a:cxnLst/>
            <a:rect l="0" t="0" r="0" b="0"/>
            <a:pathLst>
              <a:path w="351159" h="231305">
                <a:moveTo>
                  <a:pt x="222768" y="34287"/>
                </a:moveTo>
                <a:lnTo>
                  <a:pt x="218217" y="34287"/>
                </a:lnTo>
                <a:lnTo>
                  <a:pt x="216876" y="33334"/>
                </a:lnTo>
                <a:lnTo>
                  <a:pt x="215983" y="31747"/>
                </a:lnTo>
                <a:lnTo>
                  <a:pt x="215387" y="29736"/>
                </a:lnTo>
                <a:lnTo>
                  <a:pt x="214037" y="28395"/>
                </a:lnTo>
                <a:lnTo>
                  <a:pt x="212184" y="27501"/>
                </a:lnTo>
                <a:lnTo>
                  <a:pt x="209998" y="26906"/>
                </a:lnTo>
                <a:lnTo>
                  <a:pt x="208539" y="25556"/>
                </a:lnTo>
                <a:lnTo>
                  <a:pt x="207567" y="23704"/>
                </a:lnTo>
                <a:lnTo>
                  <a:pt x="206919" y="21516"/>
                </a:lnTo>
                <a:lnTo>
                  <a:pt x="203659" y="16546"/>
                </a:lnTo>
                <a:lnTo>
                  <a:pt x="199035" y="11162"/>
                </a:lnTo>
                <a:lnTo>
                  <a:pt x="193805" y="5594"/>
                </a:lnTo>
                <a:lnTo>
                  <a:pt x="191077" y="3728"/>
                </a:lnTo>
                <a:lnTo>
                  <a:pt x="185505" y="1655"/>
                </a:lnTo>
                <a:lnTo>
                  <a:pt x="177314" y="734"/>
                </a:lnTo>
                <a:lnTo>
                  <a:pt x="167324" y="324"/>
                </a:lnTo>
                <a:lnTo>
                  <a:pt x="150989" y="94"/>
                </a:lnTo>
                <a:lnTo>
                  <a:pt x="105597" y="0"/>
                </a:lnTo>
                <a:lnTo>
                  <a:pt x="99887" y="951"/>
                </a:lnTo>
                <a:lnTo>
                  <a:pt x="94175" y="2538"/>
                </a:lnTo>
                <a:lnTo>
                  <a:pt x="88461" y="4549"/>
                </a:lnTo>
                <a:lnTo>
                  <a:pt x="82747" y="6841"/>
                </a:lnTo>
                <a:lnTo>
                  <a:pt x="77034" y="9322"/>
                </a:lnTo>
                <a:lnTo>
                  <a:pt x="66557" y="14619"/>
                </a:lnTo>
                <a:lnTo>
                  <a:pt x="58726" y="20148"/>
                </a:lnTo>
                <a:lnTo>
                  <a:pt x="49530" y="25780"/>
                </a:lnTo>
                <a:lnTo>
                  <a:pt x="44411" y="28616"/>
                </a:lnTo>
                <a:lnTo>
                  <a:pt x="40045" y="32411"/>
                </a:lnTo>
                <a:lnTo>
                  <a:pt x="36183" y="36846"/>
                </a:lnTo>
                <a:lnTo>
                  <a:pt x="32655" y="41708"/>
                </a:lnTo>
                <a:lnTo>
                  <a:pt x="29351" y="45902"/>
                </a:lnTo>
                <a:lnTo>
                  <a:pt x="23139" y="53101"/>
                </a:lnTo>
                <a:lnTo>
                  <a:pt x="20150" y="57307"/>
                </a:lnTo>
                <a:lnTo>
                  <a:pt x="17204" y="62016"/>
                </a:lnTo>
                <a:lnTo>
                  <a:pt x="14288" y="67061"/>
                </a:lnTo>
                <a:lnTo>
                  <a:pt x="12344" y="72328"/>
                </a:lnTo>
                <a:lnTo>
                  <a:pt x="11048" y="77745"/>
                </a:lnTo>
                <a:lnTo>
                  <a:pt x="10184" y="83262"/>
                </a:lnTo>
                <a:lnTo>
                  <a:pt x="8655" y="87892"/>
                </a:lnTo>
                <a:lnTo>
                  <a:pt x="6683" y="91931"/>
                </a:lnTo>
                <a:lnTo>
                  <a:pt x="4416" y="95576"/>
                </a:lnTo>
                <a:lnTo>
                  <a:pt x="2905" y="99911"/>
                </a:lnTo>
                <a:lnTo>
                  <a:pt x="1897" y="104707"/>
                </a:lnTo>
                <a:lnTo>
                  <a:pt x="1226" y="109808"/>
                </a:lnTo>
                <a:lnTo>
                  <a:pt x="778" y="115114"/>
                </a:lnTo>
                <a:lnTo>
                  <a:pt x="480" y="120557"/>
                </a:lnTo>
                <a:lnTo>
                  <a:pt x="148" y="131684"/>
                </a:lnTo>
                <a:lnTo>
                  <a:pt x="0" y="142979"/>
                </a:lnTo>
                <a:lnTo>
                  <a:pt x="914" y="148658"/>
                </a:lnTo>
                <a:lnTo>
                  <a:pt x="2475" y="154349"/>
                </a:lnTo>
                <a:lnTo>
                  <a:pt x="4468" y="160048"/>
                </a:lnTo>
                <a:lnTo>
                  <a:pt x="5797" y="164800"/>
                </a:lnTo>
                <a:lnTo>
                  <a:pt x="6683" y="168921"/>
                </a:lnTo>
                <a:lnTo>
                  <a:pt x="7274" y="172620"/>
                </a:lnTo>
                <a:lnTo>
                  <a:pt x="8620" y="176991"/>
                </a:lnTo>
                <a:lnTo>
                  <a:pt x="10470" y="181811"/>
                </a:lnTo>
                <a:lnTo>
                  <a:pt x="12656" y="186928"/>
                </a:lnTo>
                <a:lnTo>
                  <a:pt x="15065" y="191293"/>
                </a:lnTo>
                <a:lnTo>
                  <a:pt x="17624" y="195155"/>
                </a:lnTo>
                <a:lnTo>
                  <a:pt x="20283" y="198682"/>
                </a:lnTo>
                <a:lnTo>
                  <a:pt x="28317" y="205141"/>
                </a:lnTo>
                <a:lnTo>
                  <a:pt x="38238" y="211187"/>
                </a:lnTo>
                <a:lnTo>
                  <a:pt x="48997" y="217049"/>
                </a:lnTo>
                <a:lnTo>
                  <a:pt x="65764" y="225704"/>
                </a:lnTo>
                <a:lnTo>
                  <a:pt x="71426" y="227621"/>
                </a:lnTo>
                <a:lnTo>
                  <a:pt x="77106" y="228899"/>
                </a:lnTo>
                <a:lnTo>
                  <a:pt x="82797" y="229750"/>
                </a:lnTo>
                <a:lnTo>
                  <a:pt x="89449" y="230318"/>
                </a:lnTo>
                <a:lnTo>
                  <a:pt x="96741" y="230697"/>
                </a:lnTo>
                <a:lnTo>
                  <a:pt x="112463" y="231118"/>
                </a:lnTo>
                <a:lnTo>
                  <a:pt x="128976" y="231304"/>
                </a:lnTo>
                <a:lnTo>
                  <a:pt x="137380" y="230402"/>
                </a:lnTo>
                <a:lnTo>
                  <a:pt x="145840" y="228848"/>
                </a:lnTo>
                <a:lnTo>
                  <a:pt x="184500" y="219509"/>
                </a:lnTo>
                <a:lnTo>
                  <a:pt x="194399" y="216823"/>
                </a:lnTo>
                <a:lnTo>
                  <a:pt x="213017" y="211299"/>
                </a:lnTo>
                <a:lnTo>
                  <a:pt x="221982" y="207540"/>
                </a:lnTo>
                <a:lnTo>
                  <a:pt x="230817" y="203129"/>
                </a:lnTo>
                <a:lnTo>
                  <a:pt x="239563" y="198283"/>
                </a:lnTo>
                <a:lnTo>
                  <a:pt x="248252" y="194100"/>
                </a:lnTo>
                <a:lnTo>
                  <a:pt x="256903" y="190359"/>
                </a:lnTo>
                <a:lnTo>
                  <a:pt x="265526" y="186912"/>
                </a:lnTo>
                <a:lnTo>
                  <a:pt x="282729" y="180543"/>
                </a:lnTo>
                <a:lnTo>
                  <a:pt x="291317" y="177511"/>
                </a:lnTo>
                <a:lnTo>
                  <a:pt x="298947" y="174537"/>
                </a:lnTo>
                <a:lnTo>
                  <a:pt x="305939" y="171602"/>
                </a:lnTo>
                <a:lnTo>
                  <a:pt x="312505" y="168693"/>
                </a:lnTo>
                <a:lnTo>
                  <a:pt x="324881" y="162920"/>
                </a:lnTo>
                <a:lnTo>
                  <a:pt x="335779" y="158132"/>
                </a:lnTo>
                <a:lnTo>
                  <a:pt x="346317" y="155436"/>
                </a:lnTo>
                <a:lnTo>
                  <a:pt x="351158" y="154346"/>
                </a:lnTo>
                <a:lnTo>
                  <a:pt x="346746" y="158865"/>
                </a:lnTo>
                <a:lnTo>
                  <a:pt x="345425" y="161154"/>
                </a:lnTo>
                <a:lnTo>
                  <a:pt x="344545" y="163632"/>
                </a:lnTo>
                <a:lnTo>
                  <a:pt x="342783" y="1714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3"/>
          <p:cNvSpPr/>
          <p:nvPr/>
        </p:nvSpPr>
        <p:spPr>
          <a:xfrm>
            <a:off x="5857906" y="4607142"/>
            <a:ext cx="454312" cy="322046"/>
          </a:xfrm>
          <a:custGeom>
            <a:avLst/>
            <a:gdLst/>
            <a:ahLst/>
            <a:cxnLst/>
            <a:rect l="0" t="0" r="0" b="0"/>
            <a:pathLst>
              <a:path w="454312" h="322046">
                <a:moveTo>
                  <a:pt x="8541" y="22008"/>
                </a:moveTo>
                <a:lnTo>
                  <a:pt x="1160" y="14627"/>
                </a:lnTo>
                <a:lnTo>
                  <a:pt x="498" y="11425"/>
                </a:lnTo>
                <a:lnTo>
                  <a:pt x="0" y="5247"/>
                </a:lnTo>
                <a:lnTo>
                  <a:pt x="4528" y="425"/>
                </a:lnTo>
                <a:lnTo>
                  <a:pt x="7771" y="0"/>
                </a:lnTo>
                <a:lnTo>
                  <a:pt x="24122" y="3620"/>
                </a:lnTo>
                <a:lnTo>
                  <a:pt x="27502" y="4034"/>
                </a:lnTo>
                <a:lnTo>
                  <a:pt x="30706" y="5263"/>
                </a:lnTo>
                <a:lnTo>
                  <a:pt x="45234" y="14079"/>
                </a:lnTo>
                <a:lnTo>
                  <a:pt x="56281" y="19436"/>
                </a:lnTo>
                <a:lnTo>
                  <a:pt x="63228" y="22199"/>
                </a:lnTo>
                <a:lnTo>
                  <a:pt x="70717" y="24992"/>
                </a:lnTo>
                <a:lnTo>
                  <a:pt x="84117" y="33177"/>
                </a:lnTo>
                <a:lnTo>
                  <a:pt x="96423" y="42212"/>
                </a:lnTo>
                <a:lnTo>
                  <a:pt x="130157" y="63356"/>
                </a:lnTo>
                <a:lnTo>
                  <a:pt x="154748" y="79556"/>
                </a:lnTo>
                <a:lnTo>
                  <a:pt x="162210" y="86090"/>
                </a:lnTo>
                <a:lnTo>
                  <a:pt x="169090" y="93305"/>
                </a:lnTo>
                <a:lnTo>
                  <a:pt x="175581" y="100972"/>
                </a:lnTo>
                <a:lnTo>
                  <a:pt x="182765" y="107988"/>
                </a:lnTo>
                <a:lnTo>
                  <a:pt x="190413" y="114570"/>
                </a:lnTo>
                <a:lnTo>
                  <a:pt x="198369" y="120863"/>
                </a:lnTo>
                <a:lnTo>
                  <a:pt x="206531" y="126964"/>
                </a:lnTo>
                <a:lnTo>
                  <a:pt x="223219" y="138822"/>
                </a:lnTo>
                <a:lnTo>
                  <a:pt x="231670" y="145604"/>
                </a:lnTo>
                <a:lnTo>
                  <a:pt x="240161" y="152983"/>
                </a:lnTo>
                <a:lnTo>
                  <a:pt x="248679" y="160759"/>
                </a:lnTo>
                <a:lnTo>
                  <a:pt x="257216" y="167849"/>
                </a:lnTo>
                <a:lnTo>
                  <a:pt x="265764" y="174480"/>
                </a:lnTo>
                <a:lnTo>
                  <a:pt x="274321" y="180806"/>
                </a:lnTo>
                <a:lnTo>
                  <a:pt x="281930" y="186928"/>
                </a:lnTo>
                <a:lnTo>
                  <a:pt x="288908" y="192915"/>
                </a:lnTo>
                <a:lnTo>
                  <a:pt x="295465" y="198811"/>
                </a:lnTo>
                <a:lnTo>
                  <a:pt x="310370" y="212982"/>
                </a:lnTo>
                <a:lnTo>
                  <a:pt x="318346" y="220762"/>
                </a:lnTo>
                <a:lnTo>
                  <a:pt x="326520" y="227853"/>
                </a:lnTo>
                <a:lnTo>
                  <a:pt x="334827" y="234485"/>
                </a:lnTo>
                <a:lnTo>
                  <a:pt x="343223" y="240812"/>
                </a:lnTo>
                <a:lnTo>
                  <a:pt x="350725" y="246935"/>
                </a:lnTo>
                <a:lnTo>
                  <a:pt x="357631" y="252921"/>
                </a:lnTo>
                <a:lnTo>
                  <a:pt x="364140" y="258818"/>
                </a:lnTo>
                <a:lnTo>
                  <a:pt x="376452" y="270449"/>
                </a:lnTo>
                <a:lnTo>
                  <a:pt x="382403" y="276218"/>
                </a:lnTo>
                <a:lnTo>
                  <a:pt x="394094" y="285167"/>
                </a:lnTo>
                <a:lnTo>
                  <a:pt x="405641" y="292320"/>
                </a:lnTo>
                <a:lnTo>
                  <a:pt x="417122" y="298674"/>
                </a:lnTo>
                <a:lnTo>
                  <a:pt x="429746" y="307606"/>
                </a:lnTo>
                <a:lnTo>
                  <a:pt x="439518" y="316285"/>
                </a:lnTo>
                <a:lnTo>
                  <a:pt x="442544" y="318205"/>
                </a:lnTo>
                <a:lnTo>
                  <a:pt x="454311" y="322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4"/>
          <p:cNvSpPr/>
          <p:nvPr/>
        </p:nvSpPr>
        <p:spPr>
          <a:xfrm>
            <a:off x="5883601" y="4526279"/>
            <a:ext cx="454334" cy="394337"/>
          </a:xfrm>
          <a:custGeom>
            <a:avLst/>
            <a:gdLst/>
            <a:ahLst/>
            <a:cxnLst/>
            <a:rect l="0" t="0" r="0" b="0"/>
            <a:pathLst>
              <a:path w="454334" h="394337">
                <a:moveTo>
                  <a:pt x="8564" y="394336"/>
                </a:moveTo>
                <a:lnTo>
                  <a:pt x="0" y="394336"/>
                </a:lnTo>
                <a:lnTo>
                  <a:pt x="7373" y="394336"/>
                </a:lnTo>
                <a:lnTo>
                  <a:pt x="15172" y="387492"/>
                </a:lnTo>
                <a:lnTo>
                  <a:pt x="24068" y="379714"/>
                </a:lnTo>
                <a:lnTo>
                  <a:pt x="33235" y="374185"/>
                </a:lnTo>
                <a:lnTo>
                  <a:pt x="43659" y="366012"/>
                </a:lnTo>
                <a:lnTo>
                  <a:pt x="54641" y="355078"/>
                </a:lnTo>
                <a:lnTo>
                  <a:pt x="60237" y="348161"/>
                </a:lnTo>
                <a:lnTo>
                  <a:pt x="65873" y="340692"/>
                </a:lnTo>
                <a:lnTo>
                  <a:pt x="72487" y="333808"/>
                </a:lnTo>
                <a:lnTo>
                  <a:pt x="79754" y="327314"/>
                </a:lnTo>
                <a:lnTo>
                  <a:pt x="87456" y="321080"/>
                </a:lnTo>
                <a:lnTo>
                  <a:pt x="95449" y="314066"/>
                </a:lnTo>
                <a:lnTo>
                  <a:pt x="103635" y="306532"/>
                </a:lnTo>
                <a:lnTo>
                  <a:pt x="111949" y="298653"/>
                </a:lnTo>
                <a:lnTo>
                  <a:pt x="120350" y="289589"/>
                </a:lnTo>
                <a:lnTo>
                  <a:pt x="128807" y="279738"/>
                </a:lnTo>
                <a:lnTo>
                  <a:pt x="137304" y="269360"/>
                </a:lnTo>
                <a:lnTo>
                  <a:pt x="146778" y="259583"/>
                </a:lnTo>
                <a:lnTo>
                  <a:pt x="156904" y="250208"/>
                </a:lnTo>
                <a:lnTo>
                  <a:pt x="167465" y="241100"/>
                </a:lnTo>
                <a:lnTo>
                  <a:pt x="178315" y="231219"/>
                </a:lnTo>
                <a:lnTo>
                  <a:pt x="200531" y="210079"/>
                </a:lnTo>
                <a:lnTo>
                  <a:pt x="210837" y="199108"/>
                </a:lnTo>
                <a:lnTo>
                  <a:pt x="220565" y="187984"/>
                </a:lnTo>
                <a:lnTo>
                  <a:pt x="229908" y="176757"/>
                </a:lnTo>
                <a:lnTo>
                  <a:pt x="239946" y="165464"/>
                </a:lnTo>
                <a:lnTo>
                  <a:pt x="261260" y="142755"/>
                </a:lnTo>
                <a:lnTo>
                  <a:pt x="272278" y="132318"/>
                </a:lnTo>
                <a:lnTo>
                  <a:pt x="283433" y="122502"/>
                </a:lnTo>
                <a:lnTo>
                  <a:pt x="294680" y="113100"/>
                </a:lnTo>
                <a:lnTo>
                  <a:pt x="305035" y="103975"/>
                </a:lnTo>
                <a:lnTo>
                  <a:pt x="324161" y="86217"/>
                </a:lnTo>
                <a:lnTo>
                  <a:pt x="350994" y="60154"/>
                </a:lnTo>
                <a:lnTo>
                  <a:pt x="359723" y="52485"/>
                </a:lnTo>
                <a:lnTo>
                  <a:pt x="368400" y="45468"/>
                </a:lnTo>
                <a:lnTo>
                  <a:pt x="377042" y="38884"/>
                </a:lnTo>
                <a:lnTo>
                  <a:pt x="384709" y="33543"/>
                </a:lnTo>
                <a:lnTo>
                  <a:pt x="398307" y="25069"/>
                </a:lnTo>
                <a:lnTo>
                  <a:pt x="416667" y="11867"/>
                </a:lnTo>
                <a:lnTo>
                  <a:pt x="426798" y="5909"/>
                </a:lnTo>
                <a:lnTo>
                  <a:pt x="435111" y="2627"/>
                </a:lnTo>
                <a:lnTo>
                  <a:pt x="445311" y="347"/>
                </a:lnTo>
                <a:lnTo>
                  <a:pt x="4543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5"/>
          <p:cNvSpPr/>
          <p:nvPr/>
        </p:nvSpPr>
        <p:spPr>
          <a:xfrm>
            <a:off x="6432232" y="4457700"/>
            <a:ext cx="222384" cy="385718"/>
          </a:xfrm>
          <a:custGeom>
            <a:avLst/>
            <a:gdLst/>
            <a:ahLst/>
            <a:cxnLst/>
            <a:rect l="0" t="0" r="0" b="0"/>
            <a:pathLst>
              <a:path w="222384" h="385718">
                <a:moveTo>
                  <a:pt x="17145" y="0"/>
                </a:moveTo>
                <a:lnTo>
                  <a:pt x="17145" y="128996"/>
                </a:lnTo>
                <a:lnTo>
                  <a:pt x="18098" y="138384"/>
                </a:lnTo>
                <a:lnTo>
                  <a:pt x="19685" y="148454"/>
                </a:lnTo>
                <a:lnTo>
                  <a:pt x="21696" y="158977"/>
                </a:lnTo>
                <a:lnTo>
                  <a:pt x="23989" y="168849"/>
                </a:lnTo>
                <a:lnTo>
                  <a:pt x="26470" y="178289"/>
                </a:lnTo>
                <a:lnTo>
                  <a:pt x="29077" y="187439"/>
                </a:lnTo>
                <a:lnTo>
                  <a:pt x="30815" y="196397"/>
                </a:lnTo>
                <a:lnTo>
                  <a:pt x="31973" y="205226"/>
                </a:lnTo>
                <a:lnTo>
                  <a:pt x="32745" y="213970"/>
                </a:lnTo>
                <a:lnTo>
                  <a:pt x="34213" y="222656"/>
                </a:lnTo>
                <a:lnTo>
                  <a:pt x="36144" y="231305"/>
                </a:lnTo>
                <a:lnTo>
                  <a:pt x="38383" y="239928"/>
                </a:lnTo>
                <a:lnTo>
                  <a:pt x="40829" y="248535"/>
                </a:lnTo>
                <a:lnTo>
                  <a:pt x="46086" y="265717"/>
                </a:lnTo>
                <a:lnTo>
                  <a:pt x="54401" y="291456"/>
                </a:lnTo>
                <a:lnTo>
                  <a:pt x="56270" y="299079"/>
                </a:lnTo>
                <a:lnTo>
                  <a:pt x="57516" y="306066"/>
                </a:lnTo>
                <a:lnTo>
                  <a:pt x="58346" y="312628"/>
                </a:lnTo>
                <a:lnTo>
                  <a:pt x="59853" y="318909"/>
                </a:lnTo>
                <a:lnTo>
                  <a:pt x="61809" y="325001"/>
                </a:lnTo>
                <a:lnTo>
                  <a:pt x="65571" y="336849"/>
                </a:lnTo>
                <a:lnTo>
                  <a:pt x="67242" y="348466"/>
                </a:lnTo>
                <a:lnTo>
                  <a:pt x="67985" y="357439"/>
                </a:lnTo>
                <a:lnTo>
                  <a:pt x="68404" y="367845"/>
                </a:lnTo>
                <a:lnTo>
                  <a:pt x="68463" y="370960"/>
                </a:lnTo>
                <a:lnTo>
                  <a:pt x="69454" y="373036"/>
                </a:lnTo>
                <a:lnTo>
                  <a:pt x="71068" y="374421"/>
                </a:lnTo>
                <a:lnTo>
                  <a:pt x="77048" y="377142"/>
                </a:lnTo>
                <a:lnTo>
                  <a:pt x="77143" y="365254"/>
                </a:lnTo>
                <a:lnTo>
                  <a:pt x="77152" y="282345"/>
                </a:lnTo>
                <a:lnTo>
                  <a:pt x="78105" y="274908"/>
                </a:lnTo>
                <a:lnTo>
                  <a:pt x="79693" y="268044"/>
                </a:lnTo>
                <a:lnTo>
                  <a:pt x="86477" y="246743"/>
                </a:lnTo>
                <a:lnTo>
                  <a:pt x="89084" y="238790"/>
                </a:lnTo>
                <a:lnTo>
                  <a:pt x="91775" y="231583"/>
                </a:lnTo>
                <a:lnTo>
                  <a:pt x="94520" y="224874"/>
                </a:lnTo>
                <a:lnTo>
                  <a:pt x="97304" y="218496"/>
                </a:lnTo>
                <a:lnTo>
                  <a:pt x="102937" y="206329"/>
                </a:lnTo>
                <a:lnTo>
                  <a:pt x="105772" y="200417"/>
                </a:lnTo>
                <a:lnTo>
                  <a:pt x="109567" y="195524"/>
                </a:lnTo>
                <a:lnTo>
                  <a:pt x="114002" y="191309"/>
                </a:lnTo>
                <a:lnTo>
                  <a:pt x="118864" y="187547"/>
                </a:lnTo>
                <a:lnTo>
                  <a:pt x="123057" y="184086"/>
                </a:lnTo>
                <a:lnTo>
                  <a:pt x="126806" y="180826"/>
                </a:lnTo>
                <a:lnTo>
                  <a:pt x="130258" y="177701"/>
                </a:lnTo>
                <a:lnTo>
                  <a:pt x="134464" y="174665"/>
                </a:lnTo>
                <a:lnTo>
                  <a:pt x="139173" y="171688"/>
                </a:lnTo>
                <a:lnTo>
                  <a:pt x="144216" y="168751"/>
                </a:lnTo>
                <a:lnTo>
                  <a:pt x="148532" y="166794"/>
                </a:lnTo>
                <a:lnTo>
                  <a:pt x="152361" y="165488"/>
                </a:lnTo>
                <a:lnTo>
                  <a:pt x="155867" y="164617"/>
                </a:lnTo>
                <a:lnTo>
                  <a:pt x="160109" y="164990"/>
                </a:lnTo>
                <a:lnTo>
                  <a:pt x="164842" y="166191"/>
                </a:lnTo>
                <a:lnTo>
                  <a:pt x="169902" y="167944"/>
                </a:lnTo>
                <a:lnTo>
                  <a:pt x="174228" y="169112"/>
                </a:lnTo>
                <a:lnTo>
                  <a:pt x="178065" y="169891"/>
                </a:lnTo>
                <a:lnTo>
                  <a:pt x="181575" y="170411"/>
                </a:lnTo>
                <a:lnTo>
                  <a:pt x="184867" y="171710"/>
                </a:lnTo>
                <a:lnTo>
                  <a:pt x="191066" y="175693"/>
                </a:lnTo>
                <a:lnTo>
                  <a:pt x="196996" y="183178"/>
                </a:lnTo>
                <a:lnTo>
                  <a:pt x="202806" y="192855"/>
                </a:lnTo>
                <a:lnTo>
                  <a:pt x="208564" y="203505"/>
                </a:lnTo>
                <a:lnTo>
                  <a:pt x="217160" y="220212"/>
                </a:lnTo>
                <a:lnTo>
                  <a:pt x="220341" y="231539"/>
                </a:lnTo>
                <a:lnTo>
                  <a:pt x="221754" y="242923"/>
                </a:lnTo>
                <a:lnTo>
                  <a:pt x="222383" y="254334"/>
                </a:lnTo>
                <a:lnTo>
                  <a:pt x="221597" y="260996"/>
                </a:lnTo>
                <a:lnTo>
                  <a:pt x="220122" y="268295"/>
                </a:lnTo>
                <a:lnTo>
                  <a:pt x="218186" y="276018"/>
                </a:lnTo>
                <a:lnTo>
                  <a:pt x="215942" y="283071"/>
                </a:lnTo>
                <a:lnTo>
                  <a:pt x="213494" y="289679"/>
                </a:lnTo>
                <a:lnTo>
                  <a:pt x="210909" y="295990"/>
                </a:lnTo>
                <a:lnTo>
                  <a:pt x="208233" y="302101"/>
                </a:lnTo>
                <a:lnTo>
                  <a:pt x="202721" y="313972"/>
                </a:lnTo>
                <a:lnTo>
                  <a:pt x="194262" y="331365"/>
                </a:lnTo>
                <a:lnTo>
                  <a:pt x="190468" y="337115"/>
                </a:lnTo>
                <a:lnTo>
                  <a:pt x="186034" y="342853"/>
                </a:lnTo>
                <a:lnTo>
                  <a:pt x="181172" y="348583"/>
                </a:lnTo>
                <a:lnTo>
                  <a:pt x="176980" y="353356"/>
                </a:lnTo>
                <a:lnTo>
                  <a:pt x="169780" y="361199"/>
                </a:lnTo>
                <a:lnTo>
                  <a:pt x="165574" y="364625"/>
                </a:lnTo>
                <a:lnTo>
                  <a:pt x="160865" y="367860"/>
                </a:lnTo>
                <a:lnTo>
                  <a:pt x="155821" y="370970"/>
                </a:lnTo>
                <a:lnTo>
                  <a:pt x="150553" y="373996"/>
                </a:lnTo>
                <a:lnTo>
                  <a:pt x="139620" y="379898"/>
                </a:lnTo>
                <a:lnTo>
                  <a:pt x="134037" y="381853"/>
                </a:lnTo>
                <a:lnTo>
                  <a:pt x="128411" y="383156"/>
                </a:lnTo>
                <a:lnTo>
                  <a:pt x="122755" y="384025"/>
                </a:lnTo>
                <a:lnTo>
                  <a:pt x="118031" y="384604"/>
                </a:lnTo>
                <a:lnTo>
                  <a:pt x="113931" y="384990"/>
                </a:lnTo>
                <a:lnTo>
                  <a:pt x="110244" y="385247"/>
                </a:lnTo>
                <a:lnTo>
                  <a:pt x="104928" y="385419"/>
                </a:lnTo>
                <a:lnTo>
                  <a:pt x="78406" y="385695"/>
                </a:lnTo>
                <a:lnTo>
                  <a:pt x="72273" y="385717"/>
                </a:lnTo>
                <a:lnTo>
                  <a:pt x="67232" y="384780"/>
                </a:lnTo>
                <a:lnTo>
                  <a:pt x="62919" y="383202"/>
                </a:lnTo>
                <a:lnTo>
                  <a:pt x="49758" y="376431"/>
                </a:lnTo>
                <a:lnTo>
                  <a:pt x="44602" y="373826"/>
                </a:lnTo>
                <a:lnTo>
                  <a:pt x="40212" y="372090"/>
                </a:lnTo>
                <a:lnTo>
                  <a:pt x="36333" y="370932"/>
                </a:lnTo>
                <a:lnTo>
                  <a:pt x="32795" y="370161"/>
                </a:lnTo>
                <a:lnTo>
                  <a:pt x="26323" y="366763"/>
                </a:lnTo>
                <a:lnTo>
                  <a:pt x="23264" y="364524"/>
                </a:lnTo>
                <a:lnTo>
                  <a:pt x="17325" y="362036"/>
                </a:lnTo>
                <a:lnTo>
                  <a:pt x="14407" y="361372"/>
                </a:lnTo>
                <a:lnTo>
                  <a:pt x="8626" y="358095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6"/>
          <p:cNvSpPr/>
          <p:nvPr/>
        </p:nvSpPr>
        <p:spPr>
          <a:xfrm>
            <a:off x="5433224" y="1371641"/>
            <a:ext cx="356072" cy="342697"/>
          </a:xfrm>
          <a:custGeom>
            <a:avLst/>
            <a:gdLst/>
            <a:ahLst/>
            <a:cxnLst/>
            <a:rect l="0" t="0" r="0" b="0"/>
            <a:pathLst>
              <a:path w="356072" h="342697">
                <a:moveTo>
                  <a:pt x="201766" y="34249"/>
                </a:moveTo>
                <a:lnTo>
                  <a:pt x="197215" y="34249"/>
                </a:lnTo>
                <a:lnTo>
                  <a:pt x="194922" y="32344"/>
                </a:lnTo>
                <a:lnTo>
                  <a:pt x="188096" y="22466"/>
                </a:lnTo>
                <a:lnTo>
                  <a:pt x="184698" y="17740"/>
                </a:lnTo>
                <a:lnTo>
                  <a:pt x="175499" y="8092"/>
                </a:lnTo>
                <a:lnTo>
                  <a:pt x="172824" y="5381"/>
                </a:lnTo>
                <a:lnTo>
                  <a:pt x="170089" y="3573"/>
                </a:lnTo>
                <a:lnTo>
                  <a:pt x="164509" y="1565"/>
                </a:lnTo>
                <a:lnTo>
                  <a:pt x="156315" y="673"/>
                </a:lnTo>
                <a:lnTo>
                  <a:pt x="147276" y="276"/>
                </a:lnTo>
                <a:lnTo>
                  <a:pt x="140083" y="100"/>
                </a:lnTo>
                <a:lnTo>
                  <a:pt x="126128" y="0"/>
                </a:lnTo>
                <a:lnTo>
                  <a:pt x="121813" y="939"/>
                </a:lnTo>
                <a:lnTo>
                  <a:pt x="114479" y="4522"/>
                </a:lnTo>
                <a:lnTo>
                  <a:pt x="105504" y="9289"/>
                </a:lnTo>
                <a:lnTo>
                  <a:pt x="96118" y="14583"/>
                </a:lnTo>
                <a:lnTo>
                  <a:pt x="88771" y="20111"/>
                </a:lnTo>
                <a:lnTo>
                  <a:pt x="82331" y="28283"/>
                </a:lnTo>
                <a:lnTo>
                  <a:pt x="79280" y="33129"/>
                </a:lnTo>
                <a:lnTo>
                  <a:pt x="70810" y="41053"/>
                </a:lnTo>
                <a:lnTo>
                  <a:pt x="65885" y="44500"/>
                </a:lnTo>
                <a:lnTo>
                  <a:pt x="57872" y="53410"/>
                </a:lnTo>
                <a:lnTo>
                  <a:pt x="40415" y="79203"/>
                </a:lnTo>
                <a:lnTo>
                  <a:pt x="36096" y="86125"/>
                </a:lnTo>
                <a:lnTo>
                  <a:pt x="32264" y="92646"/>
                </a:lnTo>
                <a:lnTo>
                  <a:pt x="28757" y="98897"/>
                </a:lnTo>
                <a:lnTo>
                  <a:pt x="25467" y="105923"/>
                </a:lnTo>
                <a:lnTo>
                  <a:pt x="22321" y="113464"/>
                </a:lnTo>
                <a:lnTo>
                  <a:pt x="19271" y="121349"/>
                </a:lnTo>
                <a:lnTo>
                  <a:pt x="16285" y="128510"/>
                </a:lnTo>
                <a:lnTo>
                  <a:pt x="13341" y="135190"/>
                </a:lnTo>
                <a:lnTo>
                  <a:pt x="10427" y="141548"/>
                </a:lnTo>
                <a:lnTo>
                  <a:pt x="8484" y="148644"/>
                </a:lnTo>
                <a:lnTo>
                  <a:pt x="7189" y="156232"/>
                </a:lnTo>
                <a:lnTo>
                  <a:pt x="6325" y="164148"/>
                </a:lnTo>
                <a:lnTo>
                  <a:pt x="4797" y="171331"/>
                </a:lnTo>
                <a:lnTo>
                  <a:pt x="2826" y="178024"/>
                </a:lnTo>
                <a:lnTo>
                  <a:pt x="559" y="184392"/>
                </a:lnTo>
                <a:lnTo>
                  <a:pt x="0" y="191494"/>
                </a:lnTo>
                <a:lnTo>
                  <a:pt x="580" y="199086"/>
                </a:lnTo>
                <a:lnTo>
                  <a:pt x="1920" y="207005"/>
                </a:lnTo>
                <a:lnTo>
                  <a:pt x="2813" y="215142"/>
                </a:lnTo>
                <a:lnTo>
                  <a:pt x="3408" y="223424"/>
                </a:lnTo>
                <a:lnTo>
                  <a:pt x="3805" y="231803"/>
                </a:lnTo>
                <a:lnTo>
                  <a:pt x="5022" y="239294"/>
                </a:lnTo>
                <a:lnTo>
                  <a:pt x="6786" y="246193"/>
                </a:lnTo>
                <a:lnTo>
                  <a:pt x="16460" y="275504"/>
                </a:lnTo>
                <a:lnTo>
                  <a:pt x="19173" y="282716"/>
                </a:lnTo>
                <a:lnTo>
                  <a:pt x="21935" y="289428"/>
                </a:lnTo>
                <a:lnTo>
                  <a:pt x="24728" y="295808"/>
                </a:lnTo>
                <a:lnTo>
                  <a:pt x="30373" y="307977"/>
                </a:lnTo>
                <a:lnTo>
                  <a:pt x="33211" y="313890"/>
                </a:lnTo>
                <a:lnTo>
                  <a:pt x="37008" y="318783"/>
                </a:lnTo>
                <a:lnTo>
                  <a:pt x="46308" y="326761"/>
                </a:lnTo>
                <a:lnTo>
                  <a:pt x="56791" y="333482"/>
                </a:lnTo>
                <a:lnTo>
                  <a:pt x="66848" y="338691"/>
                </a:lnTo>
                <a:lnTo>
                  <a:pt x="74492" y="341006"/>
                </a:lnTo>
                <a:lnTo>
                  <a:pt x="84150" y="342310"/>
                </a:lnTo>
                <a:lnTo>
                  <a:pt x="93045" y="342696"/>
                </a:lnTo>
                <a:lnTo>
                  <a:pt x="95948" y="341798"/>
                </a:lnTo>
                <a:lnTo>
                  <a:pt x="101713" y="338260"/>
                </a:lnTo>
                <a:lnTo>
                  <a:pt x="110314" y="330913"/>
                </a:lnTo>
                <a:lnTo>
                  <a:pt x="118895" y="322703"/>
                </a:lnTo>
                <a:lnTo>
                  <a:pt x="127470" y="314238"/>
                </a:lnTo>
                <a:lnTo>
                  <a:pt x="130328" y="309491"/>
                </a:lnTo>
                <a:lnTo>
                  <a:pt x="133185" y="303468"/>
                </a:lnTo>
                <a:lnTo>
                  <a:pt x="136043" y="296596"/>
                </a:lnTo>
                <a:lnTo>
                  <a:pt x="138900" y="290109"/>
                </a:lnTo>
                <a:lnTo>
                  <a:pt x="144615" y="277822"/>
                </a:lnTo>
                <a:lnTo>
                  <a:pt x="147473" y="270926"/>
                </a:lnTo>
                <a:lnTo>
                  <a:pt x="150330" y="263471"/>
                </a:lnTo>
                <a:lnTo>
                  <a:pt x="153188" y="255643"/>
                </a:lnTo>
                <a:lnTo>
                  <a:pt x="156046" y="246615"/>
                </a:lnTo>
                <a:lnTo>
                  <a:pt x="167476" y="207290"/>
                </a:lnTo>
                <a:lnTo>
                  <a:pt x="181763" y="163046"/>
                </a:lnTo>
                <a:lnTo>
                  <a:pt x="187478" y="145784"/>
                </a:lnTo>
                <a:lnTo>
                  <a:pt x="190336" y="136228"/>
                </a:lnTo>
                <a:lnTo>
                  <a:pt x="196051" y="115450"/>
                </a:lnTo>
                <a:lnTo>
                  <a:pt x="197955" y="106480"/>
                </a:lnTo>
                <a:lnTo>
                  <a:pt x="199226" y="98596"/>
                </a:lnTo>
                <a:lnTo>
                  <a:pt x="200072" y="91434"/>
                </a:lnTo>
                <a:lnTo>
                  <a:pt x="200637" y="84755"/>
                </a:lnTo>
                <a:lnTo>
                  <a:pt x="201013" y="78397"/>
                </a:lnTo>
                <a:lnTo>
                  <a:pt x="201431" y="67205"/>
                </a:lnTo>
                <a:lnTo>
                  <a:pt x="201666" y="55549"/>
                </a:lnTo>
                <a:lnTo>
                  <a:pt x="201721" y="49113"/>
                </a:lnTo>
                <a:lnTo>
                  <a:pt x="200784" y="47016"/>
                </a:lnTo>
                <a:lnTo>
                  <a:pt x="199206" y="45618"/>
                </a:lnTo>
                <a:lnTo>
                  <a:pt x="193545" y="42985"/>
                </a:lnTo>
                <a:lnTo>
                  <a:pt x="188747" y="42870"/>
                </a:lnTo>
                <a:lnTo>
                  <a:pt x="187371" y="43806"/>
                </a:lnTo>
                <a:lnTo>
                  <a:pt x="186455" y="45383"/>
                </a:lnTo>
                <a:lnTo>
                  <a:pt x="185843" y="47386"/>
                </a:lnTo>
                <a:lnTo>
                  <a:pt x="185164" y="54693"/>
                </a:lnTo>
                <a:lnTo>
                  <a:pt x="184862" y="63337"/>
                </a:lnTo>
                <a:lnTo>
                  <a:pt x="184692" y="74512"/>
                </a:lnTo>
                <a:lnTo>
                  <a:pt x="184630" y="104932"/>
                </a:lnTo>
                <a:lnTo>
                  <a:pt x="185579" y="111851"/>
                </a:lnTo>
                <a:lnTo>
                  <a:pt x="187165" y="118369"/>
                </a:lnTo>
                <a:lnTo>
                  <a:pt x="196553" y="147067"/>
                </a:lnTo>
                <a:lnTo>
                  <a:pt x="198291" y="155181"/>
                </a:lnTo>
                <a:lnTo>
                  <a:pt x="199449" y="163448"/>
                </a:lnTo>
                <a:lnTo>
                  <a:pt x="200221" y="171816"/>
                </a:lnTo>
                <a:lnTo>
                  <a:pt x="201689" y="179300"/>
                </a:lnTo>
                <a:lnTo>
                  <a:pt x="203619" y="186195"/>
                </a:lnTo>
                <a:lnTo>
                  <a:pt x="205859" y="192696"/>
                </a:lnTo>
                <a:lnTo>
                  <a:pt x="208304" y="198935"/>
                </a:lnTo>
                <a:lnTo>
                  <a:pt x="210887" y="205000"/>
                </a:lnTo>
                <a:lnTo>
                  <a:pt x="213561" y="210948"/>
                </a:lnTo>
                <a:lnTo>
                  <a:pt x="217250" y="216818"/>
                </a:lnTo>
                <a:lnTo>
                  <a:pt x="221613" y="222636"/>
                </a:lnTo>
                <a:lnTo>
                  <a:pt x="226427" y="228420"/>
                </a:lnTo>
                <a:lnTo>
                  <a:pt x="230589" y="234182"/>
                </a:lnTo>
                <a:lnTo>
                  <a:pt x="234316" y="239927"/>
                </a:lnTo>
                <a:lnTo>
                  <a:pt x="237754" y="245663"/>
                </a:lnTo>
                <a:lnTo>
                  <a:pt x="240998" y="251391"/>
                </a:lnTo>
                <a:lnTo>
                  <a:pt x="247142" y="262836"/>
                </a:lnTo>
                <a:lnTo>
                  <a:pt x="251066" y="268555"/>
                </a:lnTo>
                <a:lnTo>
                  <a:pt x="255588" y="274273"/>
                </a:lnTo>
                <a:lnTo>
                  <a:pt x="264739" y="284754"/>
                </a:lnTo>
                <a:lnTo>
                  <a:pt x="271982" y="292587"/>
                </a:lnTo>
                <a:lnTo>
                  <a:pt x="280915" y="299243"/>
                </a:lnTo>
                <a:lnTo>
                  <a:pt x="290283" y="305376"/>
                </a:lnTo>
                <a:lnTo>
                  <a:pt x="297622" y="311277"/>
                </a:lnTo>
                <a:lnTo>
                  <a:pt x="306598" y="317075"/>
                </a:lnTo>
                <a:lnTo>
                  <a:pt x="315985" y="321874"/>
                </a:lnTo>
                <a:lnTo>
                  <a:pt x="323332" y="324007"/>
                </a:lnTo>
                <a:lnTo>
                  <a:pt x="332824" y="325208"/>
                </a:lnTo>
                <a:lnTo>
                  <a:pt x="335810" y="324424"/>
                </a:lnTo>
                <a:lnTo>
                  <a:pt x="341668" y="321013"/>
                </a:lnTo>
                <a:lnTo>
                  <a:pt x="343612" y="318770"/>
                </a:lnTo>
                <a:lnTo>
                  <a:pt x="344907" y="316322"/>
                </a:lnTo>
                <a:lnTo>
                  <a:pt x="345771" y="313737"/>
                </a:lnTo>
                <a:lnTo>
                  <a:pt x="349270" y="308326"/>
                </a:lnTo>
                <a:lnTo>
                  <a:pt x="356071" y="2999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7"/>
          <p:cNvSpPr/>
          <p:nvPr/>
        </p:nvSpPr>
        <p:spPr>
          <a:xfrm>
            <a:off x="5797898" y="1286023"/>
            <a:ext cx="274290" cy="236147"/>
          </a:xfrm>
          <a:custGeom>
            <a:avLst/>
            <a:gdLst/>
            <a:ahLst/>
            <a:cxnLst/>
            <a:rect l="0" t="0" r="0" b="0"/>
            <a:pathLst>
              <a:path w="274290" h="236147">
                <a:moveTo>
                  <a:pt x="8542" y="77004"/>
                </a:moveTo>
                <a:lnTo>
                  <a:pt x="1160" y="69623"/>
                </a:lnTo>
                <a:lnTo>
                  <a:pt x="498" y="66421"/>
                </a:lnTo>
                <a:lnTo>
                  <a:pt x="126" y="59263"/>
                </a:lnTo>
                <a:lnTo>
                  <a:pt x="0" y="48311"/>
                </a:lnTo>
                <a:lnTo>
                  <a:pt x="942" y="45493"/>
                </a:lnTo>
                <a:lnTo>
                  <a:pt x="4529" y="39822"/>
                </a:lnTo>
                <a:lnTo>
                  <a:pt x="6758" y="34126"/>
                </a:lnTo>
                <a:lnTo>
                  <a:pt x="7353" y="31274"/>
                </a:lnTo>
                <a:lnTo>
                  <a:pt x="9654" y="28420"/>
                </a:lnTo>
                <a:lnTo>
                  <a:pt x="17291" y="22709"/>
                </a:lnTo>
                <a:lnTo>
                  <a:pt x="24495" y="16995"/>
                </a:lnTo>
                <a:lnTo>
                  <a:pt x="31824" y="11281"/>
                </a:lnTo>
                <a:lnTo>
                  <a:pt x="36446" y="8424"/>
                </a:lnTo>
                <a:lnTo>
                  <a:pt x="41432" y="5566"/>
                </a:lnTo>
                <a:lnTo>
                  <a:pt x="49512" y="2391"/>
                </a:lnTo>
                <a:lnTo>
                  <a:pt x="57231" y="980"/>
                </a:lnTo>
                <a:lnTo>
                  <a:pt x="61956" y="604"/>
                </a:lnTo>
                <a:lnTo>
                  <a:pt x="71334" y="186"/>
                </a:lnTo>
                <a:lnTo>
                  <a:pt x="78677" y="0"/>
                </a:lnTo>
                <a:lnTo>
                  <a:pt x="82921" y="903"/>
                </a:lnTo>
                <a:lnTo>
                  <a:pt x="87655" y="2458"/>
                </a:lnTo>
                <a:lnTo>
                  <a:pt x="99840" y="7245"/>
                </a:lnTo>
                <a:lnTo>
                  <a:pt x="106501" y="12626"/>
                </a:lnTo>
                <a:lnTo>
                  <a:pt x="111769" y="17594"/>
                </a:lnTo>
                <a:lnTo>
                  <a:pt x="114507" y="20252"/>
                </a:lnTo>
                <a:lnTo>
                  <a:pt x="117286" y="23929"/>
                </a:lnTo>
                <a:lnTo>
                  <a:pt x="120090" y="28286"/>
                </a:lnTo>
                <a:lnTo>
                  <a:pt x="122913" y="33095"/>
                </a:lnTo>
                <a:lnTo>
                  <a:pt x="124793" y="37254"/>
                </a:lnTo>
                <a:lnTo>
                  <a:pt x="126884" y="44415"/>
                </a:lnTo>
                <a:lnTo>
                  <a:pt x="127441" y="48611"/>
                </a:lnTo>
                <a:lnTo>
                  <a:pt x="127813" y="53312"/>
                </a:lnTo>
                <a:lnTo>
                  <a:pt x="128061" y="58352"/>
                </a:lnTo>
                <a:lnTo>
                  <a:pt x="127274" y="63617"/>
                </a:lnTo>
                <a:lnTo>
                  <a:pt x="125797" y="69032"/>
                </a:lnTo>
                <a:lnTo>
                  <a:pt x="113906" y="103930"/>
                </a:lnTo>
                <a:lnTo>
                  <a:pt x="108393" y="120403"/>
                </a:lnTo>
                <a:lnTo>
                  <a:pt x="105589" y="127845"/>
                </a:lnTo>
                <a:lnTo>
                  <a:pt x="102767" y="134710"/>
                </a:lnTo>
                <a:lnTo>
                  <a:pt x="99934" y="141192"/>
                </a:lnTo>
                <a:lnTo>
                  <a:pt x="94246" y="153475"/>
                </a:lnTo>
                <a:lnTo>
                  <a:pt x="77120" y="188387"/>
                </a:lnTo>
                <a:lnTo>
                  <a:pt x="74262" y="194122"/>
                </a:lnTo>
                <a:lnTo>
                  <a:pt x="72358" y="198897"/>
                </a:lnTo>
                <a:lnTo>
                  <a:pt x="71089" y="203034"/>
                </a:lnTo>
                <a:lnTo>
                  <a:pt x="69677" y="210170"/>
                </a:lnTo>
                <a:lnTo>
                  <a:pt x="69051" y="216516"/>
                </a:lnTo>
                <a:lnTo>
                  <a:pt x="68772" y="222512"/>
                </a:lnTo>
                <a:lnTo>
                  <a:pt x="68562" y="230794"/>
                </a:lnTo>
                <a:lnTo>
                  <a:pt x="73104" y="235707"/>
                </a:lnTo>
                <a:lnTo>
                  <a:pt x="75395" y="236146"/>
                </a:lnTo>
                <a:lnTo>
                  <a:pt x="77876" y="235486"/>
                </a:lnTo>
                <a:lnTo>
                  <a:pt x="80482" y="234094"/>
                </a:lnTo>
                <a:lnTo>
                  <a:pt x="88458" y="232547"/>
                </a:lnTo>
                <a:lnTo>
                  <a:pt x="93252" y="232134"/>
                </a:lnTo>
                <a:lnTo>
                  <a:pt x="101118" y="231676"/>
                </a:lnTo>
                <a:lnTo>
                  <a:pt x="104549" y="231554"/>
                </a:lnTo>
                <a:lnTo>
                  <a:pt x="109694" y="230519"/>
                </a:lnTo>
                <a:lnTo>
                  <a:pt x="115981" y="228878"/>
                </a:lnTo>
                <a:lnTo>
                  <a:pt x="123031" y="226831"/>
                </a:lnTo>
                <a:lnTo>
                  <a:pt x="129635" y="224513"/>
                </a:lnTo>
                <a:lnTo>
                  <a:pt x="135943" y="222016"/>
                </a:lnTo>
                <a:lnTo>
                  <a:pt x="142054" y="219399"/>
                </a:lnTo>
                <a:lnTo>
                  <a:pt x="148984" y="217654"/>
                </a:lnTo>
                <a:lnTo>
                  <a:pt x="156462" y="216491"/>
                </a:lnTo>
                <a:lnTo>
                  <a:pt x="164306" y="215715"/>
                </a:lnTo>
                <a:lnTo>
                  <a:pt x="171439" y="214245"/>
                </a:lnTo>
                <a:lnTo>
                  <a:pt x="178100" y="212313"/>
                </a:lnTo>
                <a:lnTo>
                  <a:pt x="184446" y="210073"/>
                </a:lnTo>
                <a:lnTo>
                  <a:pt x="191533" y="208579"/>
                </a:lnTo>
                <a:lnTo>
                  <a:pt x="199116" y="207583"/>
                </a:lnTo>
                <a:lnTo>
                  <a:pt x="207028" y="206919"/>
                </a:lnTo>
                <a:lnTo>
                  <a:pt x="214209" y="205524"/>
                </a:lnTo>
                <a:lnTo>
                  <a:pt x="220901" y="203642"/>
                </a:lnTo>
                <a:lnTo>
                  <a:pt x="227267" y="201434"/>
                </a:lnTo>
                <a:lnTo>
                  <a:pt x="234369" y="199962"/>
                </a:lnTo>
                <a:lnTo>
                  <a:pt x="241961" y="198981"/>
                </a:lnTo>
                <a:lnTo>
                  <a:pt x="256111" y="197891"/>
                </a:lnTo>
                <a:lnTo>
                  <a:pt x="274289" y="197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8"/>
          <p:cNvSpPr/>
          <p:nvPr/>
        </p:nvSpPr>
        <p:spPr>
          <a:xfrm>
            <a:off x="6243637" y="1491615"/>
            <a:ext cx="308611" cy="60008"/>
          </a:xfrm>
          <a:custGeom>
            <a:avLst/>
            <a:gdLst/>
            <a:ahLst/>
            <a:cxnLst/>
            <a:rect l="0" t="0" r="0" b="0"/>
            <a:pathLst>
              <a:path w="308611" h="60008">
                <a:moveTo>
                  <a:pt x="0" y="60007"/>
                </a:moveTo>
                <a:lnTo>
                  <a:pt x="65802" y="60007"/>
                </a:lnTo>
                <a:lnTo>
                  <a:pt x="72443" y="59054"/>
                </a:lnTo>
                <a:lnTo>
                  <a:pt x="79728" y="57467"/>
                </a:lnTo>
                <a:lnTo>
                  <a:pt x="87442" y="55456"/>
                </a:lnTo>
                <a:lnTo>
                  <a:pt x="94490" y="54116"/>
                </a:lnTo>
                <a:lnTo>
                  <a:pt x="101093" y="53222"/>
                </a:lnTo>
                <a:lnTo>
                  <a:pt x="107400" y="52626"/>
                </a:lnTo>
                <a:lnTo>
                  <a:pt x="114462" y="51276"/>
                </a:lnTo>
                <a:lnTo>
                  <a:pt x="122028" y="49424"/>
                </a:lnTo>
                <a:lnTo>
                  <a:pt x="129930" y="47237"/>
                </a:lnTo>
                <a:lnTo>
                  <a:pt x="138055" y="45779"/>
                </a:lnTo>
                <a:lnTo>
                  <a:pt x="146329" y="44806"/>
                </a:lnTo>
                <a:lnTo>
                  <a:pt x="154703" y="44158"/>
                </a:lnTo>
                <a:lnTo>
                  <a:pt x="162190" y="42774"/>
                </a:lnTo>
                <a:lnTo>
                  <a:pt x="169087" y="40898"/>
                </a:lnTo>
                <a:lnTo>
                  <a:pt x="175590" y="38695"/>
                </a:lnTo>
                <a:lnTo>
                  <a:pt x="182783" y="37227"/>
                </a:lnTo>
                <a:lnTo>
                  <a:pt x="190435" y="36248"/>
                </a:lnTo>
                <a:lnTo>
                  <a:pt x="198394" y="35595"/>
                </a:lnTo>
                <a:lnTo>
                  <a:pt x="205606" y="34207"/>
                </a:lnTo>
                <a:lnTo>
                  <a:pt x="212318" y="32330"/>
                </a:lnTo>
                <a:lnTo>
                  <a:pt x="241330" y="22472"/>
                </a:lnTo>
                <a:lnTo>
                  <a:pt x="247564" y="20696"/>
                </a:lnTo>
                <a:lnTo>
                  <a:pt x="252673" y="19513"/>
                </a:lnTo>
                <a:lnTo>
                  <a:pt x="257031" y="18723"/>
                </a:lnTo>
                <a:lnTo>
                  <a:pt x="261841" y="17244"/>
                </a:lnTo>
                <a:lnTo>
                  <a:pt x="266953" y="15306"/>
                </a:lnTo>
                <a:lnTo>
                  <a:pt x="272266" y="13061"/>
                </a:lnTo>
                <a:lnTo>
                  <a:pt x="276761" y="11565"/>
                </a:lnTo>
                <a:lnTo>
                  <a:pt x="284295" y="9902"/>
                </a:lnTo>
                <a:lnTo>
                  <a:pt x="293891" y="8966"/>
                </a:lnTo>
                <a:lnTo>
                  <a:pt x="296893" y="7882"/>
                </a:lnTo>
                <a:lnTo>
                  <a:pt x="299846" y="620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9"/>
          <p:cNvSpPr/>
          <p:nvPr/>
        </p:nvSpPr>
        <p:spPr>
          <a:xfrm>
            <a:off x="6372225" y="1363027"/>
            <a:ext cx="94298" cy="394336"/>
          </a:xfrm>
          <a:custGeom>
            <a:avLst/>
            <a:gdLst/>
            <a:ahLst/>
            <a:cxnLst/>
            <a:rect l="0" t="0" r="0" b="0"/>
            <a:pathLst>
              <a:path w="94298" h="394336">
                <a:moveTo>
                  <a:pt x="8572" y="0"/>
                </a:moveTo>
                <a:lnTo>
                  <a:pt x="1191" y="0"/>
                </a:lnTo>
                <a:lnTo>
                  <a:pt x="794" y="953"/>
                </a:lnTo>
                <a:lnTo>
                  <a:pt x="104" y="11932"/>
                </a:lnTo>
                <a:lnTo>
                  <a:pt x="0" y="121360"/>
                </a:lnTo>
                <a:lnTo>
                  <a:pt x="952" y="129484"/>
                </a:lnTo>
                <a:lnTo>
                  <a:pt x="2540" y="137758"/>
                </a:lnTo>
                <a:lnTo>
                  <a:pt x="4550" y="146131"/>
                </a:lnTo>
                <a:lnTo>
                  <a:pt x="6843" y="154571"/>
                </a:lnTo>
                <a:lnTo>
                  <a:pt x="11931" y="171568"/>
                </a:lnTo>
                <a:lnTo>
                  <a:pt x="13669" y="180101"/>
                </a:lnTo>
                <a:lnTo>
                  <a:pt x="14828" y="188647"/>
                </a:lnTo>
                <a:lnTo>
                  <a:pt x="15600" y="197202"/>
                </a:lnTo>
                <a:lnTo>
                  <a:pt x="17067" y="205763"/>
                </a:lnTo>
                <a:lnTo>
                  <a:pt x="18998" y="214328"/>
                </a:lnTo>
                <a:lnTo>
                  <a:pt x="21238" y="222895"/>
                </a:lnTo>
                <a:lnTo>
                  <a:pt x="23683" y="231464"/>
                </a:lnTo>
                <a:lnTo>
                  <a:pt x="28941" y="248606"/>
                </a:lnTo>
                <a:lnTo>
                  <a:pt x="37256" y="274321"/>
                </a:lnTo>
                <a:lnTo>
                  <a:pt x="40077" y="281941"/>
                </a:lnTo>
                <a:lnTo>
                  <a:pt x="42910" y="288925"/>
                </a:lnTo>
                <a:lnTo>
                  <a:pt x="45752" y="295487"/>
                </a:lnTo>
                <a:lnTo>
                  <a:pt x="48598" y="302719"/>
                </a:lnTo>
                <a:lnTo>
                  <a:pt x="54302" y="318374"/>
                </a:lnTo>
                <a:lnTo>
                  <a:pt x="57156" y="325597"/>
                </a:lnTo>
                <a:lnTo>
                  <a:pt x="60011" y="332317"/>
                </a:lnTo>
                <a:lnTo>
                  <a:pt x="62867" y="338702"/>
                </a:lnTo>
                <a:lnTo>
                  <a:pt x="65724" y="343912"/>
                </a:lnTo>
                <a:lnTo>
                  <a:pt x="68581" y="348337"/>
                </a:lnTo>
                <a:lnTo>
                  <a:pt x="71438" y="352240"/>
                </a:lnTo>
                <a:lnTo>
                  <a:pt x="73343" y="356746"/>
                </a:lnTo>
                <a:lnTo>
                  <a:pt x="75459" y="366834"/>
                </a:lnTo>
                <a:lnTo>
                  <a:pt x="76976" y="371239"/>
                </a:lnTo>
                <a:lnTo>
                  <a:pt x="78940" y="375127"/>
                </a:lnTo>
                <a:lnTo>
                  <a:pt x="81201" y="378672"/>
                </a:lnTo>
                <a:lnTo>
                  <a:pt x="83661" y="381988"/>
                </a:lnTo>
                <a:lnTo>
                  <a:pt x="86255" y="385151"/>
                </a:lnTo>
                <a:lnTo>
                  <a:pt x="94297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0"/>
          <p:cNvSpPr/>
          <p:nvPr/>
        </p:nvSpPr>
        <p:spPr>
          <a:xfrm>
            <a:off x="6595109" y="1311592"/>
            <a:ext cx="270271" cy="436764"/>
          </a:xfrm>
          <a:custGeom>
            <a:avLst/>
            <a:gdLst/>
            <a:ahLst/>
            <a:cxnLst/>
            <a:rect l="0" t="0" r="0" b="0"/>
            <a:pathLst>
              <a:path w="270271" h="436764">
                <a:moveTo>
                  <a:pt x="0" y="0"/>
                </a:moveTo>
                <a:lnTo>
                  <a:pt x="4551" y="4551"/>
                </a:lnTo>
                <a:lnTo>
                  <a:pt x="5892" y="7796"/>
                </a:lnTo>
                <a:lnTo>
                  <a:pt x="7381" y="16483"/>
                </a:lnTo>
                <a:lnTo>
                  <a:pt x="9683" y="21466"/>
                </a:lnTo>
                <a:lnTo>
                  <a:pt x="17322" y="32083"/>
                </a:lnTo>
                <a:lnTo>
                  <a:pt x="20121" y="37581"/>
                </a:lnTo>
                <a:lnTo>
                  <a:pt x="23230" y="48770"/>
                </a:lnTo>
                <a:lnTo>
                  <a:pt x="25012" y="55373"/>
                </a:lnTo>
                <a:lnTo>
                  <a:pt x="29532" y="70331"/>
                </a:lnTo>
                <a:lnTo>
                  <a:pt x="37431" y="94816"/>
                </a:lnTo>
                <a:lnTo>
                  <a:pt x="40195" y="104168"/>
                </a:lnTo>
                <a:lnTo>
                  <a:pt x="48634" y="134581"/>
                </a:lnTo>
                <a:lnTo>
                  <a:pt x="57167" y="163066"/>
                </a:lnTo>
                <a:lnTo>
                  <a:pt x="62873" y="184234"/>
                </a:lnTo>
                <a:lnTo>
                  <a:pt x="64775" y="194260"/>
                </a:lnTo>
                <a:lnTo>
                  <a:pt x="66044" y="203802"/>
                </a:lnTo>
                <a:lnTo>
                  <a:pt x="66889" y="213020"/>
                </a:lnTo>
                <a:lnTo>
                  <a:pt x="68405" y="222024"/>
                </a:lnTo>
                <a:lnTo>
                  <a:pt x="70369" y="230883"/>
                </a:lnTo>
                <a:lnTo>
                  <a:pt x="72630" y="239647"/>
                </a:lnTo>
                <a:lnTo>
                  <a:pt x="75090" y="248347"/>
                </a:lnTo>
                <a:lnTo>
                  <a:pt x="80364" y="265634"/>
                </a:lnTo>
                <a:lnTo>
                  <a:pt x="82151" y="274244"/>
                </a:lnTo>
                <a:lnTo>
                  <a:pt x="83343" y="282842"/>
                </a:lnTo>
                <a:lnTo>
                  <a:pt x="84137" y="291431"/>
                </a:lnTo>
                <a:lnTo>
                  <a:pt x="85619" y="300015"/>
                </a:lnTo>
                <a:lnTo>
                  <a:pt x="87559" y="308595"/>
                </a:lnTo>
                <a:lnTo>
                  <a:pt x="89806" y="317173"/>
                </a:lnTo>
                <a:lnTo>
                  <a:pt x="91303" y="324796"/>
                </a:lnTo>
                <a:lnTo>
                  <a:pt x="92967" y="338346"/>
                </a:lnTo>
                <a:lnTo>
                  <a:pt x="93707" y="350719"/>
                </a:lnTo>
                <a:lnTo>
                  <a:pt x="93903" y="356685"/>
                </a:lnTo>
                <a:lnTo>
                  <a:pt x="94988" y="361615"/>
                </a:lnTo>
                <a:lnTo>
                  <a:pt x="100111" y="373104"/>
                </a:lnTo>
                <a:lnTo>
                  <a:pt x="102053" y="382541"/>
                </a:lnTo>
                <a:lnTo>
                  <a:pt x="102710" y="394263"/>
                </a:lnTo>
                <a:lnTo>
                  <a:pt x="102861" y="402402"/>
                </a:lnTo>
                <a:lnTo>
                  <a:pt x="102869" y="395482"/>
                </a:lnTo>
                <a:lnTo>
                  <a:pt x="96979" y="387718"/>
                </a:lnTo>
                <a:lnTo>
                  <a:pt x="92288" y="374472"/>
                </a:lnTo>
                <a:lnTo>
                  <a:pt x="90100" y="369663"/>
                </a:lnTo>
                <a:lnTo>
                  <a:pt x="87670" y="359240"/>
                </a:lnTo>
                <a:lnTo>
                  <a:pt x="86590" y="348257"/>
                </a:lnTo>
                <a:lnTo>
                  <a:pt x="86110" y="337026"/>
                </a:lnTo>
                <a:lnTo>
                  <a:pt x="85839" y="324544"/>
                </a:lnTo>
                <a:lnTo>
                  <a:pt x="85759" y="305711"/>
                </a:lnTo>
                <a:lnTo>
                  <a:pt x="88280" y="292717"/>
                </a:lnTo>
                <a:lnTo>
                  <a:pt x="92576" y="280591"/>
                </a:lnTo>
                <a:lnTo>
                  <a:pt x="97660" y="268852"/>
                </a:lnTo>
                <a:lnTo>
                  <a:pt x="101302" y="264007"/>
                </a:lnTo>
                <a:lnTo>
                  <a:pt x="105635" y="259825"/>
                </a:lnTo>
                <a:lnTo>
                  <a:pt x="110428" y="256084"/>
                </a:lnTo>
                <a:lnTo>
                  <a:pt x="115530" y="251685"/>
                </a:lnTo>
                <a:lnTo>
                  <a:pt x="120835" y="246848"/>
                </a:lnTo>
                <a:lnTo>
                  <a:pt x="126276" y="241718"/>
                </a:lnTo>
                <a:lnTo>
                  <a:pt x="132762" y="237345"/>
                </a:lnTo>
                <a:lnTo>
                  <a:pt x="139944" y="233478"/>
                </a:lnTo>
                <a:lnTo>
                  <a:pt x="154589" y="226640"/>
                </a:lnTo>
                <a:lnTo>
                  <a:pt x="167449" y="220426"/>
                </a:lnTo>
                <a:lnTo>
                  <a:pt x="173546" y="218389"/>
                </a:lnTo>
                <a:lnTo>
                  <a:pt x="179515" y="217030"/>
                </a:lnTo>
                <a:lnTo>
                  <a:pt x="185399" y="216124"/>
                </a:lnTo>
                <a:lnTo>
                  <a:pt x="190275" y="214568"/>
                </a:lnTo>
                <a:lnTo>
                  <a:pt x="198232" y="210299"/>
                </a:lnTo>
                <a:lnTo>
                  <a:pt x="203592" y="209732"/>
                </a:lnTo>
                <a:lnTo>
                  <a:pt x="210024" y="210306"/>
                </a:lnTo>
                <a:lnTo>
                  <a:pt x="217168" y="211642"/>
                </a:lnTo>
                <a:lnTo>
                  <a:pt x="222884" y="212532"/>
                </a:lnTo>
                <a:lnTo>
                  <a:pt x="227648" y="213125"/>
                </a:lnTo>
                <a:lnTo>
                  <a:pt x="231775" y="213521"/>
                </a:lnTo>
                <a:lnTo>
                  <a:pt x="236432" y="214737"/>
                </a:lnTo>
                <a:lnTo>
                  <a:pt x="241441" y="216501"/>
                </a:lnTo>
                <a:lnTo>
                  <a:pt x="246686" y="218629"/>
                </a:lnTo>
                <a:lnTo>
                  <a:pt x="251135" y="221953"/>
                </a:lnTo>
                <a:lnTo>
                  <a:pt x="258619" y="230726"/>
                </a:lnTo>
                <a:lnTo>
                  <a:pt x="260995" y="235732"/>
                </a:lnTo>
                <a:lnTo>
                  <a:pt x="265292" y="251880"/>
                </a:lnTo>
                <a:lnTo>
                  <a:pt x="269673" y="263077"/>
                </a:lnTo>
                <a:lnTo>
                  <a:pt x="270270" y="268730"/>
                </a:lnTo>
                <a:lnTo>
                  <a:pt x="268393" y="280090"/>
                </a:lnTo>
                <a:lnTo>
                  <a:pt x="266559" y="286739"/>
                </a:lnTo>
                <a:lnTo>
                  <a:pt x="261980" y="301747"/>
                </a:lnTo>
                <a:lnTo>
                  <a:pt x="259426" y="308797"/>
                </a:lnTo>
                <a:lnTo>
                  <a:pt x="254048" y="321711"/>
                </a:lnTo>
                <a:lnTo>
                  <a:pt x="250328" y="328774"/>
                </a:lnTo>
                <a:lnTo>
                  <a:pt x="245943" y="336340"/>
                </a:lnTo>
                <a:lnTo>
                  <a:pt x="241114" y="344242"/>
                </a:lnTo>
                <a:lnTo>
                  <a:pt x="235991" y="351415"/>
                </a:lnTo>
                <a:lnTo>
                  <a:pt x="230670" y="358101"/>
                </a:lnTo>
                <a:lnTo>
                  <a:pt x="225218" y="364464"/>
                </a:lnTo>
                <a:lnTo>
                  <a:pt x="219678" y="371564"/>
                </a:lnTo>
                <a:lnTo>
                  <a:pt x="214080" y="379154"/>
                </a:lnTo>
                <a:lnTo>
                  <a:pt x="208443" y="387072"/>
                </a:lnTo>
                <a:lnTo>
                  <a:pt x="201827" y="393303"/>
                </a:lnTo>
                <a:lnTo>
                  <a:pt x="194559" y="398410"/>
                </a:lnTo>
                <a:lnTo>
                  <a:pt x="186856" y="402766"/>
                </a:lnTo>
                <a:lnTo>
                  <a:pt x="179816" y="407576"/>
                </a:lnTo>
                <a:lnTo>
                  <a:pt x="173218" y="412687"/>
                </a:lnTo>
                <a:lnTo>
                  <a:pt x="166913" y="418000"/>
                </a:lnTo>
                <a:lnTo>
                  <a:pt x="160806" y="421542"/>
                </a:lnTo>
                <a:lnTo>
                  <a:pt x="154829" y="423903"/>
                </a:lnTo>
                <a:lnTo>
                  <a:pt x="148940" y="425477"/>
                </a:lnTo>
                <a:lnTo>
                  <a:pt x="143109" y="427479"/>
                </a:lnTo>
                <a:lnTo>
                  <a:pt x="137316" y="429766"/>
                </a:lnTo>
                <a:lnTo>
                  <a:pt x="131549" y="432243"/>
                </a:lnTo>
                <a:lnTo>
                  <a:pt x="126752" y="433895"/>
                </a:lnTo>
                <a:lnTo>
                  <a:pt x="118882" y="435730"/>
                </a:lnTo>
                <a:lnTo>
                  <a:pt x="114497" y="436219"/>
                </a:lnTo>
                <a:lnTo>
                  <a:pt x="109670" y="436545"/>
                </a:lnTo>
                <a:lnTo>
                  <a:pt x="104545" y="436763"/>
                </a:lnTo>
                <a:lnTo>
                  <a:pt x="100177" y="435955"/>
                </a:lnTo>
                <a:lnTo>
                  <a:pt x="89478" y="431220"/>
                </a:lnTo>
                <a:lnTo>
                  <a:pt x="83266" y="429779"/>
                </a:lnTo>
                <a:lnTo>
                  <a:pt x="81229" y="427489"/>
                </a:lnTo>
                <a:lnTo>
                  <a:pt x="79870" y="424058"/>
                </a:lnTo>
                <a:lnTo>
                  <a:pt x="77958" y="412667"/>
                </a:lnTo>
                <a:lnTo>
                  <a:pt x="77690" y="409414"/>
                </a:lnTo>
                <a:lnTo>
                  <a:pt x="79932" y="400719"/>
                </a:lnTo>
                <a:lnTo>
                  <a:pt x="83150" y="391457"/>
                </a:lnTo>
                <a:lnTo>
                  <a:pt x="84009" y="387654"/>
                </a:lnTo>
                <a:lnTo>
                  <a:pt x="85725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1"/>
          <p:cNvSpPr/>
          <p:nvPr/>
        </p:nvSpPr>
        <p:spPr>
          <a:xfrm>
            <a:off x="6878033" y="1217787"/>
            <a:ext cx="325725" cy="166988"/>
          </a:xfrm>
          <a:custGeom>
            <a:avLst/>
            <a:gdLst/>
            <a:ahLst/>
            <a:cxnLst/>
            <a:rect l="0" t="0" r="0" b="0"/>
            <a:pathLst>
              <a:path w="325725" h="166988">
                <a:moveTo>
                  <a:pt x="8542" y="59515"/>
                </a:moveTo>
                <a:lnTo>
                  <a:pt x="3991" y="59515"/>
                </a:lnTo>
                <a:lnTo>
                  <a:pt x="2650" y="58563"/>
                </a:lnTo>
                <a:lnTo>
                  <a:pt x="1757" y="56975"/>
                </a:lnTo>
                <a:lnTo>
                  <a:pt x="322" y="52134"/>
                </a:lnTo>
                <a:lnTo>
                  <a:pt x="126" y="48932"/>
                </a:lnTo>
                <a:lnTo>
                  <a:pt x="0" y="43666"/>
                </a:lnTo>
                <a:lnTo>
                  <a:pt x="2522" y="40406"/>
                </a:lnTo>
                <a:lnTo>
                  <a:pt x="4529" y="38203"/>
                </a:lnTo>
                <a:lnTo>
                  <a:pt x="11838" y="33216"/>
                </a:lnTo>
                <a:lnTo>
                  <a:pt x="20484" y="28776"/>
                </a:lnTo>
                <a:lnTo>
                  <a:pt x="27502" y="26803"/>
                </a:lnTo>
                <a:lnTo>
                  <a:pt x="36336" y="23387"/>
                </a:lnTo>
                <a:lnTo>
                  <a:pt x="41359" y="21142"/>
                </a:lnTo>
                <a:lnTo>
                  <a:pt x="47565" y="18693"/>
                </a:lnTo>
                <a:lnTo>
                  <a:pt x="62080" y="13432"/>
                </a:lnTo>
                <a:lnTo>
                  <a:pt x="68999" y="10695"/>
                </a:lnTo>
                <a:lnTo>
                  <a:pt x="75516" y="7919"/>
                </a:lnTo>
                <a:lnTo>
                  <a:pt x="81766" y="5115"/>
                </a:lnTo>
                <a:lnTo>
                  <a:pt x="87838" y="3246"/>
                </a:lnTo>
                <a:lnTo>
                  <a:pt x="93791" y="2000"/>
                </a:lnTo>
                <a:lnTo>
                  <a:pt x="99665" y="1169"/>
                </a:lnTo>
                <a:lnTo>
                  <a:pt x="105485" y="615"/>
                </a:lnTo>
                <a:lnTo>
                  <a:pt x="111271" y="246"/>
                </a:lnTo>
                <a:lnTo>
                  <a:pt x="117033" y="0"/>
                </a:lnTo>
                <a:lnTo>
                  <a:pt x="121827" y="788"/>
                </a:lnTo>
                <a:lnTo>
                  <a:pt x="129694" y="4204"/>
                </a:lnTo>
                <a:lnTo>
                  <a:pt x="136364" y="6357"/>
                </a:lnTo>
                <a:lnTo>
                  <a:pt x="139477" y="6932"/>
                </a:lnTo>
                <a:lnTo>
                  <a:pt x="142504" y="9219"/>
                </a:lnTo>
                <a:lnTo>
                  <a:pt x="145475" y="12650"/>
                </a:lnTo>
                <a:lnTo>
                  <a:pt x="148408" y="16841"/>
                </a:lnTo>
                <a:lnTo>
                  <a:pt x="150363" y="20588"/>
                </a:lnTo>
                <a:lnTo>
                  <a:pt x="151668" y="24039"/>
                </a:lnTo>
                <a:lnTo>
                  <a:pt x="152536" y="27292"/>
                </a:lnTo>
                <a:lnTo>
                  <a:pt x="153115" y="31365"/>
                </a:lnTo>
                <a:lnTo>
                  <a:pt x="153502" y="35986"/>
                </a:lnTo>
                <a:lnTo>
                  <a:pt x="153759" y="40972"/>
                </a:lnTo>
                <a:lnTo>
                  <a:pt x="154045" y="51591"/>
                </a:lnTo>
                <a:lnTo>
                  <a:pt x="154122" y="57090"/>
                </a:lnTo>
                <a:lnTo>
                  <a:pt x="153219" y="62661"/>
                </a:lnTo>
                <a:lnTo>
                  <a:pt x="151666" y="68280"/>
                </a:lnTo>
                <a:lnTo>
                  <a:pt x="149679" y="73931"/>
                </a:lnTo>
                <a:lnTo>
                  <a:pt x="147400" y="79603"/>
                </a:lnTo>
                <a:lnTo>
                  <a:pt x="144929" y="85290"/>
                </a:lnTo>
                <a:lnTo>
                  <a:pt x="142329" y="90986"/>
                </a:lnTo>
                <a:lnTo>
                  <a:pt x="140596" y="95735"/>
                </a:lnTo>
                <a:lnTo>
                  <a:pt x="139440" y="99854"/>
                </a:lnTo>
                <a:lnTo>
                  <a:pt x="138670" y="103553"/>
                </a:lnTo>
                <a:lnTo>
                  <a:pt x="137204" y="107924"/>
                </a:lnTo>
                <a:lnTo>
                  <a:pt x="135274" y="112742"/>
                </a:lnTo>
                <a:lnTo>
                  <a:pt x="133035" y="117860"/>
                </a:lnTo>
                <a:lnTo>
                  <a:pt x="131542" y="122224"/>
                </a:lnTo>
                <a:lnTo>
                  <a:pt x="130547" y="126086"/>
                </a:lnTo>
                <a:lnTo>
                  <a:pt x="129884" y="129613"/>
                </a:lnTo>
                <a:lnTo>
                  <a:pt x="129441" y="132917"/>
                </a:lnTo>
                <a:lnTo>
                  <a:pt x="129147" y="136072"/>
                </a:lnTo>
                <a:lnTo>
                  <a:pt x="128950" y="139128"/>
                </a:lnTo>
                <a:lnTo>
                  <a:pt x="128819" y="142118"/>
                </a:lnTo>
                <a:lnTo>
                  <a:pt x="128673" y="147980"/>
                </a:lnTo>
                <a:lnTo>
                  <a:pt x="128567" y="160681"/>
                </a:lnTo>
                <a:lnTo>
                  <a:pt x="131101" y="164168"/>
                </a:lnTo>
                <a:lnTo>
                  <a:pt x="133111" y="166431"/>
                </a:lnTo>
                <a:lnTo>
                  <a:pt x="135403" y="166987"/>
                </a:lnTo>
                <a:lnTo>
                  <a:pt x="137883" y="166406"/>
                </a:lnTo>
                <a:lnTo>
                  <a:pt x="140490" y="165066"/>
                </a:lnTo>
                <a:lnTo>
                  <a:pt x="145925" y="163576"/>
                </a:lnTo>
                <a:lnTo>
                  <a:pt x="153420" y="162915"/>
                </a:lnTo>
                <a:lnTo>
                  <a:pt x="166278" y="162620"/>
                </a:lnTo>
                <a:lnTo>
                  <a:pt x="172754" y="161589"/>
                </a:lnTo>
                <a:lnTo>
                  <a:pt x="178977" y="159950"/>
                </a:lnTo>
                <a:lnTo>
                  <a:pt x="185030" y="157904"/>
                </a:lnTo>
                <a:lnTo>
                  <a:pt x="190971" y="156540"/>
                </a:lnTo>
                <a:lnTo>
                  <a:pt x="196836" y="155631"/>
                </a:lnTo>
                <a:lnTo>
                  <a:pt x="202651" y="155025"/>
                </a:lnTo>
                <a:lnTo>
                  <a:pt x="209386" y="153668"/>
                </a:lnTo>
                <a:lnTo>
                  <a:pt x="216733" y="151811"/>
                </a:lnTo>
                <a:lnTo>
                  <a:pt x="224488" y="149621"/>
                </a:lnTo>
                <a:lnTo>
                  <a:pt x="231564" y="147208"/>
                </a:lnTo>
                <a:lnTo>
                  <a:pt x="238186" y="144647"/>
                </a:lnTo>
                <a:lnTo>
                  <a:pt x="244505" y="141987"/>
                </a:lnTo>
                <a:lnTo>
                  <a:pt x="250623" y="140214"/>
                </a:lnTo>
                <a:lnTo>
                  <a:pt x="256607" y="139032"/>
                </a:lnTo>
                <a:lnTo>
                  <a:pt x="262500" y="138244"/>
                </a:lnTo>
                <a:lnTo>
                  <a:pt x="268335" y="137718"/>
                </a:lnTo>
                <a:lnTo>
                  <a:pt x="274130" y="137368"/>
                </a:lnTo>
                <a:lnTo>
                  <a:pt x="285648" y="136979"/>
                </a:lnTo>
                <a:lnTo>
                  <a:pt x="313159" y="136695"/>
                </a:lnTo>
                <a:lnTo>
                  <a:pt x="325724" y="1366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2"/>
          <p:cNvSpPr/>
          <p:nvPr/>
        </p:nvSpPr>
        <p:spPr>
          <a:xfrm>
            <a:off x="7186612" y="1543050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0" y="35481"/>
                </a:lnTo>
                <a:lnTo>
                  <a:pt x="953" y="35084"/>
                </a:lnTo>
                <a:lnTo>
                  <a:pt x="9326" y="34447"/>
                </a:lnTo>
                <a:lnTo>
                  <a:pt x="11932" y="34394"/>
                </a:lnTo>
                <a:lnTo>
                  <a:pt x="14622" y="33407"/>
                </a:lnTo>
                <a:lnTo>
                  <a:pt x="17368" y="31796"/>
                </a:lnTo>
                <a:lnTo>
                  <a:pt x="20151" y="29770"/>
                </a:lnTo>
                <a:lnTo>
                  <a:pt x="23912" y="28419"/>
                </a:lnTo>
                <a:lnTo>
                  <a:pt x="28324" y="27518"/>
                </a:lnTo>
                <a:lnTo>
                  <a:pt x="33170" y="26918"/>
                </a:lnTo>
                <a:lnTo>
                  <a:pt x="39259" y="26518"/>
                </a:lnTo>
                <a:lnTo>
                  <a:pt x="46175" y="26251"/>
                </a:lnTo>
                <a:lnTo>
                  <a:pt x="53643" y="26073"/>
                </a:lnTo>
                <a:lnTo>
                  <a:pt x="61480" y="25002"/>
                </a:lnTo>
                <a:lnTo>
                  <a:pt x="69562" y="23335"/>
                </a:lnTo>
                <a:lnTo>
                  <a:pt x="77807" y="21272"/>
                </a:lnTo>
                <a:lnTo>
                  <a:pt x="86161" y="19896"/>
                </a:lnTo>
                <a:lnTo>
                  <a:pt x="94589" y="18979"/>
                </a:lnTo>
                <a:lnTo>
                  <a:pt x="103064" y="18367"/>
                </a:lnTo>
                <a:lnTo>
                  <a:pt x="111571" y="17007"/>
                </a:lnTo>
                <a:lnTo>
                  <a:pt x="120101" y="15148"/>
                </a:lnTo>
                <a:lnTo>
                  <a:pt x="128645" y="12956"/>
                </a:lnTo>
                <a:lnTo>
                  <a:pt x="137199" y="11495"/>
                </a:lnTo>
                <a:lnTo>
                  <a:pt x="145759" y="10520"/>
                </a:lnTo>
                <a:lnTo>
                  <a:pt x="154322" y="9871"/>
                </a:lnTo>
                <a:lnTo>
                  <a:pt x="162889" y="8486"/>
                </a:lnTo>
                <a:lnTo>
                  <a:pt x="171458" y="6609"/>
                </a:lnTo>
                <a:lnTo>
                  <a:pt x="180028" y="4406"/>
                </a:lnTo>
                <a:lnTo>
                  <a:pt x="187646" y="2937"/>
                </a:lnTo>
                <a:lnTo>
                  <a:pt x="194630" y="1958"/>
                </a:lnTo>
                <a:lnTo>
                  <a:pt x="201191" y="1305"/>
                </a:lnTo>
                <a:lnTo>
                  <a:pt x="208422" y="870"/>
                </a:lnTo>
                <a:lnTo>
                  <a:pt x="224077" y="386"/>
                </a:lnTo>
                <a:lnTo>
                  <a:pt x="257942" y="34"/>
                </a:lnTo>
                <a:lnTo>
                  <a:pt x="289365" y="0"/>
                </a:lnTo>
                <a:lnTo>
                  <a:pt x="290065" y="953"/>
                </a:lnTo>
                <a:lnTo>
                  <a:pt x="290532" y="2540"/>
                </a:lnTo>
                <a:lnTo>
                  <a:pt x="29146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3"/>
          <p:cNvSpPr/>
          <p:nvPr/>
        </p:nvSpPr>
        <p:spPr>
          <a:xfrm>
            <a:off x="7212330" y="1637347"/>
            <a:ext cx="360046" cy="68476"/>
          </a:xfrm>
          <a:custGeom>
            <a:avLst/>
            <a:gdLst/>
            <a:ahLst/>
            <a:cxnLst/>
            <a:rect l="0" t="0" r="0" b="0"/>
            <a:pathLst>
              <a:path w="360046" h="68476">
                <a:moveTo>
                  <a:pt x="0" y="60008"/>
                </a:moveTo>
                <a:lnTo>
                  <a:pt x="0" y="67388"/>
                </a:lnTo>
                <a:lnTo>
                  <a:pt x="952" y="67786"/>
                </a:lnTo>
                <a:lnTo>
                  <a:pt x="11931" y="68475"/>
                </a:lnTo>
                <a:lnTo>
                  <a:pt x="15574" y="67558"/>
                </a:lnTo>
                <a:lnTo>
                  <a:pt x="19908" y="65994"/>
                </a:lnTo>
                <a:lnTo>
                  <a:pt x="24701" y="63998"/>
                </a:lnTo>
                <a:lnTo>
                  <a:pt x="29803" y="62668"/>
                </a:lnTo>
                <a:lnTo>
                  <a:pt x="40550" y="61190"/>
                </a:lnTo>
                <a:lnTo>
                  <a:pt x="47036" y="60796"/>
                </a:lnTo>
                <a:lnTo>
                  <a:pt x="61862" y="60358"/>
                </a:lnTo>
                <a:lnTo>
                  <a:pt x="69816" y="59289"/>
                </a:lnTo>
                <a:lnTo>
                  <a:pt x="77976" y="57623"/>
                </a:lnTo>
                <a:lnTo>
                  <a:pt x="86274" y="55561"/>
                </a:lnTo>
                <a:lnTo>
                  <a:pt x="94663" y="54185"/>
                </a:lnTo>
                <a:lnTo>
                  <a:pt x="103114" y="53269"/>
                </a:lnTo>
                <a:lnTo>
                  <a:pt x="111605" y="52657"/>
                </a:lnTo>
                <a:lnTo>
                  <a:pt x="119171" y="51297"/>
                </a:lnTo>
                <a:lnTo>
                  <a:pt x="126119" y="49438"/>
                </a:lnTo>
                <a:lnTo>
                  <a:pt x="132657" y="47246"/>
                </a:lnTo>
                <a:lnTo>
                  <a:pt x="140825" y="44833"/>
                </a:lnTo>
                <a:lnTo>
                  <a:pt x="160061" y="39611"/>
                </a:lnTo>
                <a:lnTo>
                  <a:pt x="169572" y="37837"/>
                </a:lnTo>
                <a:lnTo>
                  <a:pt x="178770" y="36655"/>
                </a:lnTo>
                <a:lnTo>
                  <a:pt x="187760" y="35866"/>
                </a:lnTo>
                <a:lnTo>
                  <a:pt x="196611" y="34388"/>
                </a:lnTo>
                <a:lnTo>
                  <a:pt x="205369" y="32451"/>
                </a:lnTo>
                <a:lnTo>
                  <a:pt x="214065" y="30206"/>
                </a:lnTo>
                <a:lnTo>
                  <a:pt x="222720" y="27758"/>
                </a:lnTo>
                <a:lnTo>
                  <a:pt x="239956" y="22497"/>
                </a:lnTo>
                <a:lnTo>
                  <a:pt x="265725" y="14180"/>
                </a:lnTo>
                <a:lnTo>
                  <a:pt x="274305" y="12311"/>
                </a:lnTo>
                <a:lnTo>
                  <a:pt x="282883" y="11065"/>
                </a:lnTo>
                <a:lnTo>
                  <a:pt x="291458" y="10234"/>
                </a:lnTo>
                <a:lnTo>
                  <a:pt x="299081" y="8728"/>
                </a:lnTo>
                <a:lnTo>
                  <a:pt x="306066" y="6771"/>
                </a:lnTo>
                <a:lnTo>
                  <a:pt x="312629" y="4514"/>
                </a:lnTo>
                <a:lnTo>
                  <a:pt x="319862" y="3009"/>
                </a:lnTo>
                <a:lnTo>
                  <a:pt x="327541" y="2006"/>
                </a:lnTo>
                <a:lnTo>
                  <a:pt x="341789" y="89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4"/>
          <p:cNvSpPr/>
          <p:nvPr/>
        </p:nvSpPr>
        <p:spPr>
          <a:xfrm>
            <a:off x="7641470" y="1491646"/>
            <a:ext cx="368103" cy="265662"/>
          </a:xfrm>
          <a:custGeom>
            <a:avLst/>
            <a:gdLst/>
            <a:ahLst/>
            <a:cxnLst/>
            <a:rect l="0" t="0" r="0" b="0"/>
            <a:pathLst>
              <a:path w="368103" h="265662">
                <a:moveTo>
                  <a:pt x="170935" y="8541"/>
                </a:moveTo>
                <a:lnTo>
                  <a:pt x="170935" y="3990"/>
                </a:lnTo>
                <a:lnTo>
                  <a:pt x="169982" y="2650"/>
                </a:lnTo>
                <a:lnTo>
                  <a:pt x="168395" y="1756"/>
                </a:lnTo>
                <a:lnTo>
                  <a:pt x="162716" y="73"/>
                </a:lnTo>
                <a:lnTo>
                  <a:pt x="157915" y="0"/>
                </a:lnTo>
                <a:lnTo>
                  <a:pt x="150544" y="2522"/>
                </a:lnTo>
                <a:lnTo>
                  <a:pt x="141869" y="5866"/>
                </a:lnTo>
                <a:lnTo>
                  <a:pt x="130678" y="8701"/>
                </a:lnTo>
                <a:lnTo>
                  <a:pt x="120976" y="12740"/>
                </a:lnTo>
                <a:lnTo>
                  <a:pt x="110313" y="20250"/>
                </a:lnTo>
                <a:lnTo>
                  <a:pt x="104802" y="24919"/>
                </a:lnTo>
                <a:lnTo>
                  <a:pt x="99224" y="29937"/>
                </a:lnTo>
                <a:lnTo>
                  <a:pt x="87946" y="40593"/>
                </a:lnTo>
                <a:lnTo>
                  <a:pt x="42343" y="85718"/>
                </a:lnTo>
                <a:lnTo>
                  <a:pt x="36629" y="91425"/>
                </a:lnTo>
                <a:lnTo>
                  <a:pt x="31867" y="98087"/>
                </a:lnTo>
                <a:lnTo>
                  <a:pt x="27740" y="105386"/>
                </a:lnTo>
                <a:lnTo>
                  <a:pt x="14274" y="133081"/>
                </a:lnTo>
                <a:lnTo>
                  <a:pt x="11249" y="140145"/>
                </a:lnTo>
                <a:lnTo>
                  <a:pt x="8280" y="147712"/>
                </a:lnTo>
                <a:lnTo>
                  <a:pt x="5348" y="155614"/>
                </a:lnTo>
                <a:lnTo>
                  <a:pt x="3394" y="162787"/>
                </a:lnTo>
                <a:lnTo>
                  <a:pt x="2091" y="169474"/>
                </a:lnTo>
                <a:lnTo>
                  <a:pt x="1222" y="175838"/>
                </a:lnTo>
                <a:lnTo>
                  <a:pt x="643" y="182937"/>
                </a:lnTo>
                <a:lnTo>
                  <a:pt x="257" y="190528"/>
                </a:lnTo>
                <a:lnTo>
                  <a:pt x="0" y="198445"/>
                </a:lnTo>
                <a:lnTo>
                  <a:pt x="780" y="205629"/>
                </a:lnTo>
                <a:lnTo>
                  <a:pt x="2254" y="212323"/>
                </a:lnTo>
                <a:lnTo>
                  <a:pt x="4188" y="218691"/>
                </a:lnTo>
                <a:lnTo>
                  <a:pt x="6430" y="223888"/>
                </a:lnTo>
                <a:lnTo>
                  <a:pt x="8877" y="228306"/>
                </a:lnTo>
                <a:lnTo>
                  <a:pt x="11462" y="232203"/>
                </a:lnTo>
                <a:lnTo>
                  <a:pt x="14137" y="236707"/>
                </a:lnTo>
                <a:lnTo>
                  <a:pt x="16873" y="241614"/>
                </a:lnTo>
                <a:lnTo>
                  <a:pt x="19649" y="246790"/>
                </a:lnTo>
                <a:lnTo>
                  <a:pt x="27814" y="255082"/>
                </a:lnTo>
                <a:lnTo>
                  <a:pt x="32659" y="258627"/>
                </a:lnTo>
                <a:lnTo>
                  <a:pt x="43121" y="262565"/>
                </a:lnTo>
                <a:lnTo>
                  <a:pt x="54121" y="264316"/>
                </a:lnTo>
                <a:lnTo>
                  <a:pt x="65361" y="265094"/>
                </a:lnTo>
                <a:lnTo>
                  <a:pt x="79245" y="265439"/>
                </a:lnTo>
                <a:lnTo>
                  <a:pt x="111442" y="265661"/>
                </a:lnTo>
                <a:lnTo>
                  <a:pt x="120795" y="264727"/>
                </a:lnTo>
                <a:lnTo>
                  <a:pt x="130841" y="263152"/>
                </a:lnTo>
                <a:lnTo>
                  <a:pt x="141348" y="261149"/>
                </a:lnTo>
                <a:lnTo>
                  <a:pt x="151210" y="257909"/>
                </a:lnTo>
                <a:lnTo>
                  <a:pt x="160642" y="253844"/>
                </a:lnTo>
                <a:lnTo>
                  <a:pt x="169788" y="249229"/>
                </a:lnTo>
                <a:lnTo>
                  <a:pt x="178743" y="245199"/>
                </a:lnTo>
                <a:lnTo>
                  <a:pt x="187570" y="241561"/>
                </a:lnTo>
                <a:lnTo>
                  <a:pt x="196312" y="238183"/>
                </a:lnTo>
                <a:lnTo>
                  <a:pt x="213646" y="231889"/>
                </a:lnTo>
                <a:lnTo>
                  <a:pt x="222269" y="228877"/>
                </a:lnTo>
                <a:lnTo>
                  <a:pt x="231827" y="224964"/>
                </a:lnTo>
                <a:lnTo>
                  <a:pt x="242010" y="220451"/>
                </a:lnTo>
                <a:lnTo>
                  <a:pt x="269464" y="207537"/>
                </a:lnTo>
                <a:lnTo>
                  <a:pt x="276626" y="204070"/>
                </a:lnTo>
                <a:lnTo>
                  <a:pt x="284259" y="199854"/>
                </a:lnTo>
                <a:lnTo>
                  <a:pt x="292203" y="195138"/>
                </a:lnTo>
                <a:lnTo>
                  <a:pt x="300358" y="190089"/>
                </a:lnTo>
                <a:lnTo>
                  <a:pt x="307699" y="184818"/>
                </a:lnTo>
                <a:lnTo>
                  <a:pt x="314499" y="179399"/>
                </a:lnTo>
                <a:lnTo>
                  <a:pt x="320937" y="173881"/>
                </a:lnTo>
                <a:lnTo>
                  <a:pt x="330630" y="165211"/>
                </a:lnTo>
                <a:lnTo>
                  <a:pt x="339065" y="158182"/>
                </a:lnTo>
                <a:lnTo>
                  <a:pt x="349164" y="151883"/>
                </a:lnTo>
                <a:lnTo>
                  <a:pt x="352620" y="147917"/>
                </a:lnTo>
                <a:lnTo>
                  <a:pt x="354923" y="143369"/>
                </a:lnTo>
                <a:lnTo>
                  <a:pt x="356458" y="138431"/>
                </a:lnTo>
                <a:lnTo>
                  <a:pt x="358435" y="135139"/>
                </a:lnTo>
                <a:lnTo>
                  <a:pt x="360705" y="132945"/>
                </a:lnTo>
                <a:lnTo>
                  <a:pt x="363170" y="131482"/>
                </a:lnTo>
                <a:lnTo>
                  <a:pt x="364814" y="129554"/>
                </a:lnTo>
                <a:lnTo>
                  <a:pt x="365911" y="127317"/>
                </a:lnTo>
                <a:lnTo>
                  <a:pt x="368102" y="1199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5"/>
          <p:cNvSpPr/>
          <p:nvPr/>
        </p:nvSpPr>
        <p:spPr>
          <a:xfrm>
            <a:off x="7932454" y="1269124"/>
            <a:ext cx="385729" cy="162127"/>
          </a:xfrm>
          <a:custGeom>
            <a:avLst/>
            <a:gdLst/>
            <a:ahLst/>
            <a:cxnLst/>
            <a:rect l="0" t="0" r="0" b="0"/>
            <a:pathLst>
              <a:path w="385729" h="162127">
                <a:moveTo>
                  <a:pt x="25683" y="93903"/>
                </a:moveTo>
                <a:lnTo>
                  <a:pt x="21132" y="93903"/>
                </a:lnTo>
                <a:lnTo>
                  <a:pt x="18839" y="92951"/>
                </a:lnTo>
                <a:lnTo>
                  <a:pt x="12013" y="88012"/>
                </a:lnTo>
                <a:lnTo>
                  <a:pt x="6685" y="83320"/>
                </a:lnTo>
                <a:lnTo>
                  <a:pt x="4444" y="81133"/>
                </a:lnTo>
                <a:lnTo>
                  <a:pt x="2952" y="77770"/>
                </a:lnTo>
                <a:lnTo>
                  <a:pt x="1956" y="73622"/>
                </a:lnTo>
                <a:lnTo>
                  <a:pt x="1292" y="68953"/>
                </a:lnTo>
                <a:lnTo>
                  <a:pt x="850" y="64887"/>
                </a:lnTo>
                <a:lnTo>
                  <a:pt x="556" y="61224"/>
                </a:lnTo>
                <a:lnTo>
                  <a:pt x="81" y="53052"/>
                </a:lnTo>
                <a:lnTo>
                  <a:pt x="18" y="49395"/>
                </a:lnTo>
                <a:lnTo>
                  <a:pt x="0" y="47086"/>
                </a:lnTo>
                <a:lnTo>
                  <a:pt x="941" y="44594"/>
                </a:lnTo>
                <a:lnTo>
                  <a:pt x="2521" y="41980"/>
                </a:lnTo>
                <a:lnTo>
                  <a:pt x="4527" y="39285"/>
                </a:lnTo>
                <a:lnTo>
                  <a:pt x="6817" y="36536"/>
                </a:lnTo>
                <a:lnTo>
                  <a:pt x="9296" y="33751"/>
                </a:lnTo>
                <a:lnTo>
                  <a:pt x="11900" y="30942"/>
                </a:lnTo>
                <a:lnTo>
                  <a:pt x="14590" y="29069"/>
                </a:lnTo>
                <a:lnTo>
                  <a:pt x="24830" y="25480"/>
                </a:lnTo>
                <a:lnTo>
                  <a:pt x="37687" y="21265"/>
                </a:lnTo>
                <a:lnTo>
                  <a:pt x="47846" y="16217"/>
                </a:lnTo>
                <a:lnTo>
                  <a:pt x="51888" y="13538"/>
                </a:lnTo>
                <a:lnTo>
                  <a:pt x="57441" y="11751"/>
                </a:lnTo>
                <a:lnTo>
                  <a:pt x="64000" y="10560"/>
                </a:lnTo>
                <a:lnTo>
                  <a:pt x="71230" y="9766"/>
                </a:lnTo>
                <a:lnTo>
                  <a:pt x="77955" y="8284"/>
                </a:lnTo>
                <a:lnTo>
                  <a:pt x="84344" y="6344"/>
                </a:lnTo>
                <a:lnTo>
                  <a:pt x="90507" y="4098"/>
                </a:lnTo>
                <a:lnTo>
                  <a:pt x="102436" y="1602"/>
                </a:lnTo>
                <a:lnTo>
                  <a:pt x="113136" y="493"/>
                </a:lnTo>
                <a:lnTo>
                  <a:pt x="121066" y="0"/>
                </a:lnTo>
                <a:lnTo>
                  <a:pt x="124513" y="821"/>
                </a:lnTo>
                <a:lnTo>
                  <a:pt x="134870" y="5575"/>
                </a:lnTo>
                <a:lnTo>
                  <a:pt x="144378" y="7021"/>
                </a:lnTo>
                <a:lnTo>
                  <a:pt x="147676" y="8359"/>
                </a:lnTo>
                <a:lnTo>
                  <a:pt x="149875" y="10204"/>
                </a:lnTo>
                <a:lnTo>
                  <a:pt x="151340" y="12386"/>
                </a:lnTo>
                <a:lnTo>
                  <a:pt x="152967" y="17351"/>
                </a:lnTo>
                <a:lnTo>
                  <a:pt x="153402" y="20008"/>
                </a:lnTo>
                <a:lnTo>
                  <a:pt x="154644" y="22732"/>
                </a:lnTo>
                <a:lnTo>
                  <a:pt x="156425" y="25501"/>
                </a:lnTo>
                <a:lnTo>
                  <a:pt x="158564" y="28299"/>
                </a:lnTo>
                <a:lnTo>
                  <a:pt x="159990" y="31117"/>
                </a:lnTo>
                <a:lnTo>
                  <a:pt x="160941" y="33948"/>
                </a:lnTo>
                <a:lnTo>
                  <a:pt x="161575" y="36788"/>
                </a:lnTo>
                <a:lnTo>
                  <a:pt x="161999" y="40586"/>
                </a:lnTo>
                <a:lnTo>
                  <a:pt x="162280" y="45024"/>
                </a:lnTo>
                <a:lnTo>
                  <a:pt x="162468" y="49887"/>
                </a:lnTo>
                <a:lnTo>
                  <a:pt x="161640" y="55034"/>
                </a:lnTo>
                <a:lnTo>
                  <a:pt x="160136" y="60370"/>
                </a:lnTo>
                <a:lnTo>
                  <a:pt x="158181" y="65833"/>
                </a:lnTo>
                <a:lnTo>
                  <a:pt x="155925" y="70427"/>
                </a:lnTo>
                <a:lnTo>
                  <a:pt x="153469" y="74442"/>
                </a:lnTo>
                <a:lnTo>
                  <a:pt x="150879" y="78072"/>
                </a:lnTo>
                <a:lnTo>
                  <a:pt x="148199" y="82396"/>
                </a:lnTo>
                <a:lnTo>
                  <a:pt x="145460" y="87184"/>
                </a:lnTo>
                <a:lnTo>
                  <a:pt x="142682" y="92282"/>
                </a:lnTo>
                <a:lnTo>
                  <a:pt x="139878" y="96632"/>
                </a:lnTo>
                <a:lnTo>
                  <a:pt x="137055" y="100485"/>
                </a:lnTo>
                <a:lnTo>
                  <a:pt x="134221" y="104006"/>
                </a:lnTo>
                <a:lnTo>
                  <a:pt x="131380" y="108258"/>
                </a:lnTo>
                <a:lnTo>
                  <a:pt x="128532" y="112998"/>
                </a:lnTo>
                <a:lnTo>
                  <a:pt x="125682" y="118063"/>
                </a:lnTo>
                <a:lnTo>
                  <a:pt x="122829" y="122392"/>
                </a:lnTo>
                <a:lnTo>
                  <a:pt x="119974" y="126231"/>
                </a:lnTo>
                <a:lnTo>
                  <a:pt x="117119" y="129742"/>
                </a:lnTo>
                <a:lnTo>
                  <a:pt x="115216" y="133036"/>
                </a:lnTo>
                <a:lnTo>
                  <a:pt x="113947" y="136184"/>
                </a:lnTo>
                <a:lnTo>
                  <a:pt x="113100" y="139235"/>
                </a:lnTo>
                <a:lnTo>
                  <a:pt x="111584" y="142222"/>
                </a:lnTo>
                <a:lnTo>
                  <a:pt x="109621" y="145166"/>
                </a:lnTo>
                <a:lnTo>
                  <a:pt x="102953" y="153759"/>
                </a:lnTo>
                <a:lnTo>
                  <a:pt x="102870" y="158416"/>
                </a:lnTo>
                <a:lnTo>
                  <a:pt x="102846" y="161278"/>
                </a:lnTo>
                <a:lnTo>
                  <a:pt x="103795" y="161680"/>
                </a:lnTo>
                <a:lnTo>
                  <a:pt x="107390" y="162126"/>
                </a:lnTo>
                <a:lnTo>
                  <a:pt x="108729" y="161293"/>
                </a:lnTo>
                <a:lnTo>
                  <a:pt x="109622" y="159784"/>
                </a:lnTo>
                <a:lnTo>
                  <a:pt x="110217" y="157826"/>
                </a:lnTo>
                <a:lnTo>
                  <a:pt x="112520" y="156521"/>
                </a:lnTo>
                <a:lnTo>
                  <a:pt x="120157" y="155071"/>
                </a:lnTo>
                <a:lnTo>
                  <a:pt x="129902" y="151886"/>
                </a:lnTo>
                <a:lnTo>
                  <a:pt x="141536" y="147296"/>
                </a:lnTo>
                <a:lnTo>
                  <a:pt x="156231" y="142081"/>
                </a:lnTo>
                <a:lnTo>
                  <a:pt x="164149" y="138404"/>
                </a:lnTo>
                <a:lnTo>
                  <a:pt x="172286" y="134048"/>
                </a:lnTo>
                <a:lnTo>
                  <a:pt x="180569" y="129239"/>
                </a:lnTo>
                <a:lnTo>
                  <a:pt x="189900" y="125080"/>
                </a:lnTo>
                <a:lnTo>
                  <a:pt x="199931" y="121355"/>
                </a:lnTo>
                <a:lnTo>
                  <a:pt x="210428" y="117920"/>
                </a:lnTo>
                <a:lnTo>
                  <a:pt x="221237" y="114677"/>
                </a:lnTo>
                <a:lnTo>
                  <a:pt x="253699" y="105561"/>
                </a:lnTo>
                <a:lnTo>
                  <a:pt x="282791" y="96828"/>
                </a:lnTo>
                <a:lnTo>
                  <a:pt x="304101" y="91076"/>
                </a:lnTo>
                <a:lnTo>
                  <a:pt x="313212" y="89161"/>
                </a:lnTo>
                <a:lnTo>
                  <a:pt x="321191" y="87884"/>
                </a:lnTo>
                <a:lnTo>
                  <a:pt x="328416" y="87033"/>
                </a:lnTo>
                <a:lnTo>
                  <a:pt x="335138" y="86465"/>
                </a:lnTo>
                <a:lnTo>
                  <a:pt x="341524" y="86087"/>
                </a:lnTo>
                <a:lnTo>
                  <a:pt x="352746" y="85667"/>
                </a:lnTo>
                <a:lnTo>
                  <a:pt x="364420" y="85430"/>
                </a:lnTo>
                <a:lnTo>
                  <a:pt x="370860" y="85375"/>
                </a:lnTo>
                <a:lnTo>
                  <a:pt x="373911" y="86312"/>
                </a:lnTo>
                <a:lnTo>
                  <a:pt x="379842" y="89894"/>
                </a:lnTo>
                <a:lnTo>
                  <a:pt x="381804" y="92183"/>
                </a:lnTo>
                <a:lnTo>
                  <a:pt x="383112" y="94661"/>
                </a:lnTo>
                <a:lnTo>
                  <a:pt x="385728" y="1024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6"/>
          <p:cNvSpPr/>
          <p:nvPr/>
        </p:nvSpPr>
        <p:spPr>
          <a:xfrm>
            <a:off x="1271587" y="2074554"/>
            <a:ext cx="17146" cy="248594"/>
          </a:xfrm>
          <a:custGeom>
            <a:avLst/>
            <a:gdLst/>
            <a:ahLst/>
            <a:cxnLst/>
            <a:rect l="0" t="0" r="0" b="0"/>
            <a:pathLst>
              <a:path w="17146" h="248594">
                <a:moveTo>
                  <a:pt x="8572" y="8563"/>
                </a:moveTo>
                <a:lnTo>
                  <a:pt x="9" y="0"/>
                </a:lnTo>
                <a:lnTo>
                  <a:pt x="0" y="229742"/>
                </a:lnTo>
                <a:lnTo>
                  <a:pt x="952" y="231263"/>
                </a:lnTo>
                <a:lnTo>
                  <a:pt x="2540" y="233230"/>
                </a:lnTo>
                <a:lnTo>
                  <a:pt x="7381" y="238679"/>
                </a:lnTo>
                <a:lnTo>
                  <a:pt x="7778" y="240079"/>
                </a:lnTo>
                <a:lnTo>
                  <a:pt x="8219" y="244174"/>
                </a:lnTo>
                <a:lnTo>
                  <a:pt x="9289" y="245647"/>
                </a:lnTo>
                <a:lnTo>
                  <a:pt x="10955" y="246629"/>
                </a:lnTo>
                <a:lnTo>
                  <a:pt x="17145" y="24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7"/>
          <p:cNvSpPr/>
          <p:nvPr/>
        </p:nvSpPr>
        <p:spPr>
          <a:xfrm>
            <a:off x="1357347" y="2118629"/>
            <a:ext cx="171369" cy="178788"/>
          </a:xfrm>
          <a:custGeom>
            <a:avLst/>
            <a:gdLst/>
            <a:ahLst/>
            <a:cxnLst/>
            <a:rect l="0" t="0" r="0" b="0"/>
            <a:pathLst>
              <a:path w="171369" h="178788">
                <a:moveTo>
                  <a:pt x="42827" y="15923"/>
                </a:moveTo>
                <a:lnTo>
                  <a:pt x="42827" y="0"/>
                </a:lnTo>
                <a:lnTo>
                  <a:pt x="42827" y="6266"/>
                </a:lnTo>
                <a:lnTo>
                  <a:pt x="38277" y="11580"/>
                </a:lnTo>
                <a:lnTo>
                  <a:pt x="36936" y="13980"/>
                </a:lnTo>
                <a:lnTo>
                  <a:pt x="35447" y="19187"/>
                </a:lnTo>
                <a:lnTo>
                  <a:pt x="34097" y="22861"/>
                </a:lnTo>
                <a:lnTo>
                  <a:pt x="32244" y="27216"/>
                </a:lnTo>
                <a:lnTo>
                  <a:pt x="30057" y="32024"/>
                </a:lnTo>
                <a:lnTo>
                  <a:pt x="27646" y="36182"/>
                </a:lnTo>
                <a:lnTo>
                  <a:pt x="25087" y="39907"/>
                </a:lnTo>
                <a:lnTo>
                  <a:pt x="22428" y="43342"/>
                </a:lnTo>
                <a:lnTo>
                  <a:pt x="19703" y="47537"/>
                </a:lnTo>
                <a:lnTo>
                  <a:pt x="16934" y="52239"/>
                </a:lnTo>
                <a:lnTo>
                  <a:pt x="14135" y="57279"/>
                </a:lnTo>
                <a:lnTo>
                  <a:pt x="12269" y="62544"/>
                </a:lnTo>
                <a:lnTo>
                  <a:pt x="11025" y="67958"/>
                </a:lnTo>
                <a:lnTo>
                  <a:pt x="10196" y="73473"/>
                </a:lnTo>
                <a:lnTo>
                  <a:pt x="8691" y="78102"/>
                </a:lnTo>
                <a:lnTo>
                  <a:pt x="6735" y="82141"/>
                </a:lnTo>
                <a:lnTo>
                  <a:pt x="4478" y="85786"/>
                </a:lnTo>
                <a:lnTo>
                  <a:pt x="2974" y="90121"/>
                </a:lnTo>
                <a:lnTo>
                  <a:pt x="1971" y="94916"/>
                </a:lnTo>
                <a:lnTo>
                  <a:pt x="1302" y="100017"/>
                </a:lnTo>
                <a:lnTo>
                  <a:pt x="857" y="105324"/>
                </a:lnTo>
                <a:lnTo>
                  <a:pt x="559" y="110766"/>
                </a:lnTo>
                <a:lnTo>
                  <a:pt x="141" y="124987"/>
                </a:lnTo>
                <a:lnTo>
                  <a:pt x="0" y="138326"/>
                </a:lnTo>
                <a:lnTo>
                  <a:pt x="940" y="142292"/>
                </a:lnTo>
                <a:lnTo>
                  <a:pt x="2520" y="146842"/>
                </a:lnTo>
                <a:lnTo>
                  <a:pt x="4526" y="151780"/>
                </a:lnTo>
                <a:lnTo>
                  <a:pt x="6816" y="156024"/>
                </a:lnTo>
                <a:lnTo>
                  <a:pt x="9295" y="159806"/>
                </a:lnTo>
                <a:lnTo>
                  <a:pt x="11900" y="163280"/>
                </a:lnTo>
                <a:lnTo>
                  <a:pt x="14589" y="166549"/>
                </a:lnTo>
                <a:lnTo>
                  <a:pt x="17334" y="169680"/>
                </a:lnTo>
                <a:lnTo>
                  <a:pt x="20117" y="172720"/>
                </a:lnTo>
                <a:lnTo>
                  <a:pt x="22925" y="174747"/>
                </a:lnTo>
                <a:lnTo>
                  <a:pt x="25749" y="176098"/>
                </a:lnTo>
                <a:lnTo>
                  <a:pt x="28584" y="176999"/>
                </a:lnTo>
                <a:lnTo>
                  <a:pt x="32379" y="177600"/>
                </a:lnTo>
                <a:lnTo>
                  <a:pt x="36814" y="178000"/>
                </a:lnTo>
                <a:lnTo>
                  <a:pt x="45870" y="178445"/>
                </a:lnTo>
                <a:lnTo>
                  <a:pt x="53070" y="178642"/>
                </a:lnTo>
                <a:lnTo>
                  <a:pt x="86060" y="178787"/>
                </a:lnTo>
                <a:lnTo>
                  <a:pt x="90699" y="177839"/>
                </a:lnTo>
                <a:lnTo>
                  <a:pt x="95697" y="176254"/>
                </a:lnTo>
                <a:lnTo>
                  <a:pt x="100934" y="174246"/>
                </a:lnTo>
                <a:lnTo>
                  <a:pt x="106330" y="171954"/>
                </a:lnTo>
                <a:lnTo>
                  <a:pt x="117406" y="166868"/>
                </a:lnTo>
                <a:lnTo>
                  <a:pt x="122074" y="163225"/>
                </a:lnTo>
                <a:lnTo>
                  <a:pt x="126139" y="158892"/>
                </a:lnTo>
                <a:lnTo>
                  <a:pt x="129801" y="154098"/>
                </a:lnTo>
                <a:lnTo>
                  <a:pt x="134147" y="149950"/>
                </a:lnTo>
                <a:lnTo>
                  <a:pt x="138950" y="146232"/>
                </a:lnTo>
                <a:lnTo>
                  <a:pt x="144056" y="142801"/>
                </a:lnTo>
                <a:lnTo>
                  <a:pt x="148413" y="138608"/>
                </a:lnTo>
                <a:lnTo>
                  <a:pt x="152271" y="133908"/>
                </a:lnTo>
                <a:lnTo>
                  <a:pt x="155795" y="128870"/>
                </a:lnTo>
                <a:lnTo>
                  <a:pt x="159096" y="124558"/>
                </a:lnTo>
                <a:lnTo>
                  <a:pt x="162250" y="120732"/>
                </a:lnTo>
                <a:lnTo>
                  <a:pt x="165305" y="117228"/>
                </a:lnTo>
                <a:lnTo>
                  <a:pt x="167342" y="113940"/>
                </a:lnTo>
                <a:lnTo>
                  <a:pt x="168699" y="110795"/>
                </a:lnTo>
                <a:lnTo>
                  <a:pt x="169605" y="107746"/>
                </a:lnTo>
                <a:lnTo>
                  <a:pt x="170208" y="104761"/>
                </a:lnTo>
                <a:lnTo>
                  <a:pt x="170610" y="101818"/>
                </a:lnTo>
                <a:lnTo>
                  <a:pt x="170879" y="98904"/>
                </a:lnTo>
                <a:lnTo>
                  <a:pt x="171057" y="95056"/>
                </a:lnTo>
                <a:lnTo>
                  <a:pt x="171309" y="81492"/>
                </a:lnTo>
                <a:lnTo>
                  <a:pt x="171368" y="74275"/>
                </a:lnTo>
                <a:lnTo>
                  <a:pt x="169478" y="71017"/>
                </a:lnTo>
                <a:lnTo>
                  <a:pt x="166314" y="67892"/>
                </a:lnTo>
                <a:lnTo>
                  <a:pt x="162299" y="64857"/>
                </a:lnTo>
                <a:lnTo>
                  <a:pt x="158671" y="61880"/>
                </a:lnTo>
                <a:lnTo>
                  <a:pt x="155299" y="58944"/>
                </a:lnTo>
                <a:lnTo>
                  <a:pt x="152098" y="56034"/>
                </a:lnTo>
                <a:lnTo>
                  <a:pt x="146002" y="50260"/>
                </a:lnTo>
                <a:lnTo>
                  <a:pt x="125713" y="30213"/>
                </a:lnTo>
                <a:lnTo>
                  <a:pt x="122849" y="28307"/>
                </a:lnTo>
                <a:lnTo>
                  <a:pt x="119988" y="27037"/>
                </a:lnTo>
                <a:lnTo>
                  <a:pt x="117128" y="26190"/>
                </a:lnTo>
                <a:lnTo>
                  <a:pt x="113316" y="24672"/>
                </a:lnTo>
                <a:lnTo>
                  <a:pt x="108870" y="22708"/>
                </a:lnTo>
                <a:lnTo>
                  <a:pt x="104001" y="20447"/>
                </a:lnTo>
                <a:lnTo>
                  <a:pt x="99802" y="18939"/>
                </a:lnTo>
                <a:lnTo>
                  <a:pt x="96051" y="17933"/>
                </a:lnTo>
                <a:lnTo>
                  <a:pt x="92597" y="17263"/>
                </a:lnTo>
                <a:lnTo>
                  <a:pt x="89342" y="16817"/>
                </a:lnTo>
                <a:lnTo>
                  <a:pt x="86220" y="16519"/>
                </a:lnTo>
                <a:lnTo>
                  <a:pt x="83186" y="16320"/>
                </a:lnTo>
                <a:lnTo>
                  <a:pt x="80210" y="16188"/>
                </a:lnTo>
                <a:lnTo>
                  <a:pt x="74364" y="16041"/>
                </a:lnTo>
                <a:lnTo>
                  <a:pt x="72425" y="15049"/>
                </a:lnTo>
                <a:lnTo>
                  <a:pt x="71131" y="13435"/>
                </a:lnTo>
                <a:lnTo>
                  <a:pt x="70269" y="11407"/>
                </a:lnTo>
                <a:lnTo>
                  <a:pt x="68742" y="10055"/>
                </a:lnTo>
                <a:lnTo>
                  <a:pt x="66771" y="9153"/>
                </a:lnTo>
                <a:lnTo>
                  <a:pt x="59972" y="7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8"/>
          <p:cNvSpPr/>
          <p:nvPr/>
        </p:nvSpPr>
        <p:spPr>
          <a:xfrm>
            <a:off x="1640207" y="2108835"/>
            <a:ext cx="186888" cy="187255"/>
          </a:xfrm>
          <a:custGeom>
            <a:avLst/>
            <a:gdLst/>
            <a:ahLst/>
            <a:cxnLst/>
            <a:rect l="0" t="0" r="0" b="0"/>
            <a:pathLst>
              <a:path w="186888" h="187255">
                <a:moveTo>
                  <a:pt x="42860" y="0"/>
                </a:moveTo>
                <a:lnTo>
                  <a:pt x="38309" y="0"/>
                </a:lnTo>
                <a:lnTo>
                  <a:pt x="36968" y="952"/>
                </a:lnTo>
                <a:lnTo>
                  <a:pt x="36075" y="2540"/>
                </a:lnTo>
                <a:lnTo>
                  <a:pt x="35479" y="4550"/>
                </a:lnTo>
                <a:lnTo>
                  <a:pt x="32277" y="9325"/>
                </a:lnTo>
                <a:lnTo>
                  <a:pt x="27679" y="14622"/>
                </a:lnTo>
                <a:lnTo>
                  <a:pt x="22460" y="20151"/>
                </a:lnTo>
                <a:lnTo>
                  <a:pt x="14167" y="28619"/>
                </a:lnTo>
                <a:lnTo>
                  <a:pt x="12302" y="31461"/>
                </a:lnTo>
                <a:lnTo>
                  <a:pt x="10229" y="37160"/>
                </a:lnTo>
                <a:lnTo>
                  <a:pt x="9676" y="40966"/>
                </a:lnTo>
                <a:lnTo>
                  <a:pt x="9307" y="45408"/>
                </a:lnTo>
                <a:lnTo>
                  <a:pt x="9061" y="50274"/>
                </a:lnTo>
                <a:lnTo>
                  <a:pt x="7945" y="54471"/>
                </a:lnTo>
                <a:lnTo>
                  <a:pt x="6248" y="58221"/>
                </a:lnTo>
                <a:lnTo>
                  <a:pt x="4165" y="61674"/>
                </a:lnTo>
                <a:lnTo>
                  <a:pt x="2776" y="64928"/>
                </a:lnTo>
                <a:lnTo>
                  <a:pt x="1850" y="68050"/>
                </a:lnTo>
                <a:lnTo>
                  <a:pt x="1232" y="71084"/>
                </a:lnTo>
                <a:lnTo>
                  <a:pt x="821" y="75012"/>
                </a:lnTo>
                <a:lnTo>
                  <a:pt x="546" y="79535"/>
                </a:lnTo>
                <a:lnTo>
                  <a:pt x="241" y="88689"/>
                </a:lnTo>
                <a:lnTo>
                  <a:pt x="45" y="102326"/>
                </a:lnTo>
                <a:lnTo>
                  <a:pt x="0" y="127391"/>
                </a:lnTo>
                <a:lnTo>
                  <a:pt x="952" y="131600"/>
                </a:lnTo>
                <a:lnTo>
                  <a:pt x="2539" y="135358"/>
                </a:lnTo>
                <a:lnTo>
                  <a:pt x="4549" y="138816"/>
                </a:lnTo>
                <a:lnTo>
                  <a:pt x="5890" y="142074"/>
                </a:lnTo>
                <a:lnTo>
                  <a:pt x="6783" y="145198"/>
                </a:lnTo>
                <a:lnTo>
                  <a:pt x="7379" y="148234"/>
                </a:lnTo>
                <a:lnTo>
                  <a:pt x="8728" y="151210"/>
                </a:lnTo>
                <a:lnTo>
                  <a:pt x="12768" y="157057"/>
                </a:lnTo>
                <a:lnTo>
                  <a:pt x="17738" y="162830"/>
                </a:lnTo>
                <a:lnTo>
                  <a:pt x="23122" y="168571"/>
                </a:lnTo>
                <a:lnTo>
                  <a:pt x="28690" y="174298"/>
                </a:lnTo>
                <a:lnTo>
                  <a:pt x="31508" y="176206"/>
                </a:lnTo>
                <a:lnTo>
                  <a:pt x="37180" y="178326"/>
                </a:lnTo>
                <a:lnTo>
                  <a:pt x="40978" y="179844"/>
                </a:lnTo>
                <a:lnTo>
                  <a:pt x="45415" y="181808"/>
                </a:lnTo>
                <a:lnTo>
                  <a:pt x="50278" y="184070"/>
                </a:lnTo>
                <a:lnTo>
                  <a:pt x="54473" y="185578"/>
                </a:lnTo>
                <a:lnTo>
                  <a:pt x="58222" y="186584"/>
                </a:lnTo>
                <a:lnTo>
                  <a:pt x="61674" y="187254"/>
                </a:lnTo>
                <a:lnTo>
                  <a:pt x="64927" y="186748"/>
                </a:lnTo>
                <a:lnTo>
                  <a:pt x="68049" y="185459"/>
                </a:lnTo>
                <a:lnTo>
                  <a:pt x="71083" y="183646"/>
                </a:lnTo>
                <a:lnTo>
                  <a:pt x="75010" y="182438"/>
                </a:lnTo>
                <a:lnTo>
                  <a:pt x="79533" y="181633"/>
                </a:lnTo>
                <a:lnTo>
                  <a:pt x="84454" y="181096"/>
                </a:lnTo>
                <a:lnTo>
                  <a:pt x="89639" y="179785"/>
                </a:lnTo>
                <a:lnTo>
                  <a:pt x="95001" y="177959"/>
                </a:lnTo>
                <a:lnTo>
                  <a:pt x="100481" y="175789"/>
                </a:lnTo>
                <a:lnTo>
                  <a:pt x="105086" y="173391"/>
                </a:lnTo>
                <a:lnTo>
                  <a:pt x="109109" y="170838"/>
                </a:lnTo>
                <a:lnTo>
                  <a:pt x="112743" y="168185"/>
                </a:lnTo>
                <a:lnTo>
                  <a:pt x="117072" y="165463"/>
                </a:lnTo>
                <a:lnTo>
                  <a:pt x="121862" y="162696"/>
                </a:lnTo>
                <a:lnTo>
                  <a:pt x="126960" y="159899"/>
                </a:lnTo>
                <a:lnTo>
                  <a:pt x="132265" y="156129"/>
                </a:lnTo>
                <a:lnTo>
                  <a:pt x="137705" y="151711"/>
                </a:lnTo>
                <a:lnTo>
                  <a:pt x="143238" y="146861"/>
                </a:lnTo>
                <a:lnTo>
                  <a:pt x="151925" y="138931"/>
                </a:lnTo>
                <a:lnTo>
                  <a:pt x="158961" y="132232"/>
                </a:lnTo>
                <a:lnTo>
                  <a:pt x="165263" y="126079"/>
                </a:lnTo>
                <a:lnTo>
                  <a:pt x="168277" y="122153"/>
                </a:lnTo>
                <a:lnTo>
                  <a:pt x="171239" y="117630"/>
                </a:lnTo>
                <a:lnTo>
                  <a:pt x="174166" y="112710"/>
                </a:lnTo>
                <a:lnTo>
                  <a:pt x="177070" y="108477"/>
                </a:lnTo>
                <a:lnTo>
                  <a:pt x="179958" y="104703"/>
                </a:lnTo>
                <a:lnTo>
                  <a:pt x="182836" y="101234"/>
                </a:lnTo>
                <a:lnTo>
                  <a:pt x="184755" y="97970"/>
                </a:lnTo>
                <a:lnTo>
                  <a:pt x="186034" y="94840"/>
                </a:lnTo>
                <a:lnTo>
                  <a:pt x="186887" y="91802"/>
                </a:lnTo>
                <a:lnTo>
                  <a:pt x="186503" y="88824"/>
                </a:lnTo>
                <a:lnTo>
                  <a:pt x="185295" y="85885"/>
                </a:lnTo>
                <a:lnTo>
                  <a:pt x="181412" y="80081"/>
                </a:lnTo>
                <a:lnTo>
                  <a:pt x="176511" y="74326"/>
                </a:lnTo>
                <a:lnTo>
                  <a:pt x="171158" y="68594"/>
                </a:lnTo>
                <a:lnTo>
                  <a:pt x="159960" y="57152"/>
                </a:lnTo>
                <a:lnTo>
                  <a:pt x="156169" y="54294"/>
                </a:lnTo>
                <a:lnTo>
                  <a:pt x="151737" y="51436"/>
                </a:lnTo>
                <a:lnTo>
                  <a:pt x="146877" y="48578"/>
                </a:lnTo>
                <a:lnTo>
                  <a:pt x="142685" y="46672"/>
                </a:lnTo>
                <a:lnTo>
                  <a:pt x="138937" y="45402"/>
                </a:lnTo>
                <a:lnTo>
                  <a:pt x="135486" y="44556"/>
                </a:lnTo>
                <a:lnTo>
                  <a:pt x="131281" y="43039"/>
                </a:lnTo>
                <a:lnTo>
                  <a:pt x="126572" y="41075"/>
                </a:lnTo>
                <a:lnTo>
                  <a:pt x="121528" y="38813"/>
                </a:lnTo>
                <a:lnTo>
                  <a:pt x="117213" y="37305"/>
                </a:lnTo>
                <a:lnTo>
                  <a:pt x="113384" y="36300"/>
                </a:lnTo>
                <a:lnTo>
                  <a:pt x="109878" y="35630"/>
                </a:lnTo>
                <a:lnTo>
                  <a:pt x="105636" y="35183"/>
                </a:lnTo>
                <a:lnTo>
                  <a:pt x="100903" y="34885"/>
                </a:lnTo>
                <a:lnTo>
                  <a:pt x="90565" y="34554"/>
                </a:lnTo>
                <a:lnTo>
                  <a:pt x="62166" y="34300"/>
                </a:lnTo>
                <a:lnTo>
                  <a:pt x="59540" y="33344"/>
                </a:lnTo>
                <a:lnTo>
                  <a:pt x="55885" y="31754"/>
                </a:lnTo>
                <a:lnTo>
                  <a:pt x="4286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9"/>
          <p:cNvSpPr/>
          <p:nvPr/>
        </p:nvSpPr>
        <p:spPr>
          <a:xfrm>
            <a:off x="1983104" y="2177414"/>
            <a:ext cx="274322" cy="33100"/>
          </a:xfrm>
          <a:custGeom>
            <a:avLst/>
            <a:gdLst/>
            <a:ahLst/>
            <a:cxnLst/>
            <a:rect l="0" t="0" r="0" b="0"/>
            <a:pathLst>
              <a:path w="274322" h="33100">
                <a:moveTo>
                  <a:pt x="0" y="25718"/>
                </a:moveTo>
                <a:lnTo>
                  <a:pt x="4552" y="30269"/>
                </a:lnTo>
                <a:lnTo>
                  <a:pt x="7797" y="31610"/>
                </a:lnTo>
                <a:lnTo>
                  <a:pt x="11866" y="32503"/>
                </a:lnTo>
                <a:lnTo>
                  <a:pt x="16483" y="33099"/>
                </a:lnTo>
                <a:lnTo>
                  <a:pt x="20514" y="32544"/>
                </a:lnTo>
                <a:lnTo>
                  <a:pt x="24153" y="31221"/>
                </a:lnTo>
                <a:lnTo>
                  <a:pt x="27532" y="29387"/>
                </a:lnTo>
                <a:lnTo>
                  <a:pt x="32643" y="28164"/>
                </a:lnTo>
                <a:lnTo>
                  <a:pt x="38907" y="27349"/>
                </a:lnTo>
                <a:lnTo>
                  <a:pt x="45940" y="26805"/>
                </a:lnTo>
                <a:lnTo>
                  <a:pt x="52535" y="26443"/>
                </a:lnTo>
                <a:lnTo>
                  <a:pt x="64942" y="26040"/>
                </a:lnTo>
                <a:lnTo>
                  <a:pt x="71870" y="24980"/>
                </a:lnTo>
                <a:lnTo>
                  <a:pt x="79346" y="23321"/>
                </a:lnTo>
                <a:lnTo>
                  <a:pt x="87187" y="21263"/>
                </a:lnTo>
                <a:lnTo>
                  <a:pt x="95273" y="19890"/>
                </a:lnTo>
                <a:lnTo>
                  <a:pt x="103520" y="18975"/>
                </a:lnTo>
                <a:lnTo>
                  <a:pt x="111876" y="18365"/>
                </a:lnTo>
                <a:lnTo>
                  <a:pt x="120304" y="17006"/>
                </a:lnTo>
                <a:lnTo>
                  <a:pt x="128781" y="15148"/>
                </a:lnTo>
                <a:lnTo>
                  <a:pt x="137289" y="12956"/>
                </a:lnTo>
                <a:lnTo>
                  <a:pt x="144866" y="11495"/>
                </a:lnTo>
                <a:lnTo>
                  <a:pt x="151823" y="10521"/>
                </a:lnTo>
                <a:lnTo>
                  <a:pt x="158365" y="9872"/>
                </a:lnTo>
                <a:lnTo>
                  <a:pt x="165585" y="9439"/>
                </a:lnTo>
                <a:lnTo>
                  <a:pt x="181226" y="8958"/>
                </a:lnTo>
                <a:lnTo>
                  <a:pt x="188445" y="7877"/>
                </a:lnTo>
                <a:lnTo>
                  <a:pt x="195163" y="6204"/>
                </a:lnTo>
                <a:lnTo>
                  <a:pt x="201546" y="4136"/>
                </a:lnTo>
                <a:lnTo>
                  <a:pt x="207707" y="2758"/>
                </a:lnTo>
                <a:lnTo>
                  <a:pt x="213719" y="1839"/>
                </a:lnTo>
                <a:lnTo>
                  <a:pt x="219632" y="1226"/>
                </a:lnTo>
                <a:lnTo>
                  <a:pt x="224526" y="817"/>
                </a:lnTo>
                <a:lnTo>
                  <a:pt x="232505" y="364"/>
                </a:lnTo>
                <a:lnTo>
                  <a:pt x="241766" y="16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0"/>
          <p:cNvSpPr/>
          <p:nvPr/>
        </p:nvSpPr>
        <p:spPr>
          <a:xfrm>
            <a:off x="2077507" y="2100262"/>
            <a:ext cx="59903" cy="231459"/>
          </a:xfrm>
          <a:custGeom>
            <a:avLst/>
            <a:gdLst/>
            <a:ahLst/>
            <a:cxnLst/>
            <a:rect l="0" t="0" r="0" b="0"/>
            <a:pathLst>
              <a:path w="59903" h="231459">
                <a:moveTo>
                  <a:pt x="8468" y="0"/>
                </a:moveTo>
                <a:lnTo>
                  <a:pt x="0" y="0"/>
                </a:lnTo>
                <a:lnTo>
                  <a:pt x="2481" y="2540"/>
                </a:lnTo>
                <a:lnTo>
                  <a:pt x="7285" y="7381"/>
                </a:lnTo>
                <a:lnTo>
                  <a:pt x="7942" y="10583"/>
                </a:lnTo>
                <a:lnTo>
                  <a:pt x="8234" y="16134"/>
                </a:lnTo>
                <a:lnTo>
                  <a:pt x="8364" y="24950"/>
                </a:lnTo>
                <a:lnTo>
                  <a:pt x="9351" y="29969"/>
                </a:lnTo>
                <a:lnTo>
                  <a:pt x="10961" y="35219"/>
                </a:lnTo>
                <a:lnTo>
                  <a:pt x="12988" y="40624"/>
                </a:lnTo>
                <a:lnTo>
                  <a:pt x="14338" y="46133"/>
                </a:lnTo>
                <a:lnTo>
                  <a:pt x="15239" y="51710"/>
                </a:lnTo>
                <a:lnTo>
                  <a:pt x="15839" y="57334"/>
                </a:lnTo>
                <a:lnTo>
                  <a:pt x="16239" y="62987"/>
                </a:lnTo>
                <a:lnTo>
                  <a:pt x="16506" y="68662"/>
                </a:lnTo>
                <a:lnTo>
                  <a:pt x="16684" y="74350"/>
                </a:lnTo>
                <a:lnTo>
                  <a:pt x="17755" y="80046"/>
                </a:lnTo>
                <a:lnTo>
                  <a:pt x="19422" y="85749"/>
                </a:lnTo>
                <a:lnTo>
                  <a:pt x="21486" y="91456"/>
                </a:lnTo>
                <a:lnTo>
                  <a:pt x="22861" y="96213"/>
                </a:lnTo>
                <a:lnTo>
                  <a:pt x="23778" y="100337"/>
                </a:lnTo>
                <a:lnTo>
                  <a:pt x="24390" y="104039"/>
                </a:lnTo>
                <a:lnTo>
                  <a:pt x="24797" y="108412"/>
                </a:lnTo>
                <a:lnTo>
                  <a:pt x="25069" y="113232"/>
                </a:lnTo>
                <a:lnTo>
                  <a:pt x="25371" y="123668"/>
                </a:lnTo>
                <a:lnTo>
                  <a:pt x="25505" y="134656"/>
                </a:lnTo>
                <a:lnTo>
                  <a:pt x="26494" y="140253"/>
                </a:lnTo>
                <a:lnTo>
                  <a:pt x="28105" y="145890"/>
                </a:lnTo>
                <a:lnTo>
                  <a:pt x="30131" y="151552"/>
                </a:lnTo>
                <a:lnTo>
                  <a:pt x="31483" y="157232"/>
                </a:lnTo>
                <a:lnTo>
                  <a:pt x="32383" y="162924"/>
                </a:lnTo>
                <a:lnTo>
                  <a:pt x="32984" y="168624"/>
                </a:lnTo>
                <a:lnTo>
                  <a:pt x="33384" y="173376"/>
                </a:lnTo>
                <a:lnTo>
                  <a:pt x="33651" y="177496"/>
                </a:lnTo>
                <a:lnTo>
                  <a:pt x="33829" y="181196"/>
                </a:lnTo>
                <a:lnTo>
                  <a:pt x="34900" y="184615"/>
                </a:lnTo>
                <a:lnTo>
                  <a:pt x="36567" y="187846"/>
                </a:lnTo>
                <a:lnTo>
                  <a:pt x="38631" y="190953"/>
                </a:lnTo>
                <a:lnTo>
                  <a:pt x="40006" y="193978"/>
                </a:lnTo>
                <a:lnTo>
                  <a:pt x="41535" y="199877"/>
                </a:lnTo>
                <a:lnTo>
                  <a:pt x="42895" y="202784"/>
                </a:lnTo>
                <a:lnTo>
                  <a:pt x="44754" y="205674"/>
                </a:lnTo>
                <a:lnTo>
                  <a:pt x="46946" y="208554"/>
                </a:lnTo>
                <a:lnTo>
                  <a:pt x="48408" y="211426"/>
                </a:lnTo>
                <a:lnTo>
                  <a:pt x="50031" y="217157"/>
                </a:lnTo>
                <a:lnTo>
                  <a:pt x="51073" y="222706"/>
                </a:lnTo>
                <a:lnTo>
                  <a:pt x="51279" y="229447"/>
                </a:lnTo>
                <a:lnTo>
                  <a:pt x="51296" y="230117"/>
                </a:lnTo>
                <a:lnTo>
                  <a:pt x="52260" y="230564"/>
                </a:lnTo>
                <a:lnTo>
                  <a:pt x="53855" y="230862"/>
                </a:lnTo>
                <a:lnTo>
                  <a:pt x="59902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1"/>
          <p:cNvSpPr/>
          <p:nvPr/>
        </p:nvSpPr>
        <p:spPr>
          <a:xfrm>
            <a:off x="2369359" y="2048827"/>
            <a:ext cx="290974" cy="111443"/>
          </a:xfrm>
          <a:custGeom>
            <a:avLst/>
            <a:gdLst/>
            <a:ahLst/>
            <a:cxnLst/>
            <a:rect l="0" t="0" r="0" b="0"/>
            <a:pathLst>
              <a:path w="290974" h="111443">
                <a:moveTo>
                  <a:pt x="50943" y="0"/>
                </a:moveTo>
                <a:lnTo>
                  <a:pt x="46004" y="0"/>
                </a:lnTo>
                <a:lnTo>
                  <a:pt x="48113" y="0"/>
                </a:lnTo>
                <a:lnTo>
                  <a:pt x="49056" y="953"/>
                </a:lnTo>
                <a:lnTo>
                  <a:pt x="49685" y="2540"/>
                </a:lnTo>
                <a:lnTo>
                  <a:pt x="50694" y="7381"/>
                </a:lnTo>
                <a:lnTo>
                  <a:pt x="50833" y="10583"/>
                </a:lnTo>
                <a:lnTo>
                  <a:pt x="50870" y="12770"/>
                </a:lnTo>
                <a:lnTo>
                  <a:pt x="49941" y="15181"/>
                </a:lnTo>
                <a:lnTo>
                  <a:pt x="48370" y="17741"/>
                </a:lnTo>
                <a:lnTo>
                  <a:pt x="46371" y="20400"/>
                </a:lnTo>
                <a:lnTo>
                  <a:pt x="45037" y="24077"/>
                </a:lnTo>
                <a:lnTo>
                  <a:pt x="44148" y="28434"/>
                </a:lnTo>
                <a:lnTo>
                  <a:pt x="43556" y="33244"/>
                </a:lnTo>
                <a:lnTo>
                  <a:pt x="42208" y="37403"/>
                </a:lnTo>
                <a:lnTo>
                  <a:pt x="40357" y="41127"/>
                </a:lnTo>
                <a:lnTo>
                  <a:pt x="38171" y="44563"/>
                </a:lnTo>
                <a:lnTo>
                  <a:pt x="35761" y="47807"/>
                </a:lnTo>
                <a:lnTo>
                  <a:pt x="33201" y="50921"/>
                </a:lnTo>
                <a:lnTo>
                  <a:pt x="30543" y="53950"/>
                </a:lnTo>
                <a:lnTo>
                  <a:pt x="28770" y="57874"/>
                </a:lnTo>
                <a:lnTo>
                  <a:pt x="27589" y="62395"/>
                </a:lnTo>
                <a:lnTo>
                  <a:pt x="26801" y="67314"/>
                </a:lnTo>
                <a:lnTo>
                  <a:pt x="25323" y="71546"/>
                </a:lnTo>
                <a:lnTo>
                  <a:pt x="23386" y="75320"/>
                </a:lnTo>
                <a:lnTo>
                  <a:pt x="21141" y="78788"/>
                </a:lnTo>
                <a:lnTo>
                  <a:pt x="18693" y="82053"/>
                </a:lnTo>
                <a:lnTo>
                  <a:pt x="16108" y="85182"/>
                </a:lnTo>
                <a:lnTo>
                  <a:pt x="13432" y="88221"/>
                </a:lnTo>
                <a:lnTo>
                  <a:pt x="7919" y="94137"/>
                </a:lnTo>
                <a:lnTo>
                  <a:pt x="1169" y="101145"/>
                </a:lnTo>
                <a:lnTo>
                  <a:pt x="616" y="102672"/>
                </a:lnTo>
                <a:lnTo>
                  <a:pt x="246" y="104643"/>
                </a:lnTo>
                <a:lnTo>
                  <a:pt x="0" y="106910"/>
                </a:lnTo>
                <a:lnTo>
                  <a:pt x="789" y="108421"/>
                </a:lnTo>
                <a:lnTo>
                  <a:pt x="2267" y="109428"/>
                </a:lnTo>
                <a:lnTo>
                  <a:pt x="7740" y="111325"/>
                </a:lnTo>
                <a:lnTo>
                  <a:pt x="15432" y="111432"/>
                </a:lnTo>
                <a:lnTo>
                  <a:pt x="40409" y="111442"/>
                </a:lnTo>
                <a:lnTo>
                  <a:pt x="45826" y="110490"/>
                </a:lnTo>
                <a:lnTo>
                  <a:pt x="51341" y="108902"/>
                </a:lnTo>
                <a:lnTo>
                  <a:pt x="56924" y="106891"/>
                </a:lnTo>
                <a:lnTo>
                  <a:pt x="62550" y="105551"/>
                </a:lnTo>
                <a:lnTo>
                  <a:pt x="68206" y="104657"/>
                </a:lnTo>
                <a:lnTo>
                  <a:pt x="73882" y="104062"/>
                </a:lnTo>
                <a:lnTo>
                  <a:pt x="79570" y="102712"/>
                </a:lnTo>
                <a:lnTo>
                  <a:pt x="85268" y="100860"/>
                </a:lnTo>
                <a:lnTo>
                  <a:pt x="90971" y="98672"/>
                </a:lnTo>
                <a:lnTo>
                  <a:pt x="97631" y="97214"/>
                </a:lnTo>
                <a:lnTo>
                  <a:pt x="104928" y="96242"/>
                </a:lnTo>
                <a:lnTo>
                  <a:pt x="112651" y="95594"/>
                </a:lnTo>
                <a:lnTo>
                  <a:pt x="119704" y="95162"/>
                </a:lnTo>
                <a:lnTo>
                  <a:pt x="132621" y="94682"/>
                </a:lnTo>
                <a:lnTo>
                  <a:pt x="150603" y="94411"/>
                </a:lnTo>
                <a:lnTo>
                  <a:pt x="236753" y="94298"/>
                </a:lnTo>
                <a:lnTo>
                  <a:pt x="241492" y="95250"/>
                </a:lnTo>
                <a:lnTo>
                  <a:pt x="245603" y="96838"/>
                </a:lnTo>
                <a:lnTo>
                  <a:pt x="252711" y="100189"/>
                </a:lnTo>
                <a:lnTo>
                  <a:pt x="259045" y="101678"/>
                </a:lnTo>
                <a:lnTo>
                  <a:pt x="267966" y="102517"/>
                </a:lnTo>
                <a:lnTo>
                  <a:pt x="275596" y="102824"/>
                </a:lnTo>
                <a:lnTo>
                  <a:pt x="290973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2"/>
          <p:cNvSpPr/>
          <p:nvPr/>
        </p:nvSpPr>
        <p:spPr>
          <a:xfrm>
            <a:off x="2566035" y="2048827"/>
            <a:ext cx="60008" cy="240031"/>
          </a:xfrm>
          <a:custGeom>
            <a:avLst/>
            <a:gdLst/>
            <a:ahLst/>
            <a:cxnLst/>
            <a:rect l="0" t="0" r="0" b="0"/>
            <a:pathLst>
              <a:path w="60008" h="240031">
                <a:moveTo>
                  <a:pt x="8572" y="0"/>
                </a:moveTo>
                <a:lnTo>
                  <a:pt x="352" y="0"/>
                </a:lnTo>
                <a:lnTo>
                  <a:pt x="69" y="6844"/>
                </a:lnTo>
                <a:lnTo>
                  <a:pt x="0" y="74445"/>
                </a:lnTo>
                <a:lnTo>
                  <a:pt x="952" y="80110"/>
                </a:lnTo>
                <a:lnTo>
                  <a:pt x="2540" y="85792"/>
                </a:lnTo>
                <a:lnTo>
                  <a:pt x="4550" y="91484"/>
                </a:lnTo>
                <a:lnTo>
                  <a:pt x="5891" y="97185"/>
                </a:lnTo>
                <a:lnTo>
                  <a:pt x="6785" y="102890"/>
                </a:lnTo>
                <a:lnTo>
                  <a:pt x="7380" y="108598"/>
                </a:lnTo>
                <a:lnTo>
                  <a:pt x="8730" y="114309"/>
                </a:lnTo>
                <a:lnTo>
                  <a:pt x="10582" y="120021"/>
                </a:lnTo>
                <a:lnTo>
                  <a:pt x="12770" y="125734"/>
                </a:lnTo>
                <a:lnTo>
                  <a:pt x="15181" y="131448"/>
                </a:lnTo>
                <a:lnTo>
                  <a:pt x="17740" y="137162"/>
                </a:lnTo>
                <a:lnTo>
                  <a:pt x="23124" y="148591"/>
                </a:lnTo>
                <a:lnTo>
                  <a:pt x="28692" y="160020"/>
                </a:lnTo>
                <a:lnTo>
                  <a:pt x="30558" y="164783"/>
                </a:lnTo>
                <a:lnTo>
                  <a:pt x="31802" y="168910"/>
                </a:lnTo>
                <a:lnTo>
                  <a:pt x="32631" y="172614"/>
                </a:lnTo>
                <a:lnTo>
                  <a:pt x="33184" y="176989"/>
                </a:lnTo>
                <a:lnTo>
                  <a:pt x="33553" y="181810"/>
                </a:lnTo>
                <a:lnTo>
                  <a:pt x="33798" y="186929"/>
                </a:lnTo>
                <a:lnTo>
                  <a:pt x="34914" y="191295"/>
                </a:lnTo>
                <a:lnTo>
                  <a:pt x="36611" y="195157"/>
                </a:lnTo>
                <a:lnTo>
                  <a:pt x="38695" y="198685"/>
                </a:lnTo>
                <a:lnTo>
                  <a:pt x="40084" y="201989"/>
                </a:lnTo>
                <a:lnTo>
                  <a:pt x="41627" y="208200"/>
                </a:lnTo>
                <a:lnTo>
                  <a:pt x="42313" y="214136"/>
                </a:lnTo>
                <a:lnTo>
                  <a:pt x="42496" y="217052"/>
                </a:lnTo>
                <a:lnTo>
                  <a:pt x="43571" y="219949"/>
                </a:lnTo>
                <a:lnTo>
                  <a:pt x="45239" y="222833"/>
                </a:lnTo>
                <a:lnTo>
                  <a:pt x="50211" y="229754"/>
                </a:lnTo>
                <a:lnTo>
                  <a:pt x="50891" y="233240"/>
                </a:lnTo>
                <a:lnTo>
                  <a:pt x="51327" y="238689"/>
                </a:lnTo>
                <a:lnTo>
                  <a:pt x="52315" y="239136"/>
                </a:lnTo>
                <a:lnTo>
                  <a:pt x="53927" y="239434"/>
                </a:lnTo>
                <a:lnTo>
                  <a:pt x="60007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3"/>
          <p:cNvSpPr/>
          <p:nvPr/>
        </p:nvSpPr>
        <p:spPr>
          <a:xfrm>
            <a:off x="2737528" y="2066013"/>
            <a:ext cx="205545" cy="205229"/>
          </a:xfrm>
          <a:custGeom>
            <a:avLst/>
            <a:gdLst/>
            <a:ahLst/>
            <a:cxnLst/>
            <a:rect l="0" t="0" r="0" b="0"/>
            <a:pathLst>
              <a:path w="205545" h="205229">
                <a:moveTo>
                  <a:pt x="59964" y="34249"/>
                </a:moveTo>
                <a:lnTo>
                  <a:pt x="64515" y="29698"/>
                </a:lnTo>
                <a:lnTo>
                  <a:pt x="65855" y="27405"/>
                </a:lnTo>
                <a:lnTo>
                  <a:pt x="67345" y="22317"/>
                </a:lnTo>
                <a:lnTo>
                  <a:pt x="68301" y="17181"/>
                </a:lnTo>
                <a:lnTo>
                  <a:pt x="68432" y="13011"/>
                </a:lnTo>
                <a:lnTo>
                  <a:pt x="67514" y="10565"/>
                </a:lnTo>
                <a:lnTo>
                  <a:pt x="63955" y="5308"/>
                </a:lnTo>
                <a:lnTo>
                  <a:pt x="61146" y="1544"/>
                </a:lnTo>
                <a:lnTo>
                  <a:pt x="59800" y="1016"/>
                </a:lnTo>
                <a:lnTo>
                  <a:pt x="55763" y="429"/>
                </a:lnTo>
                <a:lnTo>
                  <a:pt x="50795" y="168"/>
                </a:lnTo>
                <a:lnTo>
                  <a:pt x="45411" y="52"/>
                </a:lnTo>
                <a:lnTo>
                  <a:pt x="39844" y="0"/>
                </a:lnTo>
                <a:lnTo>
                  <a:pt x="37978" y="939"/>
                </a:lnTo>
                <a:lnTo>
                  <a:pt x="36734" y="2517"/>
                </a:lnTo>
                <a:lnTo>
                  <a:pt x="35905" y="4522"/>
                </a:lnTo>
                <a:lnTo>
                  <a:pt x="32444" y="9290"/>
                </a:lnTo>
                <a:lnTo>
                  <a:pt x="27730" y="14584"/>
                </a:lnTo>
                <a:lnTo>
                  <a:pt x="22460" y="20111"/>
                </a:lnTo>
                <a:lnTo>
                  <a:pt x="5640" y="37120"/>
                </a:lnTo>
                <a:lnTo>
                  <a:pt x="3746" y="39973"/>
                </a:lnTo>
                <a:lnTo>
                  <a:pt x="1640" y="45683"/>
                </a:lnTo>
                <a:lnTo>
                  <a:pt x="705" y="51396"/>
                </a:lnTo>
                <a:lnTo>
                  <a:pt x="289" y="57110"/>
                </a:lnTo>
                <a:lnTo>
                  <a:pt x="104" y="62824"/>
                </a:lnTo>
                <a:lnTo>
                  <a:pt x="0" y="71397"/>
                </a:lnTo>
                <a:lnTo>
                  <a:pt x="938" y="73302"/>
                </a:lnTo>
                <a:lnTo>
                  <a:pt x="2516" y="74572"/>
                </a:lnTo>
                <a:lnTo>
                  <a:pt x="4520" y="75418"/>
                </a:lnTo>
                <a:lnTo>
                  <a:pt x="9287" y="78899"/>
                </a:lnTo>
                <a:lnTo>
                  <a:pt x="14581" y="83621"/>
                </a:lnTo>
                <a:lnTo>
                  <a:pt x="20109" y="88895"/>
                </a:lnTo>
                <a:lnTo>
                  <a:pt x="22916" y="90682"/>
                </a:lnTo>
                <a:lnTo>
                  <a:pt x="28576" y="92668"/>
                </a:lnTo>
                <a:lnTo>
                  <a:pt x="32371" y="94150"/>
                </a:lnTo>
                <a:lnTo>
                  <a:pt x="36806" y="96090"/>
                </a:lnTo>
                <a:lnTo>
                  <a:pt x="41668" y="98337"/>
                </a:lnTo>
                <a:lnTo>
                  <a:pt x="46814" y="99834"/>
                </a:lnTo>
                <a:lnTo>
                  <a:pt x="52150" y="100832"/>
                </a:lnTo>
                <a:lnTo>
                  <a:pt x="57612" y="101498"/>
                </a:lnTo>
                <a:lnTo>
                  <a:pt x="63158" y="102894"/>
                </a:lnTo>
                <a:lnTo>
                  <a:pt x="68761" y="104777"/>
                </a:lnTo>
                <a:lnTo>
                  <a:pt x="74401" y="106985"/>
                </a:lnTo>
                <a:lnTo>
                  <a:pt x="80066" y="108457"/>
                </a:lnTo>
                <a:lnTo>
                  <a:pt x="85748" y="109439"/>
                </a:lnTo>
                <a:lnTo>
                  <a:pt x="91441" y="110093"/>
                </a:lnTo>
                <a:lnTo>
                  <a:pt x="97141" y="110529"/>
                </a:lnTo>
                <a:lnTo>
                  <a:pt x="102846" y="110820"/>
                </a:lnTo>
                <a:lnTo>
                  <a:pt x="108555" y="111014"/>
                </a:lnTo>
                <a:lnTo>
                  <a:pt x="115218" y="112096"/>
                </a:lnTo>
                <a:lnTo>
                  <a:pt x="122517" y="113769"/>
                </a:lnTo>
                <a:lnTo>
                  <a:pt x="130241" y="115838"/>
                </a:lnTo>
                <a:lnTo>
                  <a:pt x="137295" y="118169"/>
                </a:lnTo>
                <a:lnTo>
                  <a:pt x="143903" y="120676"/>
                </a:lnTo>
                <a:lnTo>
                  <a:pt x="150213" y="123299"/>
                </a:lnTo>
                <a:lnTo>
                  <a:pt x="156325" y="126001"/>
                </a:lnTo>
                <a:lnTo>
                  <a:pt x="168196" y="131543"/>
                </a:lnTo>
                <a:lnTo>
                  <a:pt x="173076" y="133401"/>
                </a:lnTo>
                <a:lnTo>
                  <a:pt x="177282" y="134641"/>
                </a:lnTo>
                <a:lnTo>
                  <a:pt x="181039" y="135467"/>
                </a:lnTo>
                <a:lnTo>
                  <a:pt x="184495" y="136970"/>
                </a:lnTo>
                <a:lnTo>
                  <a:pt x="190876" y="141180"/>
                </a:lnTo>
                <a:lnTo>
                  <a:pt x="196887" y="146226"/>
                </a:lnTo>
                <a:lnTo>
                  <a:pt x="199824" y="148906"/>
                </a:lnTo>
                <a:lnTo>
                  <a:pt x="201781" y="151644"/>
                </a:lnTo>
                <a:lnTo>
                  <a:pt x="203956" y="157227"/>
                </a:lnTo>
                <a:lnTo>
                  <a:pt x="204923" y="162884"/>
                </a:lnTo>
                <a:lnTo>
                  <a:pt x="205353" y="168572"/>
                </a:lnTo>
                <a:lnTo>
                  <a:pt x="205544" y="174276"/>
                </a:lnTo>
                <a:lnTo>
                  <a:pt x="204642" y="177130"/>
                </a:lnTo>
                <a:lnTo>
                  <a:pt x="201100" y="182842"/>
                </a:lnTo>
                <a:lnTo>
                  <a:pt x="198823" y="184746"/>
                </a:lnTo>
                <a:lnTo>
                  <a:pt x="196351" y="186015"/>
                </a:lnTo>
                <a:lnTo>
                  <a:pt x="193751" y="186862"/>
                </a:lnTo>
                <a:lnTo>
                  <a:pt x="188323" y="190342"/>
                </a:lnTo>
                <a:lnTo>
                  <a:pt x="185541" y="192603"/>
                </a:lnTo>
                <a:lnTo>
                  <a:pt x="181782" y="195064"/>
                </a:lnTo>
                <a:lnTo>
                  <a:pt x="177371" y="197656"/>
                </a:lnTo>
                <a:lnTo>
                  <a:pt x="172525" y="200337"/>
                </a:lnTo>
                <a:lnTo>
                  <a:pt x="168342" y="202124"/>
                </a:lnTo>
                <a:lnTo>
                  <a:pt x="164601" y="203316"/>
                </a:lnTo>
                <a:lnTo>
                  <a:pt x="161155" y="204110"/>
                </a:lnTo>
                <a:lnTo>
                  <a:pt x="154785" y="204993"/>
                </a:lnTo>
                <a:lnTo>
                  <a:pt x="151753" y="205228"/>
                </a:lnTo>
                <a:lnTo>
                  <a:pt x="147827" y="204433"/>
                </a:lnTo>
                <a:lnTo>
                  <a:pt x="143304" y="202950"/>
                </a:lnTo>
                <a:lnTo>
                  <a:pt x="138384" y="201009"/>
                </a:lnTo>
                <a:lnTo>
                  <a:pt x="134152" y="199715"/>
                </a:lnTo>
                <a:lnTo>
                  <a:pt x="130377" y="198852"/>
                </a:lnTo>
                <a:lnTo>
                  <a:pt x="126909" y="198277"/>
                </a:lnTo>
                <a:lnTo>
                  <a:pt x="120515" y="195098"/>
                </a:lnTo>
                <a:lnTo>
                  <a:pt x="117476" y="192917"/>
                </a:lnTo>
                <a:lnTo>
                  <a:pt x="111560" y="190493"/>
                </a:lnTo>
                <a:lnTo>
                  <a:pt x="108649" y="189847"/>
                </a:lnTo>
                <a:lnTo>
                  <a:pt x="106708" y="188463"/>
                </a:lnTo>
                <a:lnTo>
                  <a:pt x="105414" y="186589"/>
                </a:lnTo>
                <a:lnTo>
                  <a:pt x="103024" y="181013"/>
                </a:lnTo>
                <a:lnTo>
                  <a:pt x="98787" y="172185"/>
                </a:lnTo>
                <a:lnTo>
                  <a:pt x="97276" y="168116"/>
                </a:lnTo>
                <a:lnTo>
                  <a:pt x="96269" y="164452"/>
                </a:lnTo>
                <a:lnTo>
                  <a:pt x="95597" y="161055"/>
                </a:lnTo>
                <a:lnTo>
                  <a:pt x="94851" y="154743"/>
                </a:lnTo>
                <a:lnTo>
                  <a:pt x="94652" y="151726"/>
                </a:lnTo>
                <a:lnTo>
                  <a:pt x="94519" y="147809"/>
                </a:lnTo>
                <a:lnTo>
                  <a:pt x="94372" y="138378"/>
                </a:lnTo>
                <a:lnTo>
                  <a:pt x="95285" y="133196"/>
                </a:lnTo>
                <a:lnTo>
                  <a:pt x="96847" y="127836"/>
                </a:lnTo>
                <a:lnTo>
                  <a:pt x="98840" y="122358"/>
                </a:lnTo>
                <a:lnTo>
                  <a:pt x="101121" y="117753"/>
                </a:lnTo>
                <a:lnTo>
                  <a:pt x="103595" y="113731"/>
                </a:lnTo>
                <a:lnTo>
                  <a:pt x="106196" y="110097"/>
                </a:lnTo>
                <a:lnTo>
                  <a:pt x="108883" y="105769"/>
                </a:lnTo>
                <a:lnTo>
                  <a:pt x="111626" y="100979"/>
                </a:lnTo>
                <a:lnTo>
                  <a:pt x="114408" y="95881"/>
                </a:lnTo>
                <a:lnTo>
                  <a:pt x="116263" y="90577"/>
                </a:lnTo>
                <a:lnTo>
                  <a:pt x="117499" y="85136"/>
                </a:lnTo>
                <a:lnTo>
                  <a:pt x="118323" y="79604"/>
                </a:lnTo>
                <a:lnTo>
                  <a:pt x="119825" y="74963"/>
                </a:lnTo>
                <a:lnTo>
                  <a:pt x="121779" y="70917"/>
                </a:lnTo>
                <a:lnTo>
                  <a:pt x="124034" y="67267"/>
                </a:lnTo>
                <a:lnTo>
                  <a:pt x="125537" y="63881"/>
                </a:lnTo>
                <a:lnTo>
                  <a:pt x="127208" y="57579"/>
                </a:lnTo>
                <a:lnTo>
                  <a:pt x="127950" y="51603"/>
                </a:lnTo>
                <a:lnTo>
                  <a:pt x="128280" y="45772"/>
                </a:lnTo>
                <a:lnTo>
                  <a:pt x="128427" y="40005"/>
                </a:lnTo>
                <a:lnTo>
                  <a:pt x="127513" y="37134"/>
                </a:lnTo>
                <a:lnTo>
                  <a:pt x="123958" y="31404"/>
                </a:lnTo>
                <a:lnTo>
                  <a:pt x="121153" y="27373"/>
                </a:lnTo>
                <a:lnTo>
                  <a:pt x="120496" y="23891"/>
                </a:lnTo>
                <a:lnTo>
                  <a:pt x="120075" y="18445"/>
                </a:lnTo>
                <a:lnTo>
                  <a:pt x="119088" y="17998"/>
                </a:lnTo>
                <a:lnTo>
                  <a:pt x="113200" y="17281"/>
                </a:lnTo>
                <a:lnTo>
                  <a:pt x="111399" y="171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4"/>
          <p:cNvSpPr/>
          <p:nvPr/>
        </p:nvSpPr>
        <p:spPr>
          <a:xfrm>
            <a:off x="3028950" y="2057400"/>
            <a:ext cx="222885" cy="102869"/>
          </a:xfrm>
          <a:custGeom>
            <a:avLst/>
            <a:gdLst/>
            <a:ahLst/>
            <a:cxnLst/>
            <a:rect l="0" t="0" r="0" b="0"/>
            <a:pathLst>
              <a:path w="222885" h="102869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39"/>
                </a:lnTo>
                <a:lnTo>
                  <a:pt x="8219" y="7380"/>
                </a:lnTo>
                <a:lnTo>
                  <a:pt x="10955" y="10583"/>
                </a:lnTo>
                <a:lnTo>
                  <a:pt x="15922" y="15848"/>
                </a:lnTo>
                <a:lnTo>
                  <a:pt x="16330" y="17233"/>
                </a:lnTo>
                <a:lnTo>
                  <a:pt x="16601" y="19108"/>
                </a:lnTo>
                <a:lnTo>
                  <a:pt x="16782" y="21311"/>
                </a:lnTo>
                <a:lnTo>
                  <a:pt x="16903" y="23732"/>
                </a:lnTo>
                <a:lnTo>
                  <a:pt x="17037" y="28962"/>
                </a:lnTo>
                <a:lnTo>
                  <a:pt x="17141" y="54302"/>
                </a:lnTo>
                <a:lnTo>
                  <a:pt x="16190" y="57156"/>
                </a:lnTo>
                <a:lnTo>
                  <a:pt x="14603" y="60012"/>
                </a:lnTo>
                <a:lnTo>
                  <a:pt x="12593" y="62868"/>
                </a:lnTo>
                <a:lnTo>
                  <a:pt x="11252" y="65724"/>
                </a:lnTo>
                <a:lnTo>
                  <a:pt x="10359" y="68581"/>
                </a:lnTo>
                <a:lnTo>
                  <a:pt x="9763" y="71438"/>
                </a:lnTo>
                <a:lnTo>
                  <a:pt x="9366" y="74295"/>
                </a:lnTo>
                <a:lnTo>
                  <a:pt x="9101" y="77152"/>
                </a:lnTo>
                <a:lnTo>
                  <a:pt x="8925" y="80010"/>
                </a:lnTo>
                <a:lnTo>
                  <a:pt x="7855" y="81915"/>
                </a:lnTo>
                <a:lnTo>
                  <a:pt x="6189" y="83185"/>
                </a:lnTo>
                <a:lnTo>
                  <a:pt x="4126" y="84031"/>
                </a:lnTo>
                <a:lnTo>
                  <a:pt x="2750" y="85548"/>
                </a:lnTo>
                <a:lnTo>
                  <a:pt x="1833" y="87512"/>
                </a:lnTo>
                <a:lnTo>
                  <a:pt x="1222" y="89774"/>
                </a:lnTo>
                <a:lnTo>
                  <a:pt x="815" y="92234"/>
                </a:lnTo>
                <a:lnTo>
                  <a:pt x="543" y="94827"/>
                </a:lnTo>
                <a:lnTo>
                  <a:pt x="9" y="102730"/>
                </a:lnTo>
                <a:lnTo>
                  <a:pt x="6845" y="102842"/>
                </a:lnTo>
                <a:lnTo>
                  <a:pt x="35999" y="102868"/>
                </a:lnTo>
                <a:lnTo>
                  <a:pt x="40192" y="101916"/>
                </a:lnTo>
                <a:lnTo>
                  <a:pt x="44892" y="100329"/>
                </a:lnTo>
                <a:lnTo>
                  <a:pt x="49930" y="98318"/>
                </a:lnTo>
                <a:lnTo>
                  <a:pt x="55194" y="96978"/>
                </a:lnTo>
                <a:lnTo>
                  <a:pt x="60608" y="96084"/>
                </a:lnTo>
                <a:lnTo>
                  <a:pt x="66123" y="95489"/>
                </a:lnTo>
                <a:lnTo>
                  <a:pt x="71704" y="94139"/>
                </a:lnTo>
                <a:lnTo>
                  <a:pt x="77330" y="92287"/>
                </a:lnTo>
                <a:lnTo>
                  <a:pt x="82986" y="90099"/>
                </a:lnTo>
                <a:lnTo>
                  <a:pt x="89614" y="88641"/>
                </a:lnTo>
                <a:lnTo>
                  <a:pt x="96890" y="87669"/>
                </a:lnTo>
                <a:lnTo>
                  <a:pt x="104598" y="87021"/>
                </a:lnTo>
                <a:lnTo>
                  <a:pt x="111642" y="85636"/>
                </a:lnTo>
                <a:lnTo>
                  <a:pt x="118243" y="83761"/>
                </a:lnTo>
                <a:lnTo>
                  <a:pt x="124548" y="81558"/>
                </a:lnTo>
                <a:lnTo>
                  <a:pt x="130657" y="80089"/>
                </a:lnTo>
                <a:lnTo>
                  <a:pt x="136635" y="79110"/>
                </a:lnTo>
                <a:lnTo>
                  <a:pt x="142524" y="78458"/>
                </a:lnTo>
                <a:lnTo>
                  <a:pt x="148356" y="78022"/>
                </a:lnTo>
                <a:lnTo>
                  <a:pt x="154149" y="77732"/>
                </a:lnTo>
                <a:lnTo>
                  <a:pt x="165666" y="77410"/>
                </a:lnTo>
                <a:lnTo>
                  <a:pt x="213413" y="77153"/>
                </a:lnTo>
                <a:lnTo>
                  <a:pt x="222884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5"/>
          <p:cNvSpPr/>
          <p:nvPr/>
        </p:nvSpPr>
        <p:spPr>
          <a:xfrm>
            <a:off x="3157540" y="2040255"/>
            <a:ext cx="51430" cy="222885"/>
          </a:xfrm>
          <a:custGeom>
            <a:avLst/>
            <a:gdLst/>
            <a:ahLst/>
            <a:cxnLst/>
            <a:rect l="0" t="0" r="0" b="0"/>
            <a:pathLst>
              <a:path w="51430" h="222885">
                <a:moveTo>
                  <a:pt x="8570" y="0"/>
                </a:moveTo>
                <a:lnTo>
                  <a:pt x="28" y="0"/>
                </a:lnTo>
                <a:lnTo>
                  <a:pt x="0" y="16482"/>
                </a:lnTo>
                <a:lnTo>
                  <a:pt x="951" y="20513"/>
                </a:lnTo>
                <a:lnTo>
                  <a:pt x="2538" y="24153"/>
                </a:lnTo>
                <a:lnTo>
                  <a:pt x="4549" y="27532"/>
                </a:lnTo>
                <a:lnTo>
                  <a:pt x="5889" y="31689"/>
                </a:lnTo>
                <a:lnTo>
                  <a:pt x="6782" y="36366"/>
                </a:lnTo>
                <a:lnTo>
                  <a:pt x="7378" y="41389"/>
                </a:lnTo>
                <a:lnTo>
                  <a:pt x="8728" y="46643"/>
                </a:lnTo>
                <a:lnTo>
                  <a:pt x="10580" y="52050"/>
                </a:lnTo>
                <a:lnTo>
                  <a:pt x="12767" y="57560"/>
                </a:lnTo>
                <a:lnTo>
                  <a:pt x="14226" y="63138"/>
                </a:lnTo>
                <a:lnTo>
                  <a:pt x="15198" y="68762"/>
                </a:lnTo>
                <a:lnTo>
                  <a:pt x="15846" y="74416"/>
                </a:lnTo>
                <a:lnTo>
                  <a:pt x="17230" y="80091"/>
                </a:lnTo>
                <a:lnTo>
                  <a:pt x="19106" y="85778"/>
                </a:lnTo>
                <a:lnTo>
                  <a:pt x="21309" y="91476"/>
                </a:lnTo>
                <a:lnTo>
                  <a:pt x="22777" y="97179"/>
                </a:lnTo>
                <a:lnTo>
                  <a:pt x="23757" y="102886"/>
                </a:lnTo>
                <a:lnTo>
                  <a:pt x="24409" y="108595"/>
                </a:lnTo>
                <a:lnTo>
                  <a:pt x="25797" y="114307"/>
                </a:lnTo>
                <a:lnTo>
                  <a:pt x="27674" y="120019"/>
                </a:lnTo>
                <a:lnTo>
                  <a:pt x="29879" y="125733"/>
                </a:lnTo>
                <a:lnTo>
                  <a:pt x="31348" y="131447"/>
                </a:lnTo>
                <a:lnTo>
                  <a:pt x="32328" y="137161"/>
                </a:lnTo>
                <a:lnTo>
                  <a:pt x="32981" y="142876"/>
                </a:lnTo>
                <a:lnTo>
                  <a:pt x="34369" y="148590"/>
                </a:lnTo>
                <a:lnTo>
                  <a:pt x="36246" y="154305"/>
                </a:lnTo>
                <a:lnTo>
                  <a:pt x="38451" y="160020"/>
                </a:lnTo>
                <a:lnTo>
                  <a:pt x="39920" y="164782"/>
                </a:lnTo>
                <a:lnTo>
                  <a:pt x="40900" y="168910"/>
                </a:lnTo>
                <a:lnTo>
                  <a:pt x="41553" y="172614"/>
                </a:lnTo>
                <a:lnTo>
                  <a:pt x="42279" y="179270"/>
                </a:lnTo>
                <a:lnTo>
                  <a:pt x="42602" y="185403"/>
                </a:lnTo>
                <a:lnTo>
                  <a:pt x="42745" y="191303"/>
                </a:lnTo>
                <a:lnTo>
                  <a:pt x="43736" y="194211"/>
                </a:lnTo>
                <a:lnTo>
                  <a:pt x="45348" y="197101"/>
                </a:lnTo>
                <a:lnTo>
                  <a:pt x="47376" y="199980"/>
                </a:lnTo>
                <a:lnTo>
                  <a:pt x="48728" y="202853"/>
                </a:lnTo>
                <a:lnTo>
                  <a:pt x="50231" y="208584"/>
                </a:lnTo>
                <a:lnTo>
                  <a:pt x="50898" y="214306"/>
                </a:lnTo>
                <a:lnTo>
                  <a:pt x="51429" y="222841"/>
                </a:lnTo>
                <a:lnTo>
                  <a:pt x="42860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6"/>
          <p:cNvSpPr/>
          <p:nvPr/>
        </p:nvSpPr>
        <p:spPr>
          <a:xfrm>
            <a:off x="3449002" y="212598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41494" y="25717"/>
                </a:lnTo>
                <a:lnTo>
                  <a:pt x="46712" y="24765"/>
                </a:lnTo>
                <a:lnTo>
                  <a:pt x="52097" y="23177"/>
                </a:lnTo>
                <a:lnTo>
                  <a:pt x="57591" y="21166"/>
                </a:lnTo>
                <a:lnTo>
                  <a:pt x="64112" y="19826"/>
                </a:lnTo>
                <a:lnTo>
                  <a:pt x="71316" y="18932"/>
                </a:lnTo>
                <a:lnTo>
                  <a:pt x="78976" y="18336"/>
                </a:lnTo>
                <a:lnTo>
                  <a:pt x="86941" y="17939"/>
                </a:lnTo>
                <a:lnTo>
                  <a:pt x="103411" y="17498"/>
                </a:lnTo>
                <a:lnTo>
                  <a:pt x="110850" y="16427"/>
                </a:lnTo>
                <a:lnTo>
                  <a:pt x="117715" y="14762"/>
                </a:lnTo>
                <a:lnTo>
                  <a:pt x="124196" y="12698"/>
                </a:lnTo>
                <a:lnTo>
                  <a:pt x="131375" y="11323"/>
                </a:lnTo>
                <a:lnTo>
                  <a:pt x="139018" y="10406"/>
                </a:lnTo>
                <a:lnTo>
                  <a:pt x="146971" y="9795"/>
                </a:lnTo>
                <a:lnTo>
                  <a:pt x="154178" y="8435"/>
                </a:lnTo>
                <a:lnTo>
                  <a:pt x="160888" y="6575"/>
                </a:lnTo>
                <a:lnTo>
                  <a:pt x="167266" y="4383"/>
                </a:lnTo>
                <a:lnTo>
                  <a:pt x="174376" y="2922"/>
                </a:lnTo>
                <a:lnTo>
                  <a:pt x="181973" y="1948"/>
                </a:lnTo>
                <a:lnTo>
                  <a:pt x="189895" y="1299"/>
                </a:lnTo>
                <a:lnTo>
                  <a:pt x="197082" y="866"/>
                </a:lnTo>
                <a:lnTo>
                  <a:pt x="210147" y="384"/>
                </a:lnTo>
                <a:lnTo>
                  <a:pt x="223662" y="11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7"/>
          <p:cNvSpPr/>
          <p:nvPr/>
        </p:nvSpPr>
        <p:spPr>
          <a:xfrm>
            <a:off x="3449002" y="2203495"/>
            <a:ext cx="274321" cy="33928"/>
          </a:xfrm>
          <a:custGeom>
            <a:avLst/>
            <a:gdLst/>
            <a:ahLst/>
            <a:cxnLst/>
            <a:rect l="0" t="0" r="0" b="0"/>
            <a:pathLst>
              <a:path w="274321" h="33928">
                <a:moveTo>
                  <a:pt x="0" y="33927"/>
                </a:moveTo>
                <a:lnTo>
                  <a:pt x="12770" y="33927"/>
                </a:lnTo>
                <a:lnTo>
                  <a:pt x="17086" y="32975"/>
                </a:lnTo>
                <a:lnTo>
                  <a:pt x="22820" y="31387"/>
                </a:lnTo>
                <a:lnTo>
                  <a:pt x="29501" y="29376"/>
                </a:lnTo>
                <a:lnTo>
                  <a:pt x="35860" y="28036"/>
                </a:lnTo>
                <a:lnTo>
                  <a:pt x="42004" y="27142"/>
                </a:lnTo>
                <a:lnTo>
                  <a:pt x="48005" y="26546"/>
                </a:lnTo>
                <a:lnTo>
                  <a:pt x="54863" y="26149"/>
                </a:lnTo>
                <a:lnTo>
                  <a:pt x="70104" y="25707"/>
                </a:lnTo>
                <a:lnTo>
                  <a:pt x="77216" y="24637"/>
                </a:lnTo>
                <a:lnTo>
                  <a:pt x="83862" y="22972"/>
                </a:lnTo>
                <a:lnTo>
                  <a:pt x="90198" y="20908"/>
                </a:lnTo>
                <a:lnTo>
                  <a:pt x="98232" y="19533"/>
                </a:lnTo>
                <a:lnTo>
                  <a:pt x="107398" y="18616"/>
                </a:lnTo>
                <a:lnTo>
                  <a:pt x="117319" y="18005"/>
                </a:lnTo>
                <a:lnTo>
                  <a:pt x="125837" y="16645"/>
                </a:lnTo>
                <a:lnTo>
                  <a:pt x="133421" y="14785"/>
                </a:lnTo>
                <a:lnTo>
                  <a:pt x="140383" y="12593"/>
                </a:lnTo>
                <a:lnTo>
                  <a:pt x="147881" y="11132"/>
                </a:lnTo>
                <a:lnTo>
                  <a:pt x="155738" y="10158"/>
                </a:lnTo>
                <a:lnTo>
                  <a:pt x="163832" y="9508"/>
                </a:lnTo>
                <a:lnTo>
                  <a:pt x="172087" y="9075"/>
                </a:lnTo>
                <a:lnTo>
                  <a:pt x="188878" y="8594"/>
                </a:lnTo>
                <a:lnTo>
                  <a:pt x="196404" y="7514"/>
                </a:lnTo>
                <a:lnTo>
                  <a:pt x="203326" y="5841"/>
                </a:lnTo>
                <a:lnTo>
                  <a:pt x="209846" y="3773"/>
                </a:lnTo>
                <a:lnTo>
                  <a:pt x="216097" y="2394"/>
                </a:lnTo>
                <a:lnTo>
                  <a:pt x="222170" y="1475"/>
                </a:lnTo>
                <a:lnTo>
                  <a:pt x="228123" y="862"/>
                </a:lnTo>
                <a:lnTo>
                  <a:pt x="233044" y="454"/>
                </a:lnTo>
                <a:lnTo>
                  <a:pt x="241053" y="0"/>
                </a:lnTo>
                <a:lnTo>
                  <a:pt x="244522" y="832"/>
                </a:lnTo>
                <a:lnTo>
                  <a:pt x="247787" y="2338"/>
                </a:lnTo>
                <a:lnTo>
                  <a:pt x="250917" y="4296"/>
                </a:lnTo>
                <a:lnTo>
                  <a:pt x="253955" y="5600"/>
                </a:lnTo>
                <a:lnTo>
                  <a:pt x="256933" y="6470"/>
                </a:lnTo>
                <a:lnTo>
                  <a:pt x="262783" y="7436"/>
                </a:lnTo>
                <a:lnTo>
                  <a:pt x="265676" y="7694"/>
                </a:lnTo>
                <a:lnTo>
                  <a:pt x="274320" y="8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8"/>
          <p:cNvSpPr/>
          <p:nvPr/>
        </p:nvSpPr>
        <p:spPr>
          <a:xfrm>
            <a:off x="3847308" y="2083222"/>
            <a:ext cx="193197" cy="188480"/>
          </a:xfrm>
          <a:custGeom>
            <a:avLst/>
            <a:gdLst/>
            <a:ahLst/>
            <a:cxnLst/>
            <a:rect l="0" t="0" r="0" b="0"/>
            <a:pathLst>
              <a:path w="193197" h="188480">
                <a:moveTo>
                  <a:pt x="124617" y="8467"/>
                </a:moveTo>
                <a:lnTo>
                  <a:pt x="124617" y="248"/>
                </a:lnTo>
                <a:lnTo>
                  <a:pt x="120066" y="0"/>
                </a:lnTo>
                <a:lnTo>
                  <a:pt x="116820" y="917"/>
                </a:lnTo>
                <a:lnTo>
                  <a:pt x="112751" y="2482"/>
                </a:lnTo>
                <a:lnTo>
                  <a:pt x="108134" y="4477"/>
                </a:lnTo>
                <a:lnTo>
                  <a:pt x="104103" y="6760"/>
                </a:lnTo>
                <a:lnTo>
                  <a:pt x="100463" y="9234"/>
                </a:lnTo>
                <a:lnTo>
                  <a:pt x="97084" y="11836"/>
                </a:lnTo>
                <a:lnTo>
                  <a:pt x="92927" y="14523"/>
                </a:lnTo>
                <a:lnTo>
                  <a:pt x="88250" y="17267"/>
                </a:lnTo>
                <a:lnTo>
                  <a:pt x="83227" y="20049"/>
                </a:lnTo>
                <a:lnTo>
                  <a:pt x="72566" y="25680"/>
                </a:lnTo>
                <a:lnTo>
                  <a:pt x="67056" y="28515"/>
                </a:lnTo>
                <a:lnTo>
                  <a:pt x="61478" y="32310"/>
                </a:lnTo>
                <a:lnTo>
                  <a:pt x="55854" y="36745"/>
                </a:lnTo>
                <a:lnTo>
                  <a:pt x="50200" y="41607"/>
                </a:lnTo>
                <a:lnTo>
                  <a:pt x="45478" y="45800"/>
                </a:lnTo>
                <a:lnTo>
                  <a:pt x="37691" y="53000"/>
                </a:lnTo>
                <a:lnTo>
                  <a:pt x="34281" y="57206"/>
                </a:lnTo>
                <a:lnTo>
                  <a:pt x="31056" y="61915"/>
                </a:lnTo>
                <a:lnTo>
                  <a:pt x="27952" y="66959"/>
                </a:lnTo>
                <a:lnTo>
                  <a:pt x="24931" y="72227"/>
                </a:lnTo>
                <a:lnTo>
                  <a:pt x="19035" y="83160"/>
                </a:lnTo>
                <a:lnTo>
                  <a:pt x="10360" y="100025"/>
                </a:lnTo>
                <a:lnTo>
                  <a:pt x="8440" y="104749"/>
                </a:lnTo>
                <a:lnTo>
                  <a:pt x="7160" y="108850"/>
                </a:lnTo>
                <a:lnTo>
                  <a:pt x="6308" y="112537"/>
                </a:lnTo>
                <a:lnTo>
                  <a:pt x="4787" y="115947"/>
                </a:lnTo>
                <a:lnTo>
                  <a:pt x="2820" y="119173"/>
                </a:lnTo>
                <a:lnTo>
                  <a:pt x="556" y="122276"/>
                </a:lnTo>
                <a:lnTo>
                  <a:pt x="0" y="126250"/>
                </a:lnTo>
                <a:lnTo>
                  <a:pt x="581" y="130804"/>
                </a:lnTo>
                <a:lnTo>
                  <a:pt x="1922" y="135745"/>
                </a:lnTo>
                <a:lnTo>
                  <a:pt x="3767" y="139992"/>
                </a:lnTo>
                <a:lnTo>
                  <a:pt x="5950" y="143776"/>
                </a:lnTo>
                <a:lnTo>
                  <a:pt x="8358" y="147250"/>
                </a:lnTo>
                <a:lnTo>
                  <a:pt x="9963" y="150519"/>
                </a:lnTo>
                <a:lnTo>
                  <a:pt x="11034" y="153651"/>
                </a:lnTo>
                <a:lnTo>
                  <a:pt x="11747" y="156692"/>
                </a:lnTo>
                <a:lnTo>
                  <a:pt x="14128" y="160624"/>
                </a:lnTo>
                <a:lnTo>
                  <a:pt x="17620" y="165150"/>
                </a:lnTo>
                <a:lnTo>
                  <a:pt x="21853" y="170072"/>
                </a:lnTo>
                <a:lnTo>
                  <a:pt x="25627" y="173354"/>
                </a:lnTo>
                <a:lnTo>
                  <a:pt x="29096" y="175542"/>
                </a:lnTo>
                <a:lnTo>
                  <a:pt x="32361" y="177001"/>
                </a:lnTo>
                <a:lnTo>
                  <a:pt x="41069" y="181161"/>
                </a:lnTo>
                <a:lnTo>
                  <a:pt x="46058" y="183604"/>
                </a:lnTo>
                <a:lnTo>
                  <a:pt x="51289" y="185233"/>
                </a:lnTo>
                <a:lnTo>
                  <a:pt x="56681" y="186319"/>
                </a:lnTo>
                <a:lnTo>
                  <a:pt x="62182" y="187042"/>
                </a:lnTo>
                <a:lnTo>
                  <a:pt x="67753" y="187525"/>
                </a:lnTo>
                <a:lnTo>
                  <a:pt x="73372" y="187847"/>
                </a:lnTo>
                <a:lnTo>
                  <a:pt x="84696" y="188204"/>
                </a:lnTo>
                <a:lnTo>
                  <a:pt x="113197" y="188452"/>
                </a:lnTo>
                <a:lnTo>
                  <a:pt x="130335" y="188479"/>
                </a:lnTo>
                <a:lnTo>
                  <a:pt x="136049" y="187530"/>
                </a:lnTo>
                <a:lnTo>
                  <a:pt x="141763" y="185945"/>
                </a:lnTo>
                <a:lnTo>
                  <a:pt x="147478" y="183936"/>
                </a:lnTo>
                <a:lnTo>
                  <a:pt x="153192" y="182596"/>
                </a:lnTo>
                <a:lnTo>
                  <a:pt x="158907" y="181704"/>
                </a:lnTo>
                <a:lnTo>
                  <a:pt x="164622" y="181108"/>
                </a:lnTo>
                <a:lnTo>
                  <a:pt x="169384" y="179759"/>
                </a:lnTo>
                <a:lnTo>
                  <a:pt x="173512" y="177907"/>
                </a:lnTo>
                <a:lnTo>
                  <a:pt x="177216" y="175719"/>
                </a:lnTo>
                <a:lnTo>
                  <a:pt x="180637" y="174261"/>
                </a:lnTo>
                <a:lnTo>
                  <a:pt x="183871" y="173289"/>
                </a:lnTo>
                <a:lnTo>
                  <a:pt x="193196" y="1713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9"/>
          <p:cNvSpPr/>
          <p:nvPr/>
        </p:nvSpPr>
        <p:spPr>
          <a:xfrm>
            <a:off x="3997642" y="1997392"/>
            <a:ext cx="274321" cy="128480"/>
          </a:xfrm>
          <a:custGeom>
            <a:avLst/>
            <a:gdLst/>
            <a:ahLst/>
            <a:cxnLst/>
            <a:rect l="0" t="0" r="0" b="0"/>
            <a:pathLst>
              <a:path w="274321" h="128480">
                <a:moveTo>
                  <a:pt x="0" y="60008"/>
                </a:moveTo>
                <a:lnTo>
                  <a:pt x="0" y="31045"/>
                </a:lnTo>
                <a:lnTo>
                  <a:pt x="953" y="29269"/>
                </a:lnTo>
                <a:lnTo>
                  <a:pt x="2540" y="28085"/>
                </a:lnTo>
                <a:lnTo>
                  <a:pt x="4551" y="27296"/>
                </a:lnTo>
                <a:lnTo>
                  <a:pt x="5891" y="25817"/>
                </a:lnTo>
                <a:lnTo>
                  <a:pt x="6785" y="23879"/>
                </a:lnTo>
                <a:lnTo>
                  <a:pt x="7381" y="21634"/>
                </a:lnTo>
                <a:lnTo>
                  <a:pt x="7778" y="19186"/>
                </a:lnTo>
                <a:lnTo>
                  <a:pt x="8043" y="16600"/>
                </a:lnTo>
                <a:lnTo>
                  <a:pt x="8219" y="13924"/>
                </a:lnTo>
                <a:lnTo>
                  <a:pt x="9290" y="12140"/>
                </a:lnTo>
                <a:lnTo>
                  <a:pt x="10956" y="10951"/>
                </a:lnTo>
                <a:lnTo>
                  <a:pt x="13019" y="10158"/>
                </a:lnTo>
                <a:lnTo>
                  <a:pt x="17851" y="6737"/>
                </a:lnTo>
                <a:lnTo>
                  <a:pt x="20473" y="4492"/>
                </a:lnTo>
                <a:lnTo>
                  <a:pt x="24126" y="2995"/>
                </a:lnTo>
                <a:lnTo>
                  <a:pt x="28466" y="1996"/>
                </a:lnTo>
                <a:lnTo>
                  <a:pt x="33265" y="1331"/>
                </a:lnTo>
                <a:lnTo>
                  <a:pt x="41137" y="592"/>
                </a:lnTo>
                <a:lnTo>
                  <a:pt x="48763" y="263"/>
                </a:lnTo>
                <a:lnTo>
                  <a:pt x="69181" y="52"/>
                </a:lnTo>
                <a:lnTo>
                  <a:pt x="130108" y="0"/>
                </a:lnTo>
                <a:lnTo>
                  <a:pt x="133411" y="953"/>
                </a:lnTo>
                <a:lnTo>
                  <a:pt x="139621" y="4551"/>
                </a:lnTo>
                <a:lnTo>
                  <a:pt x="142611" y="6844"/>
                </a:lnTo>
                <a:lnTo>
                  <a:pt x="145557" y="9325"/>
                </a:lnTo>
                <a:lnTo>
                  <a:pt x="152577" y="15601"/>
                </a:lnTo>
                <a:lnTo>
                  <a:pt x="153153" y="17068"/>
                </a:lnTo>
                <a:lnTo>
                  <a:pt x="153537" y="18999"/>
                </a:lnTo>
                <a:lnTo>
                  <a:pt x="153793" y="21238"/>
                </a:lnTo>
                <a:lnTo>
                  <a:pt x="153964" y="23684"/>
                </a:lnTo>
                <a:lnTo>
                  <a:pt x="154077" y="26267"/>
                </a:lnTo>
                <a:lnTo>
                  <a:pt x="154153" y="28941"/>
                </a:lnTo>
                <a:lnTo>
                  <a:pt x="154260" y="41807"/>
                </a:lnTo>
                <a:lnTo>
                  <a:pt x="153322" y="45969"/>
                </a:lnTo>
                <a:lnTo>
                  <a:pt x="151745" y="49696"/>
                </a:lnTo>
                <a:lnTo>
                  <a:pt x="149741" y="53133"/>
                </a:lnTo>
                <a:lnTo>
                  <a:pt x="147452" y="56377"/>
                </a:lnTo>
                <a:lnTo>
                  <a:pt x="144974" y="59492"/>
                </a:lnTo>
                <a:lnTo>
                  <a:pt x="142369" y="62521"/>
                </a:lnTo>
                <a:lnTo>
                  <a:pt x="139680" y="65494"/>
                </a:lnTo>
                <a:lnTo>
                  <a:pt x="134153" y="71336"/>
                </a:lnTo>
                <a:lnTo>
                  <a:pt x="131345" y="75180"/>
                </a:lnTo>
                <a:lnTo>
                  <a:pt x="128521" y="79647"/>
                </a:lnTo>
                <a:lnTo>
                  <a:pt x="125686" y="84531"/>
                </a:lnTo>
                <a:lnTo>
                  <a:pt x="122843" y="88739"/>
                </a:lnTo>
                <a:lnTo>
                  <a:pt x="119995" y="92497"/>
                </a:lnTo>
                <a:lnTo>
                  <a:pt x="117145" y="95955"/>
                </a:lnTo>
                <a:lnTo>
                  <a:pt x="114291" y="99212"/>
                </a:lnTo>
                <a:lnTo>
                  <a:pt x="111437" y="102337"/>
                </a:lnTo>
                <a:lnTo>
                  <a:pt x="108582" y="105372"/>
                </a:lnTo>
                <a:lnTo>
                  <a:pt x="106678" y="108348"/>
                </a:lnTo>
                <a:lnTo>
                  <a:pt x="105409" y="111285"/>
                </a:lnTo>
                <a:lnTo>
                  <a:pt x="103018" y="119504"/>
                </a:lnTo>
                <a:lnTo>
                  <a:pt x="102936" y="122328"/>
                </a:lnTo>
                <a:lnTo>
                  <a:pt x="102874" y="128221"/>
                </a:lnTo>
                <a:lnTo>
                  <a:pt x="107422" y="128479"/>
                </a:lnTo>
                <a:lnTo>
                  <a:pt x="109715" y="127563"/>
                </a:lnTo>
                <a:lnTo>
                  <a:pt x="114802" y="124005"/>
                </a:lnTo>
                <a:lnTo>
                  <a:pt x="118445" y="122675"/>
                </a:lnTo>
                <a:lnTo>
                  <a:pt x="122778" y="121788"/>
                </a:lnTo>
                <a:lnTo>
                  <a:pt x="127572" y="121197"/>
                </a:lnTo>
                <a:lnTo>
                  <a:pt x="132673" y="119851"/>
                </a:lnTo>
                <a:lnTo>
                  <a:pt x="137979" y="118000"/>
                </a:lnTo>
                <a:lnTo>
                  <a:pt x="143421" y="115815"/>
                </a:lnTo>
                <a:lnTo>
                  <a:pt x="149906" y="114357"/>
                </a:lnTo>
                <a:lnTo>
                  <a:pt x="157088" y="113386"/>
                </a:lnTo>
                <a:lnTo>
                  <a:pt x="164733" y="112738"/>
                </a:lnTo>
                <a:lnTo>
                  <a:pt x="171734" y="111354"/>
                </a:lnTo>
                <a:lnTo>
                  <a:pt x="178307" y="109478"/>
                </a:lnTo>
                <a:lnTo>
                  <a:pt x="184594" y="107276"/>
                </a:lnTo>
                <a:lnTo>
                  <a:pt x="191642" y="105807"/>
                </a:lnTo>
                <a:lnTo>
                  <a:pt x="199199" y="104828"/>
                </a:lnTo>
                <a:lnTo>
                  <a:pt x="207095" y="104175"/>
                </a:lnTo>
                <a:lnTo>
                  <a:pt x="214263" y="102788"/>
                </a:lnTo>
                <a:lnTo>
                  <a:pt x="220947" y="100910"/>
                </a:lnTo>
                <a:lnTo>
                  <a:pt x="227308" y="98706"/>
                </a:lnTo>
                <a:lnTo>
                  <a:pt x="232501" y="96284"/>
                </a:lnTo>
                <a:lnTo>
                  <a:pt x="236916" y="93717"/>
                </a:lnTo>
                <a:lnTo>
                  <a:pt x="240811" y="91053"/>
                </a:lnTo>
                <a:lnTo>
                  <a:pt x="245314" y="89277"/>
                </a:lnTo>
                <a:lnTo>
                  <a:pt x="250220" y="88093"/>
                </a:lnTo>
                <a:lnTo>
                  <a:pt x="255396" y="87304"/>
                </a:lnTo>
                <a:lnTo>
                  <a:pt x="263687" y="86427"/>
                </a:lnTo>
                <a:lnTo>
                  <a:pt x="272220" y="85864"/>
                </a:lnTo>
                <a:lnTo>
                  <a:pt x="272920" y="86770"/>
                </a:lnTo>
                <a:lnTo>
                  <a:pt x="273698" y="90317"/>
                </a:lnTo>
                <a:lnTo>
                  <a:pt x="274320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0"/>
          <p:cNvSpPr/>
          <p:nvPr/>
        </p:nvSpPr>
        <p:spPr>
          <a:xfrm>
            <a:off x="2660377" y="2451735"/>
            <a:ext cx="236246" cy="238792"/>
          </a:xfrm>
          <a:custGeom>
            <a:avLst/>
            <a:gdLst/>
            <a:ahLst/>
            <a:cxnLst/>
            <a:rect l="0" t="0" r="0" b="0"/>
            <a:pathLst>
              <a:path w="236246" h="238792">
                <a:moveTo>
                  <a:pt x="145687" y="0"/>
                </a:moveTo>
                <a:lnTo>
                  <a:pt x="138307" y="0"/>
                </a:lnTo>
                <a:lnTo>
                  <a:pt x="132917" y="4551"/>
                </a:lnTo>
                <a:lnTo>
                  <a:pt x="129554" y="5891"/>
                </a:lnTo>
                <a:lnTo>
                  <a:pt x="125407" y="6785"/>
                </a:lnTo>
                <a:lnTo>
                  <a:pt x="120737" y="7380"/>
                </a:lnTo>
                <a:lnTo>
                  <a:pt x="115719" y="8730"/>
                </a:lnTo>
                <a:lnTo>
                  <a:pt x="110468" y="10583"/>
                </a:lnTo>
                <a:lnTo>
                  <a:pt x="105063" y="12770"/>
                </a:lnTo>
                <a:lnTo>
                  <a:pt x="100507" y="15181"/>
                </a:lnTo>
                <a:lnTo>
                  <a:pt x="96517" y="17740"/>
                </a:lnTo>
                <a:lnTo>
                  <a:pt x="92905" y="20399"/>
                </a:lnTo>
                <a:lnTo>
                  <a:pt x="87639" y="22172"/>
                </a:lnTo>
                <a:lnTo>
                  <a:pt x="81271" y="23354"/>
                </a:lnTo>
                <a:lnTo>
                  <a:pt x="74168" y="24142"/>
                </a:lnTo>
                <a:lnTo>
                  <a:pt x="67528" y="25619"/>
                </a:lnTo>
                <a:lnTo>
                  <a:pt x="61196" y="27557"/>
                </a:lnTo>
                <a:lnTo>
                  <a:pt x="55070" y="29801"/>
                </a:lnTo>
                <a:lnTo>
                  <a:pt x="49081" y="31297"/>
                </a:lnTo>
                <a:lnTo>
                  <a:pt x="43183" y="32295"/>
                </a:lnTo>
                <a:lnTo>
                  <a:pt x="37346" y="32960"/>
                </a:lnTo>
                <a:lnTo>
                  <a:pt x="32502" y="33403"/>
                </a:lnTo>
                <a:lnTo>
                  <a:pt x="28321" y="33699"/>
                </a:lnTo>
                <a:lnTo>
                  <a:pt x="21135" y="34027"/>
                </a:lnTo>
                <a:lnTo>
                  <a:pt x="11734" y="34212"/>
                </a:lnTo>
                <a:lnTo>
                  <a:pt x="108" y="34289"/>
                </a:lnTo>
                <a:lnTo>
                  <a:pt x="0" y="38840"/>
                </a:lnTo>
                <a:lnTo>
                  <a:pt x="938" y="40181"/>
                </a:lnTo>
                <a:lnTo>
                  <a:pt x="2515" y="41074"/>
                </a:lnTo>
                <a:lnTo>
                  <a:pt x="4519" y="41670"/>
                </a:lnTo>
                <a:lnTo>
                  <a:pt x="5855" y="43020"/>
                </a:lnTo>
                <a:lnTo>
                  <a:pt x="6746" y="44873"/>
                </a:lnTo>
                <a:lnTo>
                  <a:pt x="7340" y="47060"/>
                </a:lnTo>
                <a:lnTo>
                  <a:pt x="7736" y="50423"/>
                </a:lnTo>
                <a:lnTo>
                  <a:pt x="8000" y="54570"/>
                </a:lnTo>
                <a:lnTo>
                  <a:pt x="8176" y="59240"/>
                </a:lnTo>
                <a:lnTo>
                  <a:pt x="9245" y="63306"/>
                </a:lnTo>
                <a:lnTo>
                  <a:pt x="12974" y="70363"/>
                </a:lnTo>
                <a:lnTo>
                  <a:pt x="14349" y="74531"/>
                </a:lnTo>
                <a:lnTo>
                  <a:pt x="15266" y="79215"/>
                </a:lnTo>
                <a:lnTo>
                  <a:pt x="15877" y="84242"/>
                </a:lnTo>
                <a:lnTo>
                  <a:pt x="16285" y="89499"/>
                </a:lnTo>
                <a:lnTo>
                  <a:pt x="16557" y="94908"/>
                </a:lnTo>
                <a:lnTo>
                  <a:pt x="16939" y="109083"/>
                </a:lnTo>
                <a:lnTo>
                  <a:pt x="17068" y="126957"/>
                </a:lnTo>
                <a:lnTo>
                  <a:pt x="18031" y="131311"/>
                </a:lnTo>
                <a:lnTo>
                  <a:pt x="22985" y="141988"/>
                </a:lnTo>
                <a:lnTo>
                  <a:pt x="24478" y="148196"/>
                </a:lnTo>
                <a:lnTo>
                  <a:pt x="25142" y="154129"/>
                </a:lnTo>
                <a:lnTo>
                  <a:pt x="25318" y="157045"/>
                </a:lnTo>
                <a:lnTo>
                  <a:pt x="26389" y="159942"/>
                </a:lnTo>
                <a:lnTo>
                  <a:pt x="30118" y="165700"/>
                </a:lnTo>
                <a:lnTo>
                  <a:pt x="33883" y="170945"/>
                </a:lnTo>
                <a:lnTo>
                  <a:pt x="38688" y="171300"/>
                </a:lnTo>
                <a:lnTo>
                  <a:pt x="40065" y="170397"/>
                </a:lnTo>
                <a:lnTo>
                  <a:pt x="40982" y="168843"/>
                </a:lnTo>
                <a:lnTo>
                  <a:pt x="41594" y="166854"/>
                </a:lnTo>
                <a:lnTo>
                  <a:pt x="43907" y="164576"/>
                </a:lnTo>
                <a:lnTo>
                  <a:pt x="47354" y="162105"/>
                </a:lnTo>
                <a:lnTo>
                  <a:pt x="51557" y="159505"/>
                </a:lnTo>
                <a:lnTo>
                  <a:pt x="58767" y="154076"/>
                </a:lnTo>
                <a:lnTo>
                  <a:pt x="62023" y="151294"/>
                </a:lnTo>
                <a:lnTo>
                  <a:pt x="67051" y="147535"/>
                </a:lnTo>
                <a:lnTo>
                  <a:pt x="80258" y="138279"/>
                </a:lnTo>
                <a:lnTo>
                  <a:pt x="86828" y="134096"/>
                </a:lnTo>
                <a:lnTo>
                  <a:pt x="93113" y="130355"/>
                </a:lnTo>
                <a:lnTo>
                  <a:pt x="99208" y="126908"/>
                </a:lnTo>
                <a:lnTo>
                  <a:pt x="106128" y="122705"/>
                </a:lnTo>
                <a:lnTo>
                  <a:pt x="121438" y="112955"/>
                </a:lnTo>
                <a:lnTo>
                  <a:pt x="128569" y="108641"/>
                </a:lnTo>
                <a:lnTo>
                  <a:pt x="135228" y="104812"/>
                </a:lnTo>
                <a:lnTo>
                  <a:pt x="141572" y="101307"/>
                </a:lnTo>
                <a:lnTo>
                  <a:pt x="147706" y="98970"/>
                </a:lnTo>
                <a:lnTo>
                  <a:pt x="153701" y="97413"/>
                </a:lnTo>
                <a:lnTo>
                  <a:pt x="159602" y="96374"/>
                </a:lnTo>
                <a:lnTo>
                  <a:pt x="165441" y="94729"/>
                </a:lnTo>
                <a:lnTo>
                  <a:pt x="171239" y="92680"/>
                </a:lnTo>
                <a:lnTo>
                  <a:pt x="177010" y="90362"/>
                </a:lnTo>
                <a:lnTo>
                  <a:pt x="181809" y="88816"/>
                </a:lnTo>
                <a:lnTo>
                  <a:pt x="185961" y="87785"/>
                </a:lnTo>
                <a:lnTo>
                  <a:pt x="189681" y="87098"/>
                </a:lnTo>
                <a:lnTo>
                  <a:pt x="194067" y="86641"/>
                </a:lnTo>
                <a:lnTo>
                  <a:pt x="198895" y="86335"/>
                </a:lnTo>
                <a:lnTo>
                  <a:pt x="204019" y="86132"/>
                </a:lnTo>
                <a:lnTo>
                  <a:pt x="208388" y="86948"/>
                </a:lnTo>
                <a:lnTo>
                  <a:pt x="212253" y="88445"/>
                </a:lnTo>
                <a:lnTo>
                  <a:pt x="219087" y="92649"/>
                </a:lnTo>
                <a:lnTo>
                  <a:pt x="225300" y="97692"/>
                </a:lnTo>
                <a:lnTo>
                  <a:pt x="227337" y="100370"/>
                </a:lnTo>
                <a:lnTo>
                  <a:pt x="229601" y="105886"/>
                </a:lnTo>
                <a:lnTo>
                  <a:pt x="230607" y="111513"/>
                </a:lnTo>
                <a:lnTo>
                  <a:pt x="230876" y="114347"/>
                </a:lnTo>
                <a:lnTo>
                  <a:pt x="232007" y="118141"/>
                </a:lnTo>
                <a:lnTo>
                  <a:pt x="233714" y="122575"/>
                </a:lnTo>
                <a:lnTo>
                  <a:pt x="235804" y="127437"/>
                </a:lnTo>
                <a:lnTo>
                  <a:pt x="236245" y="132583"/>
                </a:lnTo>
                <a:lnTo>
                  <a:pt x="235587" y="137918"/>
                </a:lnTo>
                <a:lnTo>
                  <a:pt x="234195" y="143380"/>
                </a:lnTo>
                <a:lnTo>
                  <a:pt x="232315" y="147974"/>
                </a:lnTo>
                <a:lnTo>
                  <a:pt x="230109" y="151989"/>
                </a:lnTo>
                <a:lnTo>
                  <a:pt x="227686" y="155619"/>
                </a:lnTo>
                <a:lnTo>
                  <a:pt x="225118" y="159943"/>
                </a:lnTo>
                <a:lnTo>
                  <a:pt x="222454" y="164731"/>
                </a:lnTo>
                <a:lnTo>
                  <a:pt x="219725" y="169828"/>
                </a:lnTo>
                <a:lnTo>
                  <a:pt x="216953" y="174179"/>
                </a:lnTo>
                <a:lnTo>
                  <a:pt x="211334" y="181552"/>
                </a:lnTo>
                <a:lnTo>
                  <a:pt x="205661" y="188005"/>
                </a:lnTo>
                <a:lnTo>
                  <a:pt x="199965" y="195000"/>
                </a:lnTo>
                <a:lnTo>
                  <a:pt x="197112" y="199532"/>
                </a:lnTo>
                <a:lnTo>
                  <a:pt x="194258" y="204459"/>
                </a:lnTo>
                <a:lnTo>
                  <a:pt x="190451" y="208696"/>
                </a:lnTo>
                <a:lnTo>
                  <a:pt x="186007" y="212473"/>
                </a:lnTo>
                <a:lnTo>
                  <a:pt x="181140" y="215944"/>
                </a:lnTo>
                <a:lnTo>
                  <a:pt x="176942" y="219210"/>
                </a:lnTo>
                <a:lnTo>
                  <a:pt x="169739" y="225379"/>
                </a:lnTo>
                <a:lnTo>
                  <a:pt x="166484" y="227405"/>
                </a:lnTo>
                <a:lnTo>
                  <a:pt x="160328" y="229656"/>
                </a:lnTo>
                <a:lnTo>
                  <a:pt x="154417" y="230657"/>
                </a:lnTo>
                <a:lnTo>
                  <a:pt x="151507" y="230923"/>
                </a:lnTo>
                <a:lnTo>
                  <a:pt x="148615" y="232054"/>
                </a:lnTo>
                <a:lnTo>
                  <a:pt x="142861" y="235850"/>
                </a:lnTo>
                <a:lnTo>
                  <a:pt x="137129" y="238172"/>
                </a:lnTo>
                <a:lnTo>
                  <a:pt x="134266" y="238791"/>
                </a:lnTo>
                <a:lnTo>
                  <a:pt x="132359" y="238251"/>
                </a:lnTo>
                <a:lnTo>
                  <a:pt x="131087" y="236939"/>
                </a:lnTo>
                <a:lnTo>
                  <a:pt x="130238" y="235112"/>
                </a:lnTo>
                <a:lnTo>
                  <a:pt x="128721" y="233894"/>
                </a:lnTo>
                <a:lnTo>
                  <a:pt x="126756" y="233081"/>
                </a:lnTo>
                <a:lnTo>
                  <a:pt x="11997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1"/>
          <p:cNvSpPr/>
          <p:nvPr/>
        </p:nvSpPr>
        <p:spPr>
          <a:xfrm>
            <a:off x="3003275" y="2460338"/>
            <a:ext cx="119843" cy="179979"/>
          </a:xfrm>
          <a:custGeom>
            <a:avLst/>
            <a:gdLst/>
            <a:ahLst/>
            <a:cxnLst/>
            <a:rect l="0" t="0" r="0" b="0"/>
            <a:pathLst>
              <a:path w="119843" h="179979">
                <a:moveTo>
                  <a:pt x="25675" y="8542"/>
                </a:moveTo>
                <a:lnTo>
                  <a:pt x="25675" y="0"/>
                </a:lnTo>
                <a:lnTo>
                  <a:pt x="25675" y="11903"/>
                </a:lnTo>
                <a:lnTo>
                  <a:pt x="24722" y="14593"/>
                </a:lnTo>
                <a:lnTo>
                  <a:pt x="21124" y="20121"/>
                </a:lnTo>
                <a:lnTo>
                  <a:pt x="18831" y="22929"/>
                </a:lnTo>
                <a:lnTo>
                  <a:pt x="16349" y="25753"/>
                </a:lnTo>
                <a:lnTo>
                  <a:pt x="13743" y="28588"/>
                </a:lnTo>
                <a:lnTo>
                  <a:pt x="8307" y="34279"/>
                </a:lnTo>
                <a:lnTo>
                  <a:pt x="5524" y="37130"/>
                </a:lnTo>
                <a:lnTo>
                  <a:pt x="3668" y="39983"/>
                </a:lnTo>
                <a:lnTo>
                  <a:pt x="2431" y="42838"/>
                </a:lnTo>
                <a:lnTo>
                  <a:pt x="1606" y="45693"/>
                </a:lnTo>
                <a:lnTo>
                  <a:pt x="1056" y="48549"/>
                </a:lnTo>
                <a:lnTo>
                  <a:pt x="690" y="51406"/>
                </a:lnTo>
                <a:lnTo>
                  <a:pt x="446" y="54263"/>
                </a:lnTo>
                <a:lnTo>
                  <a:pt x="283" y="57120"/>
                </a:lnTo>
                <a:lnTo>
                  <a:pt x="102" y="62834"/>
                </a:lnTo>
                <a:lnTo>
                  <a:pt x="0" y="71407"/>
                </a:lnTo>
                <a:lnTo>
                  <a:pt x="938" y="73312"/>
                </a:lnTo>
                <a:lnTo>
                  <a:pt x="2516" y="74582"/>
                </a:lnTo>
                <a:lnTo>
                  <a:pt x="4521" y="75428"/>
                </a:lnTo>
                <a:lnTo>
                  <a:pt x="6809" y="76945"/>
                </a:lnTo>
                <a:lnTo>
                  <a:pt x="9288" y="78909"/>
                </a:lnTo>
                <a:lnTo>
                  <a:pt x="11892" y="81171"/>
                </a:lnTo>
                <a:lnTo>
                  <a:pt x="14581" y="83631"/>
                </a:lnTo>
                <a:lnTo>
                  <a:pt x="20109" y="88905"/>
                </a:lnTo>
                <a:lnTo>
                  <a:pt x="23869" y="90692"/>
                </a:lnTo>
                <a:lnTo>
                  <a:pt x="28281" y="91883"/>
                </a:lnTo>
                <a:lnTo>
                  <a:pt x="33127" y="92678"/>
                </a:lnTo>
                <a:lnTo>
                  <a:pt x="37311" y="94160"/>
                </a:lnTo>
                <a:lnTo>
                  <a:pt x="41052" y="96100"/>
                </a:lnTo>
                <a:lnTo>
                  <a:pt x="44499" y="98347"/>
                </a:lnTo>
                <a:lnTo>
                  <a:pt x="48701" y="100797"/>
                </a:lnTo>
                <a:lnTo>
                  <a:pt x="53408" y="103382"/>
                </a:lnTo>
                <a:lnTo>
                  <a:pt x="58451" y="106059"/>
                </a:lnTo>
                <a:lnTo>
                  <a:pt x="62765" y="107843"/>
                </a:lnTo>
                <a:lnTo>
                  <a:pt x="66594" y="109033"/>
                </a:lnTo>
                <a:lnTo>
                  <a:pt x="70099" y="109826"/>
                </a:lnTo>
                <a:lnTo>
                  <a:pt x="74341" y="111307"/>
                </a:lnTo>
                <a:lnTo>
                  <a:pt x="79074" y="113247"/>
                </a:lnTo>
                <a:lnTo>
                  <a:pt x="84134" y="115492"/>
                </a:lnTo>
                <a:lnTo>
                  <a:pt x="94837" y="120528"/>
                </a:lnTo>
                <a:lnTo>
                  <a:pt x="108128" y="126971"/>
                </a:lnTo>
                <a:lnTo>
                  <a:pt x="110171" y="128452"/>
                </a:lnTo>
                <a:lnTo>
                  <a:pt x="112485" y="130392"/>
                </a:lnTo>
                <a:lnTo>
                  <a:pt x="114981" y="132637"/>
                </a:lnTo>
                <a:lnTo>
                  <a:pt x="116645" y="135087"/>
                </a:lnTo>
                <a:lnTo>
                  <a:pt x="118493" y="140349"/>
                </a:lnTo>
                <a:lnTo>
                  <a:pt x="119315" y="145863"/>
                </a:lnTo>
                <a:lnTo>
                  <a:pt x="119534" y="148666"/>
                </a:lnTo>
                <a:lnTo>
                  <a:pt x="119680" y="151488"/>
                </a:lnTo>
                <a:lnTo>
                  <a:pt x="119842" y="157163"/>
                </a:lnTo>
                <a:lnTo>
                  <a:pt x="118933" y="160010"/>
                </a:lnTo>
                <a:lnTo>
                  <a:pt x="117374" y="162861"/>
                </a:lnTo>
                <a:lnTo>
                  <a:pt x="115383" y="165714"/>
                </a:lnTo>
                <a:lnTo>
                  <a:pt x="114055" y="168568"/>
                </a:lnTo>
                <a:lnTo>
                  <a:pt x="113170" y="171423"/>
                </a:lnTo>
                <a:lnTo>
                  <a:pt x="112580" y="174279"/>
                </a:lnTo>
                <a:lnTo>
                  <a:pt x="111234" y="176184"/>
                </a:lnTo>
                <a:lnTo>
                  <a:pt x="109384" y="177453"/>
                </a:lnTo>
                <a:lnTo>
                  <a:pt x="107198" y="178299"/>
                </a:lnTo>
                <a:lnTo>
                  <a:pt x="103836" y="178863"/>
                </a:lnTo>
                <a:lnTo>
                  <a:pt x="99690" y="179239"/>
                </a:lnTo>
                <a:lnTo>
                  <a:pt x="90955" y="179657"/>
                </a:lnTo>
                <a:lnTo>
                  <a:pt x="83898" y="179843"/>
                </a:lnTo>
                <a:lnTo>
                  <a:pt x="61223" y="179978"/>
                </a:lnTo>
                <a:lnTo>
                  <a:pt x="56994" y="179030"/>
                </a:lnTo>
                <a:lnTo>
                  <a:pt x="53221" y="177446"/>
                </a:lnTo>
                <a:lnTo>
                  <a:pt x="49754" y="175437"/>
                </a:lnTo>
                <a:lnTo>
                  <a:pt x="47442" y="173145"/>
                </a:lnTo>
                <a:lnTo>
                  <a:pt x="45902" y="170665"/>
                </a:lnTo>
                <a:lnTo>
                  <a:pt x="44874" y="168059"/>
                </a:lnTo>
                <a:lnTo>
                  <a:pt x="41193" y="162623"/>
                </a:lnTo>
                <a:lnTo>
                  <a:pt x="38878" y="159840"/>
                </a:lnTo>
                <a:lnTo>
                  <a:pt x="37334" y="156080"/>
                </a:lnTo>
                <a:lnTo>
                  <a:pt x="36305" y="151668"/>
                </a:lnTo>
                <a:lnTo>
                  <a:pt x="35619" y="146822"/>
                </a:lnTo>
                <a:lnTo>
                  <a:pt x="35162" y="142638"/>
                </a:lnTo>
                <a:lnTo>
                  <a:pt x="34857" y="138897"/>
                </a:lnTo>
                <a:lnTo>
                  <a:pt x="34653" y="135450"/>
                </a:lnTo>
                <a:lnTo>
                  <a:pt x="35470" y="131247"/>
                </a:lnTo>
                <a:lnTo>
                  <a:pt x="36968" y="126540"/>
                </a:lnTo>
                <a:lnTo>
                  <a:pt x="38918" y="121498"/>
                </a:lnTo>
                <a:lnTo>
                  <a:pt x="41171" y="116230"/>
                </a:lnTo>
                <a:lnTo>
                  <a:pt x="46214" y="105298"/>
                </a:lnTo>
                <a:lnTo>
                  <a:pt x="54409" y="88434"/>
                </a:lnTo>
                <a:lnTo>
                  <a:pt x="58166" y="82758"/>
                </a:lnTo>
                <a:lnTo>
                  <a:pt x="62575" y="77069"/>
                </a:lnTo>
                <a:lnTo>
                  <a:pt x="67420" y="71372"/>
                </a:lnTo>
                <a:lnTo>
                  <a:pt x="71603" y="66621"/>
                </a:lnTo>
                <a:lnTo>
                  <a:pt x="78789" y="58802"/>
                </a:lnTo>
                <a:lnTo>
                  <a:pt x="88190" y="49045"/>
                </a:lnTo>
                <a:lnTo>
                  <a:pt x="111400" y="256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2"/>
          <p:cNvSpPr/>
          <p:nvPr/>
        </p:nvSpPr>
        <p:spPr>
          <a:xfrm>
            <a:off x="3227413" y="2434589"/>
            <a:ext cx="195872" cy="118781"/>
          </a:xfrm>
          <a:custGeom>
            <a:avLst/>
            <a:gdLst/>
            <a:ahLst/>
            <a:cxnLst/>
            <a:rect l="0" t="0" r="0" b="0"/>
            <a:pathLst>
              <a:path w="195872" h="118781">
                <a:moveTo>
                  <a:pt x="7276" y="0"/>
                </a:moveTo>
                <a:lnTo>
                  <a:pt x="14657" y="0"/>
                </a:lnTo>
                <a:lnTo>
                  <a:pt x="15055" y="953"/>
                </a:lnTo>
                <a:lnTo>
                  <a:pt x="15496" y="4552"/>
                </a:lnTo>
                <a:lnTo>
                  <a:pt x="15614" y="6845"/>
                </a:lnTo>
                <a:lnTo>
                  <a:pt x="15745" y="11932"/>
                </a:lnTo>
                <a:lnTo>
                  <a:pt x="15848" y="58495"/>
                </a:lnTo>
                <a:lnTo>
                  <a:pt x="14896" y="62809"/>
                </a:lnTo>
                <a:lnTo>
                  <a:pt x="13309" y="66638"/>
                </a:lnTo>
                <a:lnTo>
                  <a:pt x="11298" y="70143"/>
                </a:lnTo>
                <a:lnTo>
                  <a:pt x="9957" y="73432"/>
                </a:lnTo>
                <a:lnTo>
                  <a:pt x="9064" y="76578"/>
                </a:lnTo>
                <a:lnTo>
                  <a:pt x="8468" y="79627"/>
                </a:lnTo>
                <a:lnTo>
                  <a:pt x="7119" y="82612"/>
                </a:lnTo>
                <a:lnTo>
                  <a:pt x="5266" y="85555"/>
                </a:lnTo>
                <a:lnTo>
                  <a:pt x="3079" y="88469"/>
                </a:lnTo>
                <a:lnTo>
                  <a:pt x="1620" y="91365"/>
                </a:lnTo>
                <a:lnTo>
                  <a:pt x="648" y="94248"/>
                </a:lnTo>
                <a:lnTo>
                  <a:pt x="0" y="97122"/>
                </a:lnTo>
                <a:lnTo>
                  <a:pt x="521" y="99991"/>
                </a:lnTo>
                <a:lnTo>
                  <a:pt x="1820" y="102856"/>
                </a:lnTo>
                <a:lnTo>
                  <a:pt x="6199" y="109747"/>
                </a:lnTo>
                <a:lnTo>
                  <a:pt x="7511" y="110312"/>
                </a:lnTo>
                <a:lnTo>
                  <a:pt x="11508" y="110940"/>
                </a:lnTo>
                <a:lnTo>
                  <a:pt x="12955" y="112060"/>
                </a:lnTo>
                <a:lnTo>
                  <a:pt x="13919" y="113760"/>
                </a:lnTo>
                <a:lnTo>
                  <a:pt x="15468" y="118780"/>
                </a:lnTo>
                <a:lnTo>
                  <a:pt x="20760" y="116926"/>
                </a:lnTo>
                <a:lnTo>
                  <a:pt x="24838" y="115098"/>
                </a:lnTo>
                <a:lnTo>
                  <a:pt x="28509" y="113880"/>
                </a:lnTo>
                <a:lnTo>
                  <a:pt x="31909" y="113068"/>
                </a:lnTo>
                <a:lnTo>
                  <a:pt x="35128" y="112526"/>
                </a:lnTo>
                <a:lnTo>
                  <a:pt x="39179" y="111212"/>
                </a:lnTo>
                <a:lnTo>
                  <a:pt x="43785" y="109384"/>
                </a:lnTo>
                <a:lnTo>
                  <a:pt x="48761" y="107213"/>
                </a:lnTo>
                <a:lnTo>
                  <a:pt x="59369" y="102261"/>
                </a:lnTo>
                <a:lnTo>
                  <a:pt x="64865" y="99606"/>
                </a:lnTo>
                <a:lnTo>
                  <a:pt x="71386" y="96884"/>
                </a:lnTo>
                <a:lnTo>
                  <a:pt x="78591" y="94117"/>
                </a:lnTo>
                <a:lnTo>
                  <a:pt x="86252" y="91320"/>
                </a:lnTo>
                <a:lnTo>
                  <a:pt x="93264" y="89455"/>
                </a:lnTo>
                <a:lnTo>
                  <a:pt x="99844" y="88212"/>
                </a:lnTo>
                <a:lnTo>
                  <a:pt x="106136" y="87383"/>
                </a:lnTo>
                <a:lnTo>
                  <a:pt x="113188" y="85878"/>
                </a:lnTo>
                <a:lnTo>
                  <a:pt x="120746" y="83922"/>
                </a:lnTo>
                <a:lnTo>
                  <a:pt x="128643" y="81666"/>
                </a:lnTo>
                <a:lnTo>
                  <a:pt x="134860" y="80162"/>
                </a:lnTo>
                <a:lnTo>
                  <a:pt x="139957" y="79159"/>
                </a:lnTo>
                <a:lnTo>
                  <a:pt x="144308" y="78490"/>
                </a:lnTo>
                <a:lnTo>
                  <a:pt x="149113" y="77092"/>
                </a:lnTo>
                <a:lnTo>
                  <a:pt x="154222" y="75207"/>
                </a:lnTo>
                <a:lnTo>
                  <a:pt x="159532" y="72998"/>
                </a:lnTo>
                <a:lnTo>
                  <a:pt x="164026" y="71526"/>
                </a:lnTo>
                <a:lnTo>
                  <a:pt x="167973" y="70544"/>
                </a:lnTo>
                <a:lnTo>
                  <a:pt x="171557" y="69890"/>
                </a:lnTo>
                <a:lnTo>
                  <a:pt x="174900" y="69453"/>
                </a:lnTo>
                <a:lnTo>
                  <a:pt x="178080" y="69162"/>
                </a:lnTo>
                <a:lnTo>
                  <a:pt x="181153" y="68969"/>
                </a:lnTo>
                <a:lnTo>
                  <a:pt x="184154" y="67887"/>
                </a:lnTo>
                <a:lnTo>
                  <a:pt x="187108" y="66213"/>
                </a:lnTo>
                <a:lnTo>
                  <a:pt x="195871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3"/>
          <p:cNvSpPr/>
          <p:nvPr/>
        </p:nvSpPr>
        <p:spPr>
          <a:xfrm>
            <a:off x="3354704" y="2426017"/>
            <a:ext cx="60009" cy="236292"/>
          </a:xfrm>
          <a:custGeom>
            <a:avLst/>
            <a:gdLst/>
            <a:ahLst/>
            <a:cxnLst/>
            <a:rect l="0" t="0" r="0" b="0"/>
            <a:pathLst>
              <a:path w="60009" h="236292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6844" y="23912"/>
                </a:lnTo>
                <a:lnTo>
                  <a:pt x="9325" y="28324"/>
                </a:lnTo>
                <a:lnTo>
                  <a:pt x="11932" y="33170"/>
                </a:lnTo>
                <a:lnTo>
                  <a:pt x="13670" y="37353"/>
                </a:lnTo>
                <a:lnTo>
                  <a:pt x="14828" y="41095"/>
                </a:lnTo>
                <a:lnTo>
                  <a:pt x="15601" y="44542"/>
                </a:lnTo>
                <a:lnTo>
                  <a:pt x="17068" y="48744"/>
                </a:lnTo>
                <a:lnTo>
                  <a:pt x="18999" y="53451"/>
                </a:lnTo>
                <a:lnTo>
                  <a:pt x="21239" y="58494"/>
                </a:lnTo>
                <a:lnTo>
                  <a:pt x="22732" y="64714"/>
                </a:lnTo>
                <a:lnTo>
                  <a:pt x="23727" y="71718"/>
                </a:lnTo>
                <a:lnTo>
                  <a:pt x="24390" y="79244"/>
                </a:lnTo>
                <a:lnTo>
                  <a:pt x="25785" y="86167"/>
                </a:lnTo>
                <a:lnTo>
                  <a:pt x="27668" y="92687"/>
                </a:lnTo>
                <a:lnTo>
                  <a:pt x="29875" y="98939"/>
                </a:lnTo>
                <a:lnTo>
                  <a:pt x="31347" y="105964"/>
                </a:lnTo>
                <a:lnTo>
                  <a:pt x="32328" y="113505"/>
                </a:lnTo>
                <a:lnTo>
                  <a:pt x="32983" y="121390"/>
                </a:lnTo>
                <a:lnTo>
                  <a:pt x="34371" y="128552"/>
                </a:lnTo>
                <a:lnTo>
                  <a:pt x="36249" y="135231"/>
                </a:lnTo>
                <a:lnTo>
                  <a:pt x="38454" y="141589"/>
                </a:lnTo>
                <a:lnTo>
                  <a:pt x="39924" y="147733"/>
                </a:lnTo>
                <a:lnTo>
                  <a:pt x="40903" y="153734"/>
                </a:lnTo>
                <a:lnTo>
                  <a:pt x="41556" y="159639"/>
                </a:lnTo>
                <a:lnTo>
                  <a:pt x="42944" y="165481"/>
                </a:lnTo>
                <a:lnTo>
                  <a:pt x="44822" y="171281"/>
                </a:lnTo>
                <a:lnTo>
                  <a:pt x="47027" y="177052"/>
                </a:lnTo>
                <a:lnTo>
                  <a:pt x="48496" y="181852"/>
                </a:lnTo>
                <a:lnTo>
                  <a:pt x="49476" y="186005"/>
                </a:lnTo>
                <a:lnTo>
                  <a:pt x="50129" y="189726"/>
                </a:lnTo>
                <a:lnTo>
                  <a:pt x="50564" y="194111"/>
                </a:lnTo>
                <a:lnTo>
                  <a:pt x="50855" y="198940"/>
                </a:lnTo>
                <a:lnTo>
                  <a:pt x="51048" y="204064"/>
                </a:lnTo>
                <a:lnTo>
                  <a:pt x="52130" y="208433"/>
                </a:lnTo>
                <a:lnTo>
                  <a:pt x="53804" y="212298"/>
                </a:lnTo>
                <a:lnTo>
                  <a:pt x="55872" y="215827"/>
                </a:lnTo>
                <a:lnTo>
                  <a:pt x="57250" y="219132"/>
                </a:lnTo>
                <a:lnTo>
                  <a:pt x="58782" y="225345"/>
                </a:lnTo>
                <a:lnTo>
                  <a:pt x="59900" y="230921"/>
                </a:lnTo>
                <a:lnTo>
                  <a:pt x="59987" y="236291"/>
                </a:lnTo>
                <a:lnTo>
                  <a:pt x="60008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4"/>
          <p:cNvSpPr/>
          <p:nvPr/>
        </p:nvSpPr>
        <p:spPr>
          <a:xfrm>
            <a:off x="3569017" y="2477461"/>
            <a:ext cx="205741" cy="34282"/>
          </a:xfrm>
          <a:custGeom>
            <a:avLst/>
            <a:gdLst/>
            <a:ahLst/>
            <a:cxnLst/>
            <a:rect l="0" t="0" r="0" b="0"/>
            <a:pathLst>
              <a:path w="205741" h="34282">
                <a:moveTo>
                  <a:pt x="0" y="34281"/>
                </a:moveTo>
                <a:lnTo>
                  <a:pt x="7381" y="26900"/>
                </a:lnTo>
                <a:lnTo>
                  <a:pt x="13123" y="26238"/>
                </a:lnTo>
                <a:lnTo>
                  <a:pt x="17321" y="26061"/>
                </a:lnTo>
                <a:lnTo>
                  <a:pt x="21072" y="24991"/>
                </a:lnTo>
                <a:lnTo>
                  <a:pt x="24526" y="23326"/>
                </a:lnTo>
                <a:lnTo>
                  <a:pt x="27780" y="21263"/>
                </a:lnTo>
                <a:lnTo>
                  <a:pt x="31855" y="19887"/>
                </a:lnTo>
                <a:lnTo>
                  <a:pt x="36477" y="18970"/>
                </a:lnTo>
                <a:lnTo>
                  <a:pt x="41463" y="18359"/>
                </a:lnTo>
                <a:lnTo>
                  <a:pt x="46692" y="17951"/>
                </a:lnTo>
                <a:lnTo>
                  <a:pt x="52083" y="17679"/>
                </a:lnTo>
                <a:lnTo>
                  <a:pt x="57582" y="17498"/>
                </a:lnTo>
                <a:lnTo>
                  <a:pt x="64105" y="16425"/>
                </a:lnTo>
                <a:lnTo>
                  <a:pt x="71312" y="14757"/>
                </a:lnTo>
                <a:lnTo>
                  <a:pt x="78974" y="12693"/>
                </a:lnTo>
                <a:lnTo>
                  <a:pt x="85987" y="11316"/>
                </a:lnTo>
                <a:lnTo>
                  <a:pt x="92567" y="10399"/>
                </a:lnTo>
                <a:lnTo>
                  <a:pt x="98859" y="9787"/>
                </a:lnTo>
                <a:lnTo>
                  <a:pt x="105911" y="9379"/>
                </a:lnTo>
                <a:lnTo>
                  <a:pt x="121367" y="8926"/>
                </a:lnTo>
                <a:lnTo>
                  <a:pt x="128536" y="7853"/>
                </a:lnTo>
                <a:lnTo>
                  <a:pt x="135221" y="6185"/>
                </a:lnTo>
                <a:lnTo>
                  <a:pt x="141582" y="4120"/>
                </a:lnTo>
                <a:lnTo>
                  <a:pt x="147728" y="2744"/>
                </a:lnTo>
                <a:lnTo>
                  <a:pt x="153730" y="1826"/>
                </a:lnTo>
                <a:lnTo>
                  <a:pt x="159637" y="1215"/>
                </a:lnTo>
                <a:lnTo>
                  <a:pt x="165479" y="807"/>
                </a:lnTo>
                <a:lnTo>
                  <a:pt x="171280" y="535"/>
                </a:lnTo>
                <a:lnTo>
                  <a:pt x="185175" y="99"/>
                </a:lnTo>
                <a:lnTo>
                  <a:pt x="194763" y="12"/>
                </a:lnTo>
                <a:lnTo>
                  <a:pt x="200227" y="0"/>
                </a:lnTo>
                <a:lnTo>
                  <a:pt x="202064" y="950"/>
                </a:lnTo>
                <a:lnTo>
                  <a:pt x="203290" y="2535"/>
                </a:lnTo>
                <a:lnTo>
                  <a:pt x="205740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5"/>
          <p:cNvSpPr/>
          <p:nvPr/>
        </p:nvSpPr>
        <p:spPr>
          <a:xfrm>
            <a:off x="3569122" y="2554605"/>
            <a:ext cx="239926" cy="42863"/>
          </a:xfrm>
          <a:custGeom>
            <a:avLst/>
            <a:gdLst/>
            <a:ahLst/>
            <a:cxnLst/>
            <a:rect l="0" t="0" r="0" b="0"/>
            <a:pathLst>
              <a:path w="239926" h="42863">
                <a:moveTo>
                  <a:pt x="8467" y="42862"/>
                </a:moveTo>
                <a:lnTo>
                  <a:pt x="1086" y="42862"/>
                </a:lnTo>
                <a:lnTo>
                  <a:pt x="689" y="41909"/>
                </a:lnTo>
                <a:lnTo>
                  <a:pt x="424" y="40322"/>
                </a:lnTo>
                <a:lnTo>
                  <a:pt x="0" y="35481"/>
                </a:lnTo>
                <a:lnTo>
                  <a:pt x="917" y="35084"/>
                </a:lnTo>
                <a:lnTo>
                  <a:pt x="4477" y="34642"/>
                </a:lnTo>
                <a:lnTo>
                  <a:pt x="7712" y="33572"/>
                </a:lnTo>
                <a:lnTo>
                  <a:pt x="11774" y="31907"/>
                </a:lnTo>
                <a:lnTo>
                  <a:pt x="16387" y="29844"/>
                </a:lnTo>
                <a:lnTo>
                  <a:pt x="20414" y="28468"/>
                </a:lnTo>
                <a:lnTo>
                  <a:pt x="24052" y="27551"/>
                </a:lnTo>
                <a:lnTo>
                  <a:pt x="27430" y="26940"/>
                </a:lnTo>
                <a:lnTo>
                  <a:pt x="32539" y="26532"/>
                </a:lnTo>
                <a:lnTo>
                  <a:pt x="38803" y="26260"/>
                </a:lnTo>
                <a:lnTo>
                  <a:pt x="45836" y="26079"/>
                </a:lnTo>
                <a:lnTo>
                  <a:pt x="51477" y="25006"/>
                </a:lnTo>
                <a:lnTo>
                  <a:pt x="56191" y="23338"/>
                </a:lnTo>
                <a:lnTo>
                  <a:pt x="60285" y="21274"/>
                </a:lnTo>
                <a:lnTo>
                  <a:pt x="65873" y="19897"/>
                </a:lnTo>
                <a:lnTo>
                  <a:pt x="72455" y="18980"/>
                </a:lnTo>
                <a:lnTo>
                  <a:pt x="79701" y="18368"/>
                </a:lnTo>
                <a:lnTo>
                  <a:pt x="86437" y="17960"/>
                </a:lnTo>
                <a:lnTo>
                  <a:pt x="99001" y="17507"/>
                </a:lnTo>
                <a:lnTo>
                  <a:pt x="105970" y="16434"/>
                </a:lnTo>
                <a:lnTo>
                  <a:pt x="113474" y="14766"/>
                </a:lnTo>
                <a:lnTo>
                  <a:pt x="121334" y="12701"/>
                </a:lnTo>
                <a:lnTo>
                  <a:pt x="127527" y="11325"/>
                </a:lnTo>
                <a:lnTo>
                  <a:pt x="132608" y="10407"/>
                </a:lnTo>
                <a:lnTo>
                  <a:pt x="136948" y="9796"/>
                </a:lnTo>
                <a:lnTo>
                  <a:pt x="142699" y="8435"/>
                </a:lnTo>
                <a:lnTo>
                  <a:pt x="149390" y="6576"/>
                </a:lnTo>
                <a:lnTo>
                  <a:pt x="156708" y="4384"/>
                </a:lnTo>
                <a:lnTo>
                  <a:pt x="162540" y="2922"/>
                </a:lnTo>
                <a:lnTo>
                  <a:pt x="167380" y="1948"/>
                </a:lnTo>
                <a:lnTo>
                  <a:pt x="171559" y="1298"/>
                </a:lnTo>
                <a:lnTo>
                  <a:pt x="176250" y="865"/>
                </a:lnTo>
                <a:lnTo>
                  <a:pt x="181283" y="577"/>
                </a:lnTo>
                <a:lnTo>
                  <a:pt x="191954" y="256"/>
                </a:lnTo>
                <a:lnTo>
                  <a:pt x="230063" y="6"/>
                </a:lnTo>
                <a:lnTo>
                  <a:pt x="2399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6"/>
          <p:cNvSpPr/>
          <p:nvPr/>
        </p:nvSpPr>
        <p:spPr>
          <a:xfrm>
            <a:off x="3903818" y="2468880"/>
            <a:ext cx="179550" cy="137116"/>
          </a:xfrm>
          <a:custGeom>
            <a:avLst/>
            <a:gdLst/>
            <a:ahLst/>
            <a:cxnLst/>
            <a:rect l="0" t="0" r="0" b="0"/>
            <a:pathLst>
              <a:path w="179550" h="137116">
                <a:moveTo>
                  <a:pt x="68107" y="0"/>
                </a:moveTo>
                <a:lnTo>
                  <a:pt x="73045" y="0"/>
                </a:lnTo>
                <a:lnTo>
                  <a:pt x="68945" y="0"/>
                </a:lnTo>
                <a:lnTo>
                  <a:pt x="65939" y="2540"/>
                </a:lnTo>
                <a:lnTo>
                  <a:pt x="63804" y="4551"/>
                </a:lnTo>
                <a:lnTo>
                  <a:pt x="61428" y="5891"/>
                </a:lnTo>
                <a:lnTo>
                  <a:pt x="56248" y="7380"/>
                </a:lnTo>
                <a:lnTo>
                  <a:pt x="53534" y="9683"/>
                </a:lnTo>
                <a:lnTo>
                  <a:pt x="50771" y="13122"/>
                </a:lnTo>
                <a:lnTo>
                  <a:pt x="47977" y="17321"/>
                </a:lnTo>
                <a:lnTo>
                  <a:pt x="44209" y="21072"/>
                </a:lnTo>
                <a:lnTo>
                  <a:pt x="39793" y="24525"/>
                </a:lnTo>
                <a:lnTo>
                  <a:pt x="34943" y="27780"/>
                </a:lnTo>
                <a:lnTo>
                  <a:pt x="30758" y="30902"/>
                </a:lnTo>
                <a:lnTo>
                  <a:pt x="27015" y="33936"/>
                </a:lnTo>
                <a:lnTo>
                  <a:pt x="23567" y="36912"/>
                </a:lnTo>
                <a:lnTo>
                  <a:pt x="21269" y="40800"/>
                </a:lnTo>
                <a:lnTo>
                  <a:pt x="19736" y="45297"/>
                </a:lnTo>
                <a:lnTo>
                  <a:pt x="18715" y="50201"/>
                </a:lnTo>
                <a:lnTo>
                  <a:pt x="17081" y="54422"/>
                </a:lnTo>
                <a:lnTo>
                  <a:pt x="15040" y="58189"/>
                </a:lnTo>
                <a:lnTo>
                  <a:pt x="12726" y="61652"/>
                </a:lnTo>
                <a:lnTo>
                  <a:pt x="10231" y="65866"/>
                </a:lnTo>
                <a:lnTo>
                  <a:pt x="7616" y="70581"/>
                </a:lnTo>
                <a:lnTo>
                  <a:pt x="4919" y="75629"/>
                </a:lnTo>
                <a:lnTo>
                  <a:pt x="3122" y="80899"/>
                </a:lnTo>
                <a:lnTo>
                  <a:pt x="1923" y="86318"/>
                </a:lnTo>
                <a:lnTo>
                  <a:pt x="1125" y="91835"/>
                </a:lnTo>
                <a:lnTo>
                  <a:pt x="592" y="96466"/>
                </a:lnTo>
                <a:lnTo>
                  <a:pt x="237" y="100505"/>
                </a:lnTo>
                <a:lnTo>
                  <a:pt x="0" y="104151"/>
                </a:lnTo>
                <a:lnTo>
                  <a:pt x="795" y="107534"/>
                </a:lnTo>
                <a:lnTo>
                  <a:pt x="2277" y="110742"/>
                </a:lnTo>
                <a:lnTo>
                  <a:pt x="4218" y="113833"/>
                </a:lnTo>
                <a:lnTo>
                  <a:pt x="5511" y="116846"/>
                </a:lnTo>
                <a:lnTo>
                  <a:pt x="6374" y="119807"/>
                </a:lnTo>
                <a:lnTo>
                  <a:pt x="6949" y="122734"/>
                </a:lnTo>
                <a:lnTo>
                  <a:pt x="8285" y="125637"/>
                </a:lnTo>
                <a:lnTo>
                  <a:pt x="10128" y="128525"/>
                </a:lnTo>
                <a:lnTo>
                  <a:pt x="12309" y="131404"/>
                </a:lnTo>
                <a:lnTo>
                  <a:pt x="14716" y="133322"/>
                </a:lnTo>
                <a:lnTo>
                  <a:pt x="17273" y="134601"/>
                </a:lnTo>
                <a:lnTo>
                  <a:pt x="22654" y="136023"/>
                </a:lnTo>
                <a:lnTo>
                  <a:pt x="28220" y="136654"/>
                </a:lnTo>
                <a:lnTo>
                  <a:pt x="31990" y="136823"/>
                </a:lnTo>
                <a:lnTo>
                  <a:pt x="41260" y="137010"/>
                </a:lnTo>
                <a:lnTo>
                  <a:pt x="57189" y="137115"/>
                </a:lnTo>
                <a:lnTo>
                  <a:pt x="62733" y="136178"/>
                </a:lnTo>
                <a:lnTo>
                  <a:pt x="68334" y="134600"/>
                </a:lnTo>
                <a:lnTo>
                  <a:pt x="73973" y="132596"/>
                </a:lnTo>
                <a:lnTo>
                  <a:pt x="79638" y="131259"/>
                </a:lnTo>
                <a:lnTo>
                  <a:pt x="85319" y="130369"/>
                </a:lnTo>
                <a:lnTo>
                  <a:pt x="91012" y="129775"/>
                </a:lnTo>
                <a:lnTo>
                  <a:pt x="96712" y="128426"/>
                </a:lnTo>
                <a:lnTo>
                  <a:pt x="102416" y="126575"/>
                </a:lnTo>
                <a:lnTo>
                  <a:pt x="108125" y="124388"/>
                </a:lnTo>
                <a:lnTo>
                  <a:pt x="122087" y="119418"/>
                </a:lnTo>
                <a:lnTo>
                  <a:pt x="129811" y="116760"/>
                </a:lnTo>
                <a:lnTo>
                  <a:pt x="136865" y="114035"/>
                </a:lnTo>
                <a:lnTo>
                  <a:pt x="143473" y="111265"/>
                </a:lnTo>
                <a:lnTo>
                  <a:pt x="149784" y="108467"/>
                </a:lnTo>
                <a:lnTo>
                  <a:pt x="154943" y="106601"/>
                </a:lnTo>
                <a:lnTo>
                  <a:pt x="159335" y="105357"/>
                </a:lnTo>
                <a:lnTo>
                  <a:pt x="163215" y="104528"/>
                </a:lnTo>
                <a:lnTo>
                  <a:pt x="166755" y="103023"/>
                </a:lnTo>
                <a:lnTo>
                  <a:pt x="170067" y="101067"/>
                </a:lnTo>
                <a:lnTo>
                  <a:pt x="179549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7"/>
          <p:cNvSpPr/>
          <p:nvPr/>
        </p:nvSpPr>
        <p:spPr>
          <a:xfrm>
            <a:off x="4083367" y="2374970"/>
            <a:ext cx="248604" cy="162103"/>
          </a:xfrm>
          <a:custGeom>
            <a:avLst/>
            <a:gdLst/>
            <a:ahLst/>
            <a:cxnLst/>
            <a:rect l="0" t="0" r="0" b="0"/>
            <a:pathLst>
              <a:path w="248604" h="162103">
                <a:moveTo>
                  <a:pt x="0" y="68192"/>
                </a:moveTo>
                <a:lnTo>
                  <a:pt x="0" y="38384"/>
                </a:lnTo>
                <a:lnTo>
                  <a:pt x="953" y="35938"/>
                </a:lnTo>
                <a:lnTo>
                  <a:pt x="2540" y="33354"/>
                </a:lnTo>
                <a:lnTo>
                  <a:pt x="4551" y="30679"/>
                </a:lnTo>
                <a:lnTo>
                  <a:pt x="6844" y="27943"/>
                </a:lnTo>
                <a:lnTo>
                  <a:pt x="9325" y="25167"/>
                </a:lnTo>
                <a:lnTo>
                  <a:pt x="11932" y="22364"/>
                </a:lnTo>
                <a:lnTo>
                  <a:pt x="15574" y="20495"/>
                </a:lnTo>
                <a:lnTo>
                  <a:pt x="19908" y="19249"/>
                </a:lnTo>
                <a:lnTo>
                  <a:pt x="24702" y="18418"/>
                </a:lnTo>
                <a:lnTo>
                  <a:pt x="29803" y="16912"/>
                </a:lnTo>
                <a:lnTo>
                  <a:pt x="35109" y="14955"/>
                </a:lnTo>
                <a:lnTo>
                  <a:pt x="40551" y="12699"/>
                </a:lnTo>
                <a:lnTo>
                  <a:pt x="46084" y="11194"/>
                </a:lnTo>
                <a:lnTo>
                  <a:pt x="51678" y="10191"/>
                </a:lnTo>
                <a:lnTo>
                  <a:pt x="57312" y="9522"/>
                </a:lnTo>
                <a:lnTo>
                  <a:pt x="62973" y="8124"/>
                </a:lnTo>
                <a:lnTo>
                  <a:pt x="68652" y="6239"/>
                </a:lnTo>
                <a:lnTo>
                  <a:pt x="74343" y="4030"/>
                </a:lnTo>
                <a:lnTo>
                  <a:pt x="79089" y="2557"/>
                </a:lnTo>
                <a:lnTo>
                  <a:pt x="83206" y="1576"/>
                </a:lnTo>
                <a:lnTo>
                  <a:pt x="90320" y="485"/>
                </a:lnTo>
                <a:lnTo>
                  <a:pt x="96658" y="0"/>
                </a:lnTo>
                <a:lnTo>
                  <a:pt x="99681" y="823"/>
                </a:lnTo>
                <a:lnTo>
                  <a:pt x="105580" y="4278"/>
                </a:lnTo>
                <a:lnTo>
                  <a:pt x="109440" y="5580"/>
                </a:lnTo>
                <a:lnTo>
                  <a:pt x="113917" y="6448"/>
                </a:lnTo>
                <a:lnTo>
                  <a:pt x="118807" y="7027"/>
                </a:lnTo>
                <a:lnTo>
                  <a:pt x="122068" y="8365"/>
                </a:lnTo>
                <a:lnTo>
                  <a:pt x="124241" y="10210"/>
                </a:lnTo>
                <a:lnTo>
                  <a:pt x="125690" y="12392"/>
                </a:lnTo>
                <a:lnTo>
                  <a:pt x="127300" y="17357"/>
                </a:lnTo>
                <a:lnTo>
                  <a:pt x="127729" y="20015"/>
                </a:lnTo>
                <a:lnTo>
                  <a:pt x="128015" y="22739"/>
                </a:lnTo>
                <a:lnTo>
                  <a:pt x="128206" y="25507"/>
                </a:lnTo>
                <a:lnTo>
                  <a:pt x="128333" y="28306"/>
                </a:lnTo>
                <a:lnTo>
                  <a:pt x="127466" y="31124"/>
                </a:lnTo>
                <a:lnTo>
                  <a:pt x="125935" y="33955"/>
                </a:lnTo>
                <a:lnTo>
                  <a:pt x="123962" y="36795"/>
                </a:lnTo>
                <a:lnTo>
                  <a:pt x="121694" y="40593"/>
                </a:lnTo>
                <a:lnTo>
                  <a:pt x="119229" y="45030"/>
                </a:lnTo>
                <a:lnTo>
                  <a:pt x="116634" y="49893"/>
                </a:lnTo>
                <a:lnTo>
                  <a:pt x="113951" y="54088"/>
                </a:lnTo>
                <a:lnTo>
                  <a:pt x="111210" y="57837"/>
                </a:lnTo>
                <a:lnTo>
                  <a:pt x="108430" y="61289"/>
                </a:lnTo>
                <a:lnTo>
                  <a:pt x="105624" y="65495"/>
                </a:lnTo>
                <a:lnTo>
                  <a:pt x="102801" y="70204"/>
                </a:lnTo>
                <a:lnTo>
                  <a:pt x="99967" y="75248"/>
                </a:lnTo>
                <a:lnTo>
                  <a:pt x="97125" y="79564"/>
                </a:lnTo>
                <a:lnTo>
                  <a:pt x="94277" y="83393"/>
                </a:lnTo>
                <a:lnTo>
                  <a:pt x="91427" y="86899"/>
                </a:lnTo>
                <a:lnTo>
                  <a:pt x="88574" y="91141"/>
                </a:lnTo>
                <a:lnTo>
                  <a:pt x="85719" y="95874"/>
                </a:lnTo>
                <a:lnTo>
                  <a:pt x="82863" y="100934"/>
                </a:lnTo>
                <a:lnTo>
                  <a:pt x="79055" y="105260"/>
                </a:lnTo>
                <a:lnTo>
                  <a:pt x="74610" y="109097"/>
                </a:lnTo>
                <a:lnTo>
                  <a:pt x="69743" y="112607"/>
                </a:lnTo>
                <a:lnTo>
                  <a:pt x="66498" y="115899"/>
                </a:lnTo>
                <a:lnTo>
                  <a:pt x="64334" y="119047"/>
                </a:lnTo>
                <a:lnTo>
                  <a:pt x="62892" y="122098"/>
                </a:lnTo>
                <a:lnTo>
                  <a:pt x="60978" y="125084"/>
                </a:lnTo>
                <a:lnTo>
                  <a:pt x="58750" y="128028"/>
                </a:lnTo>
                <a:lnTo>
                  <a:pt x="56312" y="130943"/>
                </a:lnTo>
                <a:lnTo>
                  <a:pt x="54686" y="133838"/>
                </a:lnTo>
                <a:lnTo>
                  <a:pt x="53602" y="136721"/>
                </a:lnTo>
                <a:lnTo>
                  <a:pt x="51863" y="143641"/>
                </a:lnTo>
                <a:lnTo>
                  <a:pt x="51625" y="147127"/>
                </a:lnTo>
                <a:lnTo>
                  <a:pt x="51562" y="149391"/>
                </a:lnTo>
                <a:lnTo>
                  <a:pt x="52472" y="150899"/>
                </a:lnTo>
                <a:lnTo>
                  <a:pt x="54031" y="151905"/>
                </a:lnTo>
                <a:lnTo>
                  <a:pt x="56024" y="152576"/>
                </a:lnTo>
                <a:lnTo>
                  <a:pt x="57351" y="153975"/>
                </a:lnTo>
                <a:lnTo>
                  <a:pt x="58237" y="155861"/>
                </a:lnTo>
                <a:lnTo>
                  <a:pt x="58827" y="158070"/>
                </a:lnTo>
                <a:lnTo>
                  <a:pt x="60173" y="159544"/>
                </a:lnTo>
                <a:lnTo>
                  <a:pt x="62023" y="160526"/>
                </a:lnTo>
                <a:lnTo>
                  <a:pt x="64208" y="161180"/>
                </a:lnTo>
                <a:lnTo>
                  <a:pt x="71717" y="161908"/>
                </a:lnTo>
                <a:lnTo>
                  <a:pt x="76386" y="162102"/>
                </a:lnTo>
                <a:lnTo>
                  <a:pt x="81404" y="161279"/>
                </a:lnTo>
                <a:lnTo>
                  <a:pt x="86655" y="159777"/>
                </a:lnTo>
                <a:lnTo>
                  <a:pt x="92060" y="157824"/>
                </a:lnTo>
                <a:lnTo>
                  <a:pt x="97568" y="156522"/>
                </a:lnTo>
                <a:lnTo>
                  <a:pt x="103146" y="155653"/>
                </a:lnTo>
                <a:lnTo>
                  <a:pt x="108769" y="155075"/>
                </a:lnTo>
                <a:lnTo>
                  <a:pt x="114422" y="153736"/>
                </a:lnTo>
                <a:lnTo>
                  <a:pt x="120096" y="151892"/>
                </a:lnTo>
                <a:lnTo>
                  <a:pt x="125784" y="149709"/>
                </a:lnTo>
                <a:lnTo>
                  <a:pt x="139724" y="144744"/>
                </a:lnTo>
                <a:lnTo>
                  <a:pt x="147442" y="142087"/>
                </a:lnTo>
                <a:lnTo>
                  <a:pt x="154492" y="140315"/>
                </a:lnTo>
                <a:lnTo>
                  <a:pt x="161097" y="139134"/>
                </a:lnTo>
                <a:lnTo>
                  <a:pt x="167406" y="138347"/>
                </a:lnTo>
                <a:lnTo>
                  <a:pt x="173516" y="136869"/>
                </a:lnTo>
                <a:lnTo>
                  <a:pt x="179495" y="134932"/>
                </a:lnTo>
                <a:lnTo>
                  <a:pt x="185386" y="132688"/>
                </a:lnTo>
                <a:lnTo>
                  <a:pt x="192171" y="131192"/>
                </a:lnTo>
                <a:lnTo>
                  <a:pt x="199551" y="130194"/>
                </a:lnTo>
                <a:lnTo>
                  <a:pt x="213467" y="129086"/>
                </a:lnTo>
                <a:lnTo>
                  <a:pt x="222827" y="128594"/>
                </a:lnTo>
                <a:lnTo>
                  <a:pt x="232702" y="128375"/>
                </a:lnTo>
                <a:lnTo>
                  <a:pt x="248603" y="128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8"/>
          <p:cNvSpPr/>
          <p:nvPr/>
        </p:nvSpPr>
        <p:spPr>
          <a:xfrm>
            <a:off x="2634614" y="2786065"/>
            <a:ext cx="831534" cy="385748"/>
          </a:xfrm>
          <a:custGeom>
            <a:avLst/>
            <a:gdLst/>
            <a:ahLst/>
            <a:cxnLst/>
            <a:rect l="0" t="0" r="0" b="0"/>
            <a:pathLst>
              <a:path w="831534" h="385748">
                <a:moveTo>
                  <a:pt x="0" y="214310"/>
                </a:moveTo>
                <a:lnTo>
                  <a:pt x="4551" y="218861"/>
                </a:lnTo>
                <a:lnTo>
                  <a:pt x="5892" y="221154"/>
                </a:lnTo>
                <a:lnTo>
                  <a:pt x="8731" y="228931"/>
                </a:lnTo>
                <a:lnTo>
                  <a:pt x="17741" y="240093"/>
                </a:lnTo>
                <a:lnTo>
                  <a:pt x="23125" y="246724"/>
                </a:lnTo>
                <a:lnTo>
                  <a:pt x="28693" y="256021"/>
                </a:lnTo>
                <a:lnTo>
                  <a:pt x="34343" y="266503"/>
                </a:lnTo>
                <a:lnTo>
                  <a:pt x="40029" y="276559"/>
                </a:lnTo>
                <a:lnTo>
                  <a:pt x="48585" y="288528"/>
                </a:lnTo>
                <a:lnTo>
                  <a:pt x="54296" y="298413"/>
                </a:lnTo>
                <a:lnTo>
                  <a:pt x="62550" y="309156"/>
                </a:lnTo>
                <a:lnTo>
                  <a:pt x="71615" y="320281"/>
                </a:lnTo>
                <a:lnTo>
                  <a:pt x="78819" y="331576"/>
                </a:lnTo>
                <a:lnTo>
                  <a:pt x="85196" y="340405"/>
                </a:lnTo>
                <a:lnTo>
                  <a:pt x="94141" y="350731"/>
                </a:lnTo>
                <a:lnTo>
                  <a:pt x="105697" y="362754"/>
                </a:lnTo>
                <a:lnTo>
                  <a:pt x="114291" y="371429"/>
                </a:lnTo>
                <a:lnTo>
                  <a:pt x="116199" y="374301"/>
                </a:lnTo>
                <a:lnTo>
                  <a:pt x="118319" y="380032"/>
                </a:lnTo>
                <a:lnTo>
                  <a:pt x="119837" y="381941"/>
                </a:lnTo>
                <a:lnTo>
                  <a:pt x="121802" y="383214"/>
                </a:lnTo>
                <a:lnTo>
                  <a:pt x="127247" y="385257"/>
                </a:lnTo>
                <a:lnTo>
                  <a:pt x="136773" y="385747"/>
                </a:lnTo>
                <a:lnTo>
                  <a:pt x="137126" y="373827"/>
                </a:lnTo>
                <a:lnTo>
                  <a:pt x="134605" y="365851"/>
                </a:lnTo>
                <a:lnTo>
                  <a:pt x="131262" y="355956"/>
                </a:lnTo>
                <a:lnTo>
                  <a:pt x="129777" y="345209"/>
                </a:lnTo>
                <a:lnTo>
                  <a:pt x="126576" y="334082"/>
                </a:lnTo>
                <a:lnTo>
                  <a:pt x="122931" y="322787"/>
                </a:lnTo>
                <a:lnTo>
                  <a:pt x="121311" y="311417"/>
                </a:lnTo>
                <a:lnTo>
                  <a:pt x="118052" y="300013"/>
                </a:lnTo>
                <a:lnTo>
                  <a:pt x="115848" y="294306"/>
                </a:lnTo>
                <a:lnTo>
                  <a:pt x="110861" y="280343"/>
                </a:lnTo>
                <a:lnTo>
                  <a:pt x="108198" y="272620"/>
                </a:lnTo>
                <a:lnTo>
                  <a:pt x="106422" y="265565"/>
                </a:lnTo>
                <a:lnTo>
                  <a:pt x="105238" y="258958"/>
                </a:lnTo>
                <a:lnTo>
                  <a:pt x="104449" y="252647"/>
                </a:lnTo>
                <a:lnTo>
                  <a:pt x="102970" y="246536"/>
                </a:lnTo>
                <a:lnTo>
                  <a:pt x="98787" y="234665"/>
                </a:lnTo>
                <a:lnTo>
                  <a:pt x="97291" y="227880"/>
                </a:lnTo>
                <a:lnTo>
                  <a:pt x="96293" y="220499"/>
                </a:lnTo>
                <a:lnTo>
                  <a:pt x="95628" y="212721"/>
                </a:lnTo>
                <a:lnTo>
                  <a:pt x="94232" y="205630"/>
                </a:lnTo>
                <a:lnTo>
                  <a:pt x="92349" y="198998"/>
                </a:lnTo>
                <a:lnTo>
                  <a:pt x="90141" y="192672"/>
                </a:lnTo>
                <a:lnTo>
                  <a:pt x="88669" y="186550"/>
                </a:lnTo>
                <a:lnTo>
                  <a:pt x="87034" y="174667"/>
                </a:lnTo>
                <a:lnTo>
                  <a:pt x="83767" y="163036"/>
                </a:lnTo>
                <a:lnTo>
                  <a:pt x="80092" y="151516"/>
                </a:lnTo>
                <a:lnTo>
                  <a:pt x="78459" y="140046"/>
                </a:lnTo>
                <a:lnTo>
                  <a:pt x="77734" y="131139"/>
                </a:lnTo>
                <a:lnTo>
                  <a:pt x="77411" y="123052"/>
                </a:lnTo>
                <a:lnTo>
                  <a:pt x="77268" y="113108"/>
                </a:lnTo>
                <a:lnTo>
                  <a:pt x="76277" y="108742"/>
                </a:lnTo>
                <a:lnTo>
                  <a:pt x="72636" y="101351"/>
                </a:lnTo>
                <a:lnTo>
                  <a:pt x="72237" y="98046"/>
                </a:lnTo>
                <a:lnTo>
                  <a:pt x="72923" y="94891"/>
                </a:lnTo>
                <a:lnTo>
                  <a:pt x="75273" y="88844"/>
                </a:lnTo>
                <a:lnTo>
                  <a:pt x="76317" y="82982"/>
                </a:lnTo>
                <a:lnTo>
                  <a:pt x="77548" y="81038"/>
                </a:lnTo>
                <a:lnTo>
                  <a:pt x="79322" y="79742"/>
                </a:lnTo>
                <a:lnTo>
                  <a:pt x="81456" y="78878"/>
                </a:lnTo>
                <a:lnTo>
                  <a:pt x="91726" y="71600"/>
                </a:lnTo>
                <a:lnTo>
                  <a:pt x="100098" y="68520"/>
                </a:lnTo>
                <a:lnTo>
                  <a:pt x="105766" y="64424"/>
                </a:lnTo>
                <a:lnTo>
                  <a:pt x="109563" y="62951"/>
                </a:lnTo>
                <a:lnTo>
                  <a:pt x="124009" y="60878"/>
                </a:lnTo>
                <a:lnTo>
                  <a:pt x="141307" y="59311"/>
                </a:lnTo>
                <a:lnTo>
                  <a:pt x="163154" y="54190"/>
                </a:lnTo>
                <a:lnTo>
                  <a:pt x="183068" y="51297"/>
                </a:lnTo>
                <a:lnTo>
                  <a:pt x="206643" y="45783"/>
                </a:lnTo>
                <a:lnTo>
                  <a:pt x="223286" y="44159"/>
                </a:lnTo>
                <a:lnTo>
                  <a:pt x="242749" y="43437"/>
                </a:lnTo>
                <a:lnTo>
                  <a:pt x="263146" y="42164"/>
                </a:lnTo>
                <a:lnTo>
                  <a:pt x="281737" y="38423"/>
                </a:lnTo>
                <a:lnTo>
                  <a:pt x="302064" y="36125"/>
                </a:lnTo>
                <a:lnTo>
                  <a:pt x="323799" y="35104"/>
                </a:lnTo>
                <a:lnTo>
                  <a:pt x="346158" y="34650"/>
                </a:lnTo>
                <a:lnTo>
                  <a:pt x="384717" y="34395"/>
                </a:lnTo>
                <a:lnTo>
                  <a:pt x="409746" y="31795"/>
                </a:lnTo>
                <a:lnTo>
                  <a:pt x="433569" y="28417"/>
                </a:lnTo>
                <a:lnTo>
                  <a:pt x="456858" y="26916"/>
                </a:lnTo>
                <a:lnTo>
                  <a:pt x="479908" y="23708"/>
                </a:lnTo>
                <a:lnTo>
                  <a:pt x="503805" y="20060"/>
                </a:lnTo>
                <a:lnTo>
                  <a:pt x="516845" y="19088"/>
                </a:lnTo>
                <a:lnTo>
                  <a:pt x="542129" y="18007"/>
                </a:lnTo>
                <a:lnTo>
                  <a:pt x="562892" y="17526"/>
                </a:lnTo>
                <a:lnTo>
                  <a:pt x="584184" y="14773"/>
                </a:lnTo>
                <a:lnTo>
                  <a:pt x="606348" y="11327"/>
                </a:lnTo>
                <a:lnTo>
                  <a:pt x="628898" y="9795"/>
                </a:lnTo>
                <a:lnTo>
                  <a:pt x="651621" y="9114"/>
                </a:lnTo>
                <a:lnTo>
                  <a:pt x="674420" y="7859"/>
                </a:lnTo>
                <a:lnTo>
                  <a:pt x="697252" y="4126"/>
                </a:lnTo>
                <a:lnTo>
                  <a:pt x="717560" y="1832"/>
                </a:lnTo>
                <a:lnTo>
                  <a:pt x="736111" y="813"/>
                </a:lnTo>
                <a:lnTo>
                  <a:pt x="761667" y="239"/>
                </a:lnTo>
                <a:lnTo>
                  <a:pt x="824077" y="0"/>
                </a:lnTo>
                <a:lnTo>
                  <a:pt x="826562" y="951"/>
                </a:lnTo>
                <a:lnTo>
                  <a:pt x="828219" y="2538"/>
                </a:lnTo>
                <a:lnTo>
                  <a:pt x="831533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9"/>
          <p:cNvSpPr/>
          <p:nvPr/>
        </p:nvSpPr>
        <p:spPr>
          <a:xfrm>
            <a:off x="2867766" y="2897858"/>
            <a:ext cx="169721" cy="222532"/>
          </a:xfrm>
          <a:custGeom>
            <a:avLst/>
            <a:gdLst/>
            <a:ahLst/>
            <a:cxnLst/>
            <a:rect l="0" t="0" r="0" b="0"/>
            <a:pathLst>
              <a:path w="169721" h="222532">
                <a:moveTo>
                  <a:pt x="152611" y="8219"/>
                </a:moveTo>
                <a:lnTo>
                  <a:pt x="148060" y="8219"/>
                </a:lnTo>
                <a:lnTo>
                  <a:pt x="146720" y="7267"/>
                </a:lnTo>
                <a:lnTo>
                  <a:pt x="145826" y="5679"/>
                </a:lnTo>
                <a:lnTo>
                  <a:pt x="145230" y="3668"/>
                </a:lnTo>
                <a:lnTo>
                  <a:pt x="143880" y="2327"/>
                </a:lnTo>
                <a:lnTo>
                  <a:pt x="142028" y="1434"/>
                </a:lnTo>
                <a:lnTo>
                  <a:pt x="136762" y="0"/>
                </a:lnTo>
                <a:lnTo>
                  <a:pt x="133502" y="2344"/>
                </a:lnTo>
                <a:lnTo>
                  <a:pt x="131299" y="4302"/>
                </a:lnTo>
                <a:lnTo>
                  <a:pt x="127926" y="5608"/>
                </a:lnTo>
                <a:lnTo>
                  <a:pt x="123772" y="6478"/>
                </a:lnTo>
                <a:lnTo>
                  <a:pt x="119098" y="7059"/>
                </a:lnTo>
                <a:lnTo>
                  <a:pt x="115029" y="8398"/>
                </a:lnTo>
                <a:lnTo>
                  <a:pt x="111364" y="10243"/>
                </a:lnTo>
                <a:lnTo>
                  <a:pt x="107968" y="12426"/>
                </a:lnTo>
                <a:lnTo>
                  <a:pt x="103799" y="13881"/>
                </a:lnTo>
                <a:lnTo>
                  <a:pt x="99114" y="14852"/>
                </a:lnTo>
                <a:lnTo>
                  <a:pt x="94086" y="15498"/>
                </a:lnTo>
                <a:lnTo>
                  <a:pt x="88830" y="16882"/>
                </a:lnTo>
                <a:lnTo>
                  <a:pt x="83420" y="18757"/>
                </a:lnTo>
                <a:lnTo>
                  <a:pt x="77909" y="20959"/>
                </a:lnTo>
                <a:lnTo>
                  <a:pt x="72330" y="22427"/>
                </a:lnTo>
                <a:lnTo>
                  <a:pt x="66705" y="23406"/>
                </a:lnTo>
                <a:lnTo>
                  <a:pt x="61050" y="24059"/>
                </a:lnTo>
                <a:lnTo>
                  <a:pt x="56328" y="24494"/>
                </a:lnTo>
                <a:lnTo>
                  <a:pt x="52227" y="24784"/>
                </a:lnTo>
                <a:lnTo>
                  <a:pt x="48541" y="24977"/>
                </a:lnTo>
                <a:lnTo>
                  <a:pt x="45131" y="26059"/>
                </a:lnTo>
                <a:lnTo>
                  <a:pt x="41905" y="27732"/>
                </a:lnTo>
                <a:lnTo>
                  <a:pt x="38802" y="29800"/>
                </a:lnTo>
                <a:lnTo>
                  <a:pt x="35781" y="31179"/>
                </a:lnTo>
                <a:lnTo>
                  <a:pt x="32814" y="32098"/>
                </a:lnTo>
                <a:lnTo>
                  <a:pt x="29884" y="32711"/>
                </a:lnTo>
                <a:lnTo>
                  <a:pt x="26978" y="32167"/>
                </a:lnTo>
                <a:lnTo>
                  <a:pt x="24088" y="30852"/>
                </a:lnTo>
                <a:lnTo>
                  <a:pt x="21209" y="29023"/>
                </a:lnTo>
                <a:lnTo>
                  <a:pt x="18337" y="27803"/>
                </a:lnTo>
                <a:lnTo>
                  <a:pt x="15470" y="26990"/>
                </a:lnTo>
                <a:lnTo>
                  <a:pt x="12606" y="26448"/>
                </a:lnTo>
                <a:lnTo>
                  <a:pt x="9744" y="26087"/>
                </a:lnTo>
                <a:lnTo>
                  <a:pt x="6884" y="25846"/>
                </a:lnTo>
                <a:lnTo>
                  <a:pt x="0" y="25459"/>
                </a:lnTo>
                <a:lnTo>
                  <a:pt x="3359" y="25392"/>
                </a:lnTo>
                <a:lnTo>
                  <a:pt x="4532" y="26335"/>
                </a:lnTo>
                <a:lnTo>
                  <a:pt x="5314" y="27917"/>
                </a:lnTo>
                <a:lnTo>
                  <a:pt x="6569" y="32748"/>
                </a:lnTo>
                <a:lnTo>
                  <a:pt x="11338" y="38135"/>
                </a:lnTo>
                <a:lnTo>
                  <a:pt x="12709" y="40546"/>
                </a:lnTo>
                <a:lnTo>
                  <a:pt x="14232" y="45764"/>
                </a:lnTo>
                <a:lnTo>
                  <a:pt x="14909" y="51258"/>
                </a:lnTo>
                <a:lnTo>
                  <a:pt x="15090" y="54057"/>
                </a:lnTo>
                <a:lnTo>
                  <a:pt x="16163" y="56875"/>
                </a:lnTo>
                <a:lnTo>
                  <a:pt x="19895" y="62546"/>
                </a:lnTo>
                <a:lnTo>
                  <a:pt x="20318" y="66345"/>
                </a:lnTo>
                <a:lnTo>
                  <a:pt x="19649" y="70782"/>
                </a:lnTo>
                <a:lnTo>
                  <a:pt x="18249" y="75645"/>
                </a:lnTo>
                <a:lnTo>
                  <a:pt x="17317" y="79840"/>
                </a:lnTo>
                <a:lnTo>
                  <a:pt x="16695" y="83589"/>
                </a:lnTo>
                <a:lnTo>
                  <a:pt x="16004" y="90294"/>
                </a:lnTo>
                <a:lnTo>
                  <a:pt x="15697" y="96449"/>
                </a:lnTo>
                <a:lnTo>
                  <a:pt x="15524" y="109821"/>
                </a:lnTo>
                <a:lnTo>
                  <a:pt x="15452" y="148205"/>
                </a:lnTo>
                <a:lnTo>
                  <a:pt x="16404" y="150121"/>
                </a:lnTo>
                <a:lnTo>
                  <a:pt x="17991" y="151397"/>
                </a:lnTo>
                <a:lnTo>
                  <a:pt x="23671" y="153802"/>
                </a:lnTo>
                <a:lnTo>
                  <a:pt x="23919" y="149357"/>
                </a:lnTo>
                <a:lnTo>
                  <a:pt x="24906" y="147078"/>
                </a:lnTo>
                <a:lnTo>
                  <a:pt x="28543" y="142007"/>
                </a:lnTo>
                <a:lnTo>
                  <a:pt x="33335" y="136578"/>
                </a:lnTo>
                <a:lnTo>
                  <a:pt x="38639" y="130990"/>
                </a:lnTo>
                <a:lnTo>
                  <a:pt x="44172" y="125331"/>
                </a:lnTo>
                <a:lnTo>
                  <a:pt x="47933" y="122489"/>
                </a:lnTo>
                <a:lnTo>
                  <a:pt x="52346" y="119642"/>
                </a:lnTo>
                <a:lnTo>
                  <a:pt x="57193" y="116791"/>
                </a:lnTo>
                <a:lnTo>
                  <a:pt x="62329" y="113938"/>
                </a:lnTo>
                <a:lnTo>
                  <a:pt x="73115" y="108228"/>
                </a:lnTo>
                <a:lnTo>
                  <a:pt x="89899" y="99658"/>
                </a:lnTo>
                <a:lnTo>
                  <a:pt x="94610" y="96801"/>
                </a:lnTo>
                <a:lnTo>
                  <a:pt x="98704" y="93944"/>
                </a:lnTo>
                <a:lnTo>
                  <a:pt x="102385" y="91086"/>
                </a:lnTo>
                <a:lnTo>
                  <a:pt x="106745" y="89181"/>
                </a:lnTo>
                <a:lnTo>
                  <a:pt x="111556" y="87912"/>
                </a:lnTo>
                <a:lnTo>
                  <a:pt x="116669" y="87065"/>
                </a:lnTo>
                <a:lnTo>
                  <a:pt x="121029" y="86500"/>
                </a:lnTo>
                <a:lnTo>
                  <a:pt x="124889" y="86124"/>
                </a:lnTo>
                <a:lnTo>
                  <a:pt x="128415" y="85873"/>
                </a:lnTo>
                <a:lnTo>
                  <a:pt x="132670" y="85706"/>
                </a:lnTo>
                <a:lnTo>
                  <a:pt x="142478" y="85520"/>
                </a:lnTo>
                <a:lnTo>
                  <a:pt x="146808" y="86423"/>
                </a:lnTo>
                <a:lnTo>
                  <a:pt x="150648" y="87978"/>
                </a:lnTo>
                <a:lnTo>
                  <a:pt x="159102" y="92766"/>
                </a:lnTo>
                <a:lnTo>
                  <a:pt x="162799" y="95960"/>
                </a:lnTo>
                <a:lnTo>
                  <a:pt x="165118" y="98146"/>
                </a:lnTo>
                <a:lnTo>
                  <a:pt x="166664" y="101507"/>
                </a:lnTo>
                <a:lnTo>
                  <a:pt x="167695" y="105654"/>
                </a:lnTo>
                <a:lnTo>
                  <a:pt x="168382" y="110323"/>
                </a:lnTo>
                <a:lnTo>
                  <a:pt x="168840" y="114388"/>
                </a:lnTo>
                <a:lnTo>
                  <a:pt x="169145" y="118051"/>
                </a:lnTo>
                <a:lnTo>
                  <a:pt x="169485" y="124661"/>
                </a:lnTo>
                <a:lnTo>
                  <a:pt x="169635" y="130773"/>
                </a:lnTo>
                <a:lnTo>
                  <a:pt x="169720" y="144121"/>
                </a:lnTo>
                <a:lnTo>
                  <a:pt x="168780" y="148350"/>
                </a:lnTo>
                <a:lnTo>
                  <a:pt x="167200" y="152122"/>
                </a:lnTo>
                <a:lnTo>
                  <a:pt x="165195" y="155589"/>
                </a:lnTo>
                <a:lnTo>
                  <a:pt x="163858" y="159806"/>
                </a:lnTo>
                <a:lnTo>
                  <a:pt x="162966" y="164522"/>
                </a:lnTo>
                <a:lnTo>
                  <a:pt x="162372" y="169571"/>
                </a:lnTo>
                <a:lnTo>
                  <a:pt x="161023" y="173889"/>
                </a:lnTo>
                <a:lnTo>
                  <a:pt x="159172" y="177721"/>
                </a:lnTo>
                <a:lnTo>
                  <a:pt x="154574" y="184518"/>
                </a:lnTo>
                <a:lnTo>
                  <a:pt x="149356" y="190714"/>
                </a:lnTo>
                <a:lnTo>
                  <a:pt x="145678" y="193700"/>
                </a:lnTo>
                <a:lnTo>
                  <a:pt x="141322" y="196643"/>
                </a:lnTo>
                <a:lnTo>
                  <a:pt x="136512" y="199558"/>
                </a:lnTo>
                <a:lnTo>
                  <a:pt x="132353" y="202453"/>
                </a:lnTo>
                <a:lnTo>
                  <a:pt x="128629" y="205336"/>
                </a:lnTo>
                <a:lnTo>
                  <a:pt x="125193" y="208210"/>
                </a:lnTo>
                <a:lnTo>
                  <a:pt x="121950" y="210126"/>
                </a:lnTo>
                <a:lnTo>
                  <a:pt x="118835" y="211404"/>
                </a:lnTo>
                <a:lnTo>
                  <a:pt x="115806" y="212256"/>
                </a:lnTo>
                <a:lnTo>
                  <a:pt x="113787" y="213776"/>
                </a:lnTo>
                <a:lnTo>
                  <a:pt x="112441" y="215742"/>
                </a:lnTo>
                <a:lnTo>
                  <a:pt x="111543" y="218005"/>
                </a:lnTo>
                <a:lnTo>
                  <a:pt x="109992" y="219514"/>
                </a:lnTo>
                <a:lnTo>
                  <a:pt x="108006" y="220520"/>
                </a:lnTo>
                <a:lnTo>
                  <a:pt x="102525" y="222134"/>
                </a:lnTo>
                <a:lnTo>
                  <a:pt x="99236" y="222355"/>
                </a:lnTo>
                <a:lnTo>
                  <a:pt x="94598" y="222453"/>
                </a:lnTo>
                <a:lnTo>
                  <a:pt x="84031" y="222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0"/>
          <p:cNvSpPr/>
          <p:nvPr/>
        </p:nvSpPr>
        <p:spPr>
          <a:xfrm>
            <a:off x="3131830" y="2888941"/>
            <a:ext cx="128426" cy="188469"/>
          </a:xfrm>
          <a:custGeom>
            <a:avLst/>
            <a:gdLst/>
            <a:ahLst/>
            <a:cxnLst/>
            <a:rect l="0" t="0" r="0" b="0"/>
            <a:pathLst>
              <a:path w="128426" h="188469">
                <a:moveTo>
                  <a:pt x="68570" y="17136"/>
                </a:moveTo>
                <a:lnTo>
                  <a:pt x="68570" y="99"/>
                </a:lnTo>
                <a:lnTo>
                  <a:pt x="66030" y="39"/>
                </a:lnTo>
                <a:lnTo>
                  <a:pt x="56638" y="0"/>
                </a:lnTo>
                <a:lnTo>
                  <a:pt x="53948" y="950"/>
                </a:lnTo>
                <a:lnTo>
                  <a:pt x="51202" y="2535"/>
                </a:lnTo>
                <a:lnTo>
                  <a:pt x="48419" y="4545"/>
                </a:lnTo>
                <a:lnTo>
                  <a:pt x="44658" y="6837"/>
                </a:lnTo>
                <a:lnTo>
                  <a:pt x="40246" y="9317"/>
                </a:lnTo>
                <a:lnTo>
                  <a:pt x="35400" y="11924"/>
                </a:lnTo>
                <a:lnTo>
                  <a:pt x="31216" y="14614"/>
                </a:lnTo>
                <a:lnTo>
                  <a:pt x="27475" y="17359"/>
                </a:lnTo>
                <a:lnTo>
                  <a:pt x="24028" y="20143"/>
                </a:lnTo>
                <a:lnTo>
                  <a:pt x="20778" y="22950"/>
                </a:lnTo>
                <a:lnTo>
                  <a:pt x="17658" y="25775"/>
                </a:lnTo>
                <a:lnTo>
                  <a:pt x="14626" y="28610"/>
                </a:lnTo>
                <a:lnTo>
                  <a:pt x="12605" y="31453"/>
                </a:lnTo>
                <a:lnTo>
                  <a:pt x="10359" y="37152"/>
                </a:lnTo>
                <a:lnTo>
                  <a:pt x="6821" y="42860"/>
                </a:lnTo>
                <a:lnTo>
                  <a:pt x="4544" y="45715"/>
                </a:lnTo>
                <a:lnTo>
                  <a:pt x="3025" y="48571"/>
                </a:lnTo>
                <a:lnTo>
                  <a:pt x="1339" y="54285"/>
                </a:lnTo>
                <a:lnTo>
                  <a:pt x="589" y="59999"/>
                </a:lnTo>
                <a:lnTo>
                  <a:pt x="256" y="65714"/>
                </a:lnTo>
                <a:lnTo>
                  <a:pt x="24" y="75450"/>
                </a:lnTo>
                <a:lnTo>
                  <a:pt x="0" y="81193"/>
                </a:lnTo>
                <a:lnTo>
                  <a:pt x="1901" y="82700"/>
                </a:lnTo>
                <a:lnTo>
                  <a:pt x="5074" y="83706"/>
                </a:lnTo>
                <a:lnTo>
                  <a:pt x="9094" y="84376"/>
                </a:lnTo>
                <a:lnTo>
                  <a:pt x="12727" y="84823"/>
                </a:lnTo>
                <a:lnTo>
                  <a:pt x="16101" y="85120"/>
                </a:lnTo>
                <a:lnTo>
                  <a:pt x="19303" y="85319"/>
                </a:lnTo>
                <a:lnTo>
                  <a:pt x="27941" y="85540"/>
                </a:lnTo>
                <a:lnTo>
                  <a:pt x="61292" y="85706"/>
                </a:lnTo>
                <a:lnTo>
                  <a:pt x="65623" y="86662"/>
                </a:lnTo>
                <a:lnTo>
                  <a:pt x="70415" y="88252"/>
                </a:lnTo>
                <a:lnTo>
                  <a:pt x="75515" y="90264"/>
                </a:lnTo>
                <a:lnTo>
                  <a:pt x="80820" y="91605"/>
                </a:lnTo>
                <a:lnTo>
                  <a:pt x="86261" y="92500"/>
                </a:lnTo>
                <a:lnTo>
                  <a:pt x="91794" y="93096"/>
                </a:lnTo>
                <a:lnTo>
                  <a:pt x="96435" y="94446"/>
                </a:lnTo>
                <a:lnTo>
                  <a:pt x="100482" y="96299"/>
                </a:lnTo>
                <a:lnTo>
                  <a:pt x="104132" y="98486"/>
                </a:lnTo>
                <a:lnTo>
                  <a:pt x="107518" y="100897"/>
                </a:lnTo>
                <a:lnTo>
                  <a:pt x="110727" y="103457"/>
                </a:lnTo>
                <a:lnTo>
                  <a:pt x="113820" y="106115"/>
                </a:lnTo>
                <a:lnTo>
                  <a:pt x="116834" y="107888"/>
                </a:lnTo>
                <a:lnTo>
                  <a:pt x="119796" y="109070"/>
                </a:lnTo>
                <a:lnTo>
                  <a:pt x="122723" y="109858"/>
                </a:lnTo>
                <a:lnTo>
                  <a:pt x="124674" y="112288"/>
                </a:lnTo>
                <a:lnTo>
                  <a:pt x="125975" y="115813"/>
                </a:lnTo>
                <a:lnTo>
                  <a:pt x="126842" y="120068"/>
                </a:lnTo>
                <a:lnTo>
                  <a:pt x="127421" y="123858"/>
                </a:lnTo>
                <a:lnTo>
                  <a:pt x="127806" y="127336"/>
                </a:lnTo>
                <a:lnTo>
                  <a:pt x="128063" y="130608"/>
                </a:lnTo>
                <a:lnTo>
                  <a:pt x="128234" y="133741"/>
                </a:lnTo>
                <a:lnTo>
                  <a:pt x="128425" y="139763"/>
                </a:lnTo>
                <a:lnTo>
                  <a:pt x="127523" y="143655"/>
                </a:lnTo>
                <a:lnTo>
                  <a:pt x="125969" y="148155"/>
                </a:lnTo>
                <a:lnTo>
                  <a:pt x="123981" y="153059"/>
                </a:lnTo>
                <a:lnTo>
                  <a:pt x="122655" y="157281"/>
                </a:lnTo>
                <a:lnTo>
                  <a:pt x="121772" y="161049"/>
                </a:lnTo>
                <a:lnTo>
                  <a:pt x="121183" y="164513"/>
                </a:lnTo>
                <a:lnTo>
                  <a:pt x="119838" y="167775"/>
                </a:lnTo>
                <a:lnTo>
                  <a:pt x="117988" y="170902"/>
                </a:lnTo>
                <a:lnTo>
                  <a:pt x="115803" y="173939"/>
                </a:lnTo>
                <a:lnTo>
                  <a:pt x="112441" y="175964"/>
                </a:lnTo>
                <a:lnTo>
                  <a:pt x="108295" y="177314"/>
                </a:lnTo>
                <a:lnTo>
                  <a:pt x="103625" y="178214"/>
                </a:lnTo>
                <a:lnTo>
                  <a:pt x="99560" y="179766"/>
                </a:lnTo>
                <a:lnTo>
                  <a:pt x="95897" y="181754"/>
                </a:lnTo>
                <a:lnTo>
                  <a:pt x="92503" y="184031"/>
                </a:lnTo>
                <a:lnTo>
                  <a:pt x="89288" y="185550"/>
                </a:lnTo>
                <a:lnTo>
                  <a:pt x="86192" y="186562"/>
                </a:lnTo>
                <a:lnTo>
                  <a:pt x="83175" y="187237"/>
                </a:lnTo>
                <a:lnTo>
                  <a:pt x="80211" y="187686"/>
                </a:lnTo>
                <a:lnTo>
                  <a:pt x="77284" y="187986"/>
                </a:lnTo>
                <a:lnTo>
                  <a:pt x="74379" y="188186"/>
                </a:lnTo>
                <a:lnTo>
                  <a:pt x="71490" y="188320"/>
                </a:lnTo>
                <a:lnTo>
                  <a:pt x="65740" y="188468"/>
                </a:lnTo>
                <a:lnTo>
                  <a:pt x="62873" y="187554"/>
                </a:lnTo>
                <a:lnTo>
                  <a:pt x="60010" y="185993"/>
                </a:lnTo>
                <a:lnTo>
                  <a:pt x="57148" y="184000"/>
                </a:lnTo>
                <a:lnTo>
                  <a:pt x="54288" y="181719"/>
                </a:lnTo>
                <a:lnTo>
                  <a:pt x="51428" y="179245"/>
                </a:lnTo>
                <a:lnTo>
                  <a:pt x="48570" y="176644"/>
                </a:lnTo>
                <a:lnTo>
                  <a:pt x="42853" y="171213"/>
                </a:lnTo>
                <a:lnTo>
                  <a:pt x="39995" y="168432"/>
                </a:lnTo>
                <a:lnTo>
                  <a:pt x="38090" y="165625"/>
                </a:lnTo>
                <a:lnTo>
                  <a:pt x="35973" y="159966"/>
                </a:lnTo>
                <a:lnTo>
                  <a:pt x="35032" y="154276"/>
                </a:lnTo>
                <a:lnTo>
                  <a:pt x="34781" y="151425"/>
                </a:lnTo>
                <a:lnTo>
                  <a:pt x="34614" y="147620"/>
                </a:lnTo>
                <a:lnTo>
                  <a:pt x="34428" y="138311"/>
                </a:lnTo>
                <a:lnTo>
                  <a:pt x="35331" y="133162"/>
                </a:lnTo>
                <a:lnTo>
                  <a:pt x="36886" y="127824"/>
                </a:lnTo>
                <a:lnTo>
                  <a:pt x="38874" y="122361"/>
                </a:lnTo>
                <a:lnTo>
                  <a:pt x="42105" y="116813"/>
                </a:lnTo>
                <a:lnTo>
                  <a:pt x="46164" y="111210"/>
                </a:lnTo>
                <a:lnTo>
                  <a:pt x="50775" y="105570"/>
                </a:lnTo>
                <a:lnTo>
                  <a:pt x="54802" y="100857"/>
                </a:lnTo>
                <a:lnTo>
                  <a:pt x="58439" y="96762"/>
                </a:lnTo>
                <a:lnTo>
                  <a:pt x="61815" y="93080"/>
                </a:lnTo>
                <a:lnTo>
                  <a:pt x="65019" y="88721"/>
                </a:lnTo>
                <a:lnTo>
                  <a:pt x="68108" y="83909"/>
                </a:lnTo>
                <a:lnTo>
                  <a:pt x="71119" y="78796"/>
                </a:lnTo>
                <a:lnTo>
                  <a:pt x="75032" y="73483"/>
                </a:lnTo>
                <a:lnTo>
                  <a:pt x="79545" y="68036"/>
                </a:lnTo>
                <a:lnTo>
                  <a:pt x="84459" y="62499"/>
                </a:lnTo>
                <a:lnTo>
                  <a:pt x="94999" y="51268"/>
                </a:lnTo>
                <a:lnTo>
                  <a:pt x="111432" y="34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1"/>
          <p:cNvSpPr/>
          <p:nvPr/>
        </p:nvSpPr>
        <p:spPr>
          <a:xfrm>
            <a:off x="3311842" y="2863214"/>
            <a:ext cx="137161" cy="222887"/>
          </a:xfrm>
          <a:custGeom>
            <a:avLst/>
            <a:gdLst/>
            <a:ahLst/>
            <a:cxnLst/>
            <a:rect l="0" t="0" r="0" b="0"/>
            <a:pathLst>
              <a:path w="137161" h="222887">
                <a:moveTo>
                  <a:pt x="0" y="0"/>
                </a:moveTo>
                <a:lnTo>
                  <a:pt x="7381" y="7381"/>
                </a:lnTo>
                <a:lnTo>
                  <a:pt x="8043" y="10584"/>
                </a:lnTo>
                <a:lnTo>
                  <a:pt x="8337" y="15182"/>
                </a:lnTo>
                <a:lnTo>
                  <a:pt x="8468" y="20400"/>
                </a:lnTo>
                <a:lnTo>
                  <a:pt x="8570" y="45731"/>
                </a:lnTo>
                <a:lnTo>
                  <a:pt x="7618" y="48585"/>
                </a:lnTo>
                <a:lnTo>
                  <a:pt x="4021" y="54296"/>
                </a:lnTo>
                <a:lnTo>
                  <a:pt x="1191" y="58316"/>
                </a:lnTo>
                <a:lnTo>
                  <a:pt x="1747" y="59832"/>
                </a:lnTo>
                <a:lnTo>
                  <a:pt x="4904" y="64058"/>
                </a:lnTo>
                <a:lnTo>
                  <a:pt x="8800" y="68640"/>
                </a:lnTo>
                <a:lnTo>
                  <a:pt x="16764" y="76765"/>
                </a:lnTo>
                <a:lnTo>
                  <a:pt x="17032" y="81589"/>
                </a:lnTo>
                <a:lnTo>
                  <a:pt x="18022" y="82968"/>
                </a:lnTo>
                <a:lnTo>
                  <a:pt x="19635" y="83887"/>
                </a:lnTo>
                <a:lnTo>
                  <a:pt x="24516" y="85362"/>
                </a:lnTo>
                <a:lnTo>
                  <a:pt x="26822" y="85484"/>
                </a:lnTo>
                <a:lnTo>
                  <a:pt x="40374" y="85694"/>
                </a:lnTo>
                <a:lnTo>
                  <a:pt x="67500" y="85725"/>
                </a:lnTo>
                <a:lnTo>
                  <a:pt x="71670" y="84772"/>
                </a:lnTo>
                <a:lnTo>
                  <a:pt x="75403" y="83185"/>
                </a:lnTo>
                <a:lnTo>
                  <a:pt x="78843" y="81175"/>
                </a:lnTo>
                <a:lnTo>
                  <a:pt x="82089" y="79834"/>
                </a:lnTo>
                <a:lnTo>
                  <a:pt x="85206" y="78940"/>
                </a:lnTo>
                <a:lnTo>
                  <a:pt x="88237" y="78345"/>
                </a:lnTo>
                <a:lnTo>
                  <a:pt x="91209" y="77948"/>
                </a:lnTo>
                <a:lnTo>
                  <a:pt x="94144" y="77683"/>
                </a:lnTo>
                <a:lnTo>
                  <a:pt x="97053" y="77506"/>
                </a:lnTo>
                <a:lnTo>
                  <a:pt x="102824" y="77310"/>
                </a:lnTo>
                <a:lnTo>
                  <a:pt x="114291" y="77184"/>
                </a:lnTo>
                <a:lnTo>
                  <a:pt x="126893" y="77156"/>
                </a:lnTo>
                <a:lnTo>
                  <a:pt x="127458" y="76202"/>
                </a:lnTo>
                <a:lnTo>
                  <a:pt x="128488" y="69375"/>
                </a:lnTo>
                <a:lnTo>
                  <a:pt x="128579" y="62759"/>
                </a:lnTo>
                <a:lnTo>
                  <a:pt x="128584" y="61231"/>
                </a:lnTo>
                <a:lnTo>
                  <a:pt x="126046" y="58011"/>
                </a:lnTo>
                <a:lnTo>
                  <a:pt x="124035" y="55819"/>
                </a:lnTo>
                <a:lnTo>
                  <a:pt x="119262" y="50844"/>
                </a:lnTo>
                <a:lnTo>
                  <a:pt x="116656" y="48184"/>
                </a:lnTo>
                <a:lnTo>
                  <a:pt x="114918" y="45458"/>
                </a:lnTo>
                <a:lnTo>
                  <a:pt x="112987" y="39889"/>
                </a:lnTo>
                <a:lnTo>
                  <a:pt x="109589" y="34239"/>
                </a:lnTo>
                <a:lnTo>
                  <a:pt x="107349" y="31398"/>
                </a:lnTo>
                <a:lnTo>
                  <a:pt x="104861" y="25703"/>
                </a:lnTo>
                <a:lnTo>
                  <a:pt x="104197" y="22850"/>
                </a:lnTo>
                <a:lnTo>
                  <a:pt x="100920" y="17141"/>
                </a:lnTo>
                <a:lnTo>
                  <a:pt x="94308" y="8586"/>
                </a:lnTo>
                <a:lnTo>
                  <a:pt x="94298" y="28724"/>
                </a:lnTo>
                <a:lnTo>
                  <a:pt x="95250" y="31532"/>
                </a:lnTo>
                <a:lnTo>
                  <a:pt x="98849" y="37192"/>
                </a:lnTo>
                <a:lnTo>
                  <a:pt x="99237" y="40987"/>
                </a:lnTo>
                <a:lnTo>
                  <a:pt x="98543" y="45423"/>
                </a:lnTo>
                <a:lnTo>
                  <a:pt x="97128" y="50284"/>
                </a:lnTo>
                <a:lnTo>
                  <a:pt x="97137" y="54478"/>
                </a:lnTo>
                <a:lnTo>
                  <a:pt x="98095" y="58227"/>
                </a:lnTo>
                <a:lnTo>
                  <a:pt x="100748" y="64931"/>
                </a:lnTo>
                <a:lnTo>
                  <a:pt x="101927" y="71086"/>
                </a:lnTo>
                <a:lnTo>
                  <a:pt x="102241" y="75014"/>
                </a:lnTo>
                <a:lnTo>
                  <a:pt x="102451" y="79537"/>
                </a:lnTo>
                <a:lnTo>
                  <a:pt x="102591" y="84457"/>
                </a:lnTo>
                <a:lnTo>
                  <a:pt x="103636" y="89642"/>
                </a:lnTo>
                <a:lnTo>
                  <a:pt x="105286" y="95004"/>
                </a:lnTo>
                <a:lnTo>
                  <a:pt x="107338" y="100484"/>
                </a:lnTo>
                <a:lnTo>
                  <a:pt x="108706" y="105090"/>
                </a:lnTo>
                <a:lnTo>
                  <a:pt x="109618" y="109112"/>
                </a:lnTo>
                <a:lnTo>
                  <a:pt x="110227" y="112747"/>
                </a:lnTo>
                <a:lnTo>
                  <a:pt x="113442" y="119325"/>
                </a:lnTo>
                <a:lnTo>
                  <a:pt x="115633" y="122413"/>
                </a:lnTo>
                <a:lnTo>
                  <a:pt x="117094" y="126376"/>
                </a:lnTo>
                <a:lnTo>
                  <a:pt x="118068" y="130923"/>
                </a:lnTo>
                <a:lnTo>
                  <a:pt x="118717" y="135860"/>
                </a:lnTo>
                <a:lnTo>
                  <a:pt x="120102" y="140103"/>
                </a:lnTo>
                <a:lnTo>
                  <a:pt x="121978" y="143885"/>
                </a:lnTo>
                <a:lnTo>
                  <a:pt x="125650" y="150627"/>
                </a:lnTo>
                <a:lnTo>
                  <a:pt x="127282" y="156798"/>
                </a:lnTo>
                <a:lnTo>
                  <a:pt x="127717" y="160730"/>
                </a:lnTo>
                <a:lnTo>
                  <a:pt x="128007" y="165256"/>
                </a:lnTo>
                <a:lnTo>
                  <a:pt x="128330" y="174412"/>
                </a:lnTo>
                <a:lnTo>
                  <a:pt x="128511" y="184922"/>
                </a:lnTo>
                <a:lnTo>
                  <a:pt x="128577" y="199918"/>
                </a:lnTo>
                <a:lnTo>
                  <a:pt x="129533" y="201859"/>
                </a:lnTo>
                <a:lnTo>
                  <a:pt x="131123" y="203153"/>
                </a:lnTo>
                <a:lnTo>
                  <a:pt x="133135" y="204016"/>
                </a:lnTo>
                <a:lnTo>
                  <a:pt x="134477" y="205543"/>
                </a:lnTo>
                <a:lnTo>
                  <a:pt x="135372" y="207514"/>
                </a:lnTo>
                <a:lnTo>
                  <a:pt x="136365" y="212244"/>
                </a:lnTo>
                <a:lnTo>
                  <a:pt x="136807" y="217521"/>
                </a:lnTo>
                <a:lnTo>
                  <a:pt x="137160" y="2228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2"/>
          <p:cNvSpPr/>
          <p:nvPr/>
        </p:nvSpPr>
        <p:spPr>
          <a:xfrm>
            <a:off x="3663314" y="2889294"/>
            <a:ext cx="171451" cy="25357"/>
          </a:xfrm>
          <a:custGeom>
            <a:avLst/>
            <a:gdLst/>
            <a:ahLst/>
            <a:cxnLst/>
            <a:rect l="0" t="0" r="0" b="0"/>
            <a:pathLst>
              <a:path w="171451" h="25357">
                <a:moveTo>
                  <a:pt x="0" y="25356"/>
                </a:moveTo>
                <a:lnTo>
                  <a:pt x="11932" y="25356"/>
                </a:lnTo>
                <a:lnTo>
                  <a:pt x="14623" y="24403"/>
                </a:lnTo>
                <a:lnTo>
                  <a:pt x="17368" y="22816"/>
                </a:lnTo>
                <a:lnTo>
                  <a:pt x="20151" y="20805"/>
                </a:lnTo>
                <a:lnTo>
                  <a:pt x="23912" y="19464"/>
                </a:lnTo>
                <a:lnTo>
                  <a:pt x="28324" y="18570"/>
                </a:lnTo>
                <a:lnTo>
                  <a:pt x="33170" y="17975"/>
                </a:lnTo>
                <a:lnTo>
                  <a:pt x="37353" y="17577"/>
                </a:lnTo>
                <a:lnTo>
                  <a:pt x="41095" y="17313"/>
                </a:lnTo>
                <a:lnTo>
                  <a:pt x="44542" y="17136"/>
                </a:lnTo>
                <a:lnTo>
                  <a:pt x="53452" y="16940"/>
                </a:lnTo>
                <a:lnTo>
                  <a:pt x="74694" y="16814"/>
                </a:lnTo>
                <a:lnTo>
                  <a:pt x="80276" y="15851"/>
                </a:lnTo>
                <a:lnTo>
                  <a:pt x="85903" y="14257"/>
                </a:lnTo>
                <a:lnTo>
                  <a:pt x="91559" y="12241"/>
                </a:lnTo>
                <a:lnTo>
                  <a:pt x="97234" y="10898"/>
                </a:lnTo>
                <a:lnTo>
                  <a:pt x="102923" y="10002"/>
                </a:lnTo>
                <a:lnTo>
                  <a:pt x="108621" y="9405"/>
                </a:lnTo>
                <a:lnTo>
                  <a:pt x="114324" y="9007"/>
                </a:lnTo>
                <a:lnTo>
                  <a:pt x="120031" y="8741"/>
                </a:lnTo>
                <a:lnTo>
                  <a:pt x="125741" y="8564"/>
                </a:lnTo>
                <a:lnTo>
                  <a:pt x="130500" y="7494"/>
                </a:lnTo>
                <a:lnTo>
                  <a:pt x="134625" y="5828"/>
                </a:lnTo>
                <a:lnTo>
                  <a:pt x="138328" y="3765"/>
                </a:lnTo>
                <a:lnTo>
                  <a:pt x="141749" y="2389"/>
                </a:lnTo>
                <a:lnTo>
                  <a:pt x="144982" y="1472"/>
                </a:lnTo>
                <a:lnTo>
                  <a:pt x="148090" y="861"/>
                </a:lnTo>
                <a:lnTo>
                  <a:pt x="151114" y="453"/>
                </a:lnTo>
                <a:lnTo>
                  <a:pt x="154083" y="181"/>
                </a:lnTo>
                <a:lnTo>
                  <a:pt x="157015" y="0"/>
                </a:lnTo>
                <a:lnTo>
                  <a:pt x="158969" y="832"/>
                </a:lnTo>
                <a:lnTo>
                  <a:pt x="160272" y="2339"/>
                </a:lnTo>
                <a:lnTo>
                  <a:pt x="161141" y="4296"/>
                </a:lnTo>
                <a:lnTo>
                  <a:pt x="162673" y="5601"/>
                </a:lnTo>
                <a:lnTo>
                  <a:pt x="164646" y="6471"/>
                </a:lnTo>
                <a:lnTo>
                  <a:pt x="171450" y="8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63"/>
          <p:cNvSpPr/>
          <p:nvPr/>
        </p:nvSpPr>
        <p:spPr>
          <a:xfrm>
            <a:off x="3663314" y="295751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40625" y="25718"/>
                </a:lnTo>
                <a:lnTo>
                  <a:pt x="45181" y="24765"/>
                </a:lnTo>
                <a:lnTo>
                  <a:pt x="49171" y="23178"/>
                </a:lnTo>
                <a:lnTo>
                  <a:pt x="52783" y="21167"/>
                </a:lnTo>
                <a:lnTo>
                  <a:pt x="58049" y="19826"/>
                </a:lnTo>
                <a:lnTo>
                  <a:pt x="64417" y="18932"/>
                </a:lnTo>
                <a:lnTo>
                  <a:pt x="71520" y="18337"/>
                </a:lnTo>
                <a:lnTo>
                  <a:pt x="78160" y="17940"/>
                </a:lnTo>
                <a:lnTo>
                  <a:pt x="90618" y="17498"/>
                </a:lnTo>
                <a:lnTo>
                  <a:pt x="96608" y="16428"/>
                </a:lnTo>
                <a:lnTo>
                  <a:pt x="102505" y="14762"/>
                </a:lnTo>
                <a:lnTo>
                  <a:pt x="108342" y="12699"/>
                </a:lnTo>
                <a:lnTo>
                  <a:pt x="114138" y="11323"/>
                </a:lnTo>
                <a:lnTo>
                  <a:pt x="119907" y="10407"/>
                </a:lnTo>
                <a:lnTo>
                  <a:pt x="125658" y="9795"/>
                </a:lnTo>
                <a:lnTo>
                  <a:pt x="130445" y="9388"/>
                </a:lnTo>
                <a:lnTo>
                  <a:pt x="134588" y="9116"/>
                </a:lnTo>
                <a:lnTo>
                  <a:pt x="138303" y="8935"/>
                </a:lnTo>
                <a:lnTo>
                  <a:pt x="147511" y="8734"/>
                </a:lnTo>
                <a:lnTo>
                  <a:pt x="168944" y="8605"/>
                </a:lnTo>
                <a:lnTo>
                  <a:pt x="173590" y="7641"/>
                </a:lnTo>
                <a:lnTo>
                  <a:pt x="177639" y="6047"/>
                </a:lnTo>
                <a:lnTo>
                  <a:pt x="181291" y="4031"/>
                </a:lnTo>
                <a:lnTo>
                  <a:pt x="184679" y="2687"/>
                </a:lnTo>
                <a:lnTo>
                  <a:pt x="187889" y="179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4"/>
          <p:cNvSpPr/>
          <p:nvPr/>
        </p:nvSpPr>
        <p:spPr>
          <a:xfrm>
            <a:off x="3989219" y="2828935"/>
            <a:ext cx="214164" cy="158823"/>
          </a:xfrm>
          <a:custGeom>
            <a:avLst/>
            <a:gdLst/>
            <a:ahLst/>
            <a:cxnLst/>
            <a:rect l="0" t="0" r="0" b="0"/>
            <a:pathLst>
              <a:path w="214164" h="158823">
                <a:moveTo>
                  <a:pt x="128438" y="17135"/>
                </a:moveTo>
                <a:lnTo>
                  <a:pt x="128438" y="9754"/>
                </a:lnTo>
                <a:lnTo>
                  <a:pt x="125898" y="6552"/>
                </a:lnTo>
                <a:lnTo>
                  <a:pt x="121057" y="1286"/>
                </a:lnTo>
                <a:lnTo>
                  <a:pt x="119708" y="854"/>
                </a:lnTo>
                <a:lnTo>
                  <a:pt x="113237" y="160"/>
                </a:lnTo>
                <a:lnTo>
                  <a:pt x="107127" y="23"/>
                </a:lnTo>
                <a:lnTo>
                  <a:pt x="94925" y="0"/>
                </a:lnTo>
                <a:lnTo>
                  <a:pt x="90856" y="949"/>
                </a:lnTo>
                <a:lnTo>
                  <a:pt x="87191" y="2534"/>
                </a:lnTo>
                <a:lnTo>
                  <a:pt x="83795" y="4543"/>
                </a:lnTo>
                <a:lnTo>
                  <a:pt x="79626" y="6835"/>
                </a:lnTo>
                <a:lnTo>
                  <a:pt x="69914" y="11922"/>
                </a:lnTo>
                <a:lnTo>
                  <a:pt x="65609" y="14612"/>
                </a:lnTo>
                <a:lnTo>
                  <a:pt x="61787" y="17358"/>
                </a:lnTo>
                <a:lnTo>
                  <a:pt x="58287" y="20141"/>
                </a:lnTo>
                <a:lnTo>
                  <a:pt x="54048" y="22949"/>
                </a:lnTo>
                <a:lnTo>
                  <a:pt x="49317" y="25773"/>
                </a:lnTo>
                <a:lnTo>
                  <a:pt x="44259" y="28609"/>
                </a:lnTo>
                <a:lnTo>
                  <a:pt x="39933" y="31452"/>
                </a:lnTo>
                <a:lnTo>
                  <a:pt x="36097" y="34299"/>
                </a:lnTo>
                <a:lnTo>
                  <a:pt x="32588" y="37150"/>
                </a:lnTo>
                <a:lnTo>
                  <a:pt x="29295" y="40956"/>
                </a:lnTo>
                <a:lnTo>
                  <a:pt x="26148" y="45398"/>
                </a:lnTo>
                <a:lnTo>
                  <a:pt x="23097" y="50264"/>
                </a:lnTo>
                <a:lnTo>
                  <a:pt x="20111" y="55414"/>
                </a:lnTo>
                <a:lnTo>
                  <a:pt x="14253" y="66215"/>
                </a:lnTo>
                <a:lnTo>
                  <a:pt x="5600" y="83006"/>
                </a:lnTo>
                <a:lnTo>
                  <a:pt x="3683" y="87719"/>
                </a:lnTo>
                <a:lnTo>
                  <a:pt x="2406" y="91813"/>
                </a:lnTo>
                <a:lnTo>
                  <a:pt x="1554" y="95495"/>
                </a:lnTo>
                <a:lnTo>
                  <a:pt x="987" y="99855"/>
                </a:lnTo>
                <a:lnTo>
                  <a:pt x="608" y="104666"/>
                </a:lnTo>
                <a:lnTo>
                  <a:pt x="187" y="114140"/>
                </a:lnTo>
                <a:lnTo>
                  <a:pt x="0" y="121526"/>
                </a:lnTo>
                <a:lnTo>
                  <a:pt x="903" y="125781"/>
                </a:lnTo>
                <a:lnTo>
                  <a:pt x="2457" y="130523"/>
                </a:lnTo>
                <a:lnTo>
                  <a:pt x="4445" y="135590"/>
                </a:lnTo>
                <a:lnTo>
                  <a:pt x="7676" y="139920"/>
                </a:lnTo>
                <a:lnTo>
                  <a:pt x="11736" y="143759"/>
                </a:lnTo>
                <a:lnTo>
                  <a:pt x="16346" y="147271"/>
                </a:lnTo>
                <a:lnTo>
                  <a:pt x="20373" y="149612"/>
                </a:lnTo>
                <a:lnTo>
                  <a:pt x="24009" y="151173"/>
                </a:lnTo>
                <a:lnTo>
                  <a:pt x="27387" y="152213"/>
                </a:lnTo>
                <a:lnTo>
                  <a:pt x="31543" y="153860"/>
                </a:lnTo>
                <a:lnTo>
                  <a:pt x="36219" y="155910"/>
                </a:lnTo>
                <a:lnTo>
                  <a:pt x="41241" y="158229"/>
                </a:lnTo>
                <a:lnTo>
                  <a:pt x="45542" y="158822"/>
                </a:lnTo>
                <a:lnTo>
                  <a:pt x="49362" y="158265"/>
                </a:lnTo>
                <a:lnTo>
                  <a:pt x="52861" y="156942"/>
                </a:lnTo>
                <a:lnTo>
                  <a:pt x="58050" y="156060"/>
                </a:lnTo>
                <a:lnTo>
                  <a:pt x="64368" y="155471"/>
                </a:lnTo>
                <a:lnTo>
                  <a:pt x="71437" y="155079"/>
                </a:lnTo>
                <a:lnTo>
                  <a:pt x="78055" y="153865"/>
                </a:lnTo>
                <a:lnTo>
                  <a:pt x="84372" y="152103"/>
                </a:lnTo>
                <a:lnTo>
                  <a:pt x="112749" y="142432"/>
                </a:lnTo>
                <a:lnTo>
                  <a:pt x="119883" y="140671"/>
                </a:lnTo>
                <a:lnTo>
                  <a:pt x="126545" y="139497"/>
                </a:lnTo>
                <a:lnTo>
                  <a:pt x="132891" y="138715"/>
                </a:lnTo>
                <a:lnTo>
                  <a:pt x="139027" y="136288"/>
                </a:lnTo>
                <a:lnTo>
                  <a:pt x="145022" y="132765"/>
                </a:lnTo>
                <a:lnTo>
                  <a:pt x="150924" y="128512"/>
                </a:lnTo>
                <a:lnTo>
                  <a:pt x="157716" y="124724"/>
                </a:lnTo>
                <a:lnTo>
                  <a:pt x="165102" y="121246"/>
                </a:lnTo>
                <a:lnTo>
                  <a:pt x="172883" y="117974"/>
                </a:lnTo>
                <a:lnTo>
                  <a:pt x="179023" y="114841"/>
                </a:lnTo>
                <a:lnTo>
                  <a:pt x="184069" y="111800"/>
                </a:lnTo>
                <a:lnTo>
                  <a:pt x="188385" y="108820"/>
                </a:lnTo>
                <a:lnTo>
                  <a:pt x="192215" y="106833"/>
                </a:lnTo>
                <a:lnTo>
                  <a:pt x="195722" y="105509"/>
                </a:lnTo>
                <a:lnTo>
                  <a:pt x="203641" y="103383"/>
                </a:lnTo>
                <a:lnTo>
                  <a:pt x="209564" y="98464"/>
                </a:lnTo>
                <a:lnTo>
                  <a:pt x="214163" y="9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5"/>
          <p:cNvSpPr/>
          <p:nvPr/>
        </p:nvSpPr>
        <p:spPr>
          <a:xfrm>
            <a:off x="920124" y="3634740"/>
            <a:ext cx="51426" cy="351473"/>
          </a:xfrm>
          <a:custGeom>
            <a:avLst/>
            <a:gdLst/>
            <a:ahLst/>
            <a:cxnLst/>
            <a:rect l="0" t="0" r="0" b="0"/>
            <a:pathLst>
              <a:path w="51426" h="351473">
                <a:moveTo>
                  <a:pt x="8563" y="0"/>
                </a:moveTo>
                <a:lnTo>
                  <a:pt x="0" y="0"/>
                </a:lnTo>
                <a:lnTo>
                  <a:pt x="4544" y="4551"/>
                </a:lnTo>
                <a:lnTo>
                  <a:pt x="5884" y="6843"/>
                </a:lnTo>
                <a:lnTo>
                  <a:pt x="7372" y="11931"/>
                </a:lnTo>
                <a:lnTo>
                  <a:pt x="8210" y="20151"/>
                </a:lnTo>
                <a:lnTo>
                  <a:pt x="8406" y="28323"/>
                </a:lnTo>
                <a:lnTo>
                  <a:pt x="8458" y="33170"/>
                </a:lnTo>
                <a:lnTo>
                  <a:pt x="9446" y="38305"/>
                </a:lnTo>
                <a:lnTo>
                  <a:pt x="11056" y="43634"/>
                </a:lnTo>
                <a:lnTo>
                  <a:pt x="13083" y="49092"/>
                </a:lnTo>
                <a:lnTo>
                  <a:pt x="14434" y="54635"/>
                </a:lnTo>
                <a:lnTo>
                  <a:pt x="15334" y="60236"/>
                </a:lnTo>
                <a:lnTo>
                  <a:pt x="15935" y="65875"/>
                </a:lnTo>
                <a:lnTo>
                  <a:pt x="17287" y="71539"/>
                </a:lnTo>
                <a:lnTo>
                  <a:pt x="19142" y="77220"/>
                </a:lnTo>
                <a:lnTo>
                  <a:pt x="21330" y="82912"/>
                </a:lnTo>
                <a:lnTo>
                  <a:pt x="22790" y="88612"/>
                </a:lnTo>
                <a:lnTo>
                  <a:pt x="23762" y="94317"/>
                </a:lnTo>
                <a:lnTo>
                  <a:pt x="24411" y="100026"/>
                </a:lnTo>
                <a:lnTo>
                  <a:pt x="24843" y="106688"/>
                </a:lnTo>
                <a:lnTo>
                  <a:pt x="25131" y="113988"/>
                </a:lnTo>
                <a:lnTo>
                  <a:pt x="25452" y="129719"/>
                </a:lnTo>
                <a:lnTo>
                  <a:pt x="25698" y="189830"/>
                </a:lnTo>
                <a:lnTo>
                  <a:pt x="26654" y="197991"/>
                </a:lnTo>
                <a:lnTo>
                  <a:pt x="28243" y="206289"/>
                </a:lnTo>
                <a:lnTo>
                  <a:pt x="30256" y="214678"/>
                </a:lnTo>
                <a:lnTo>
                  <a:pt x="31597" y="223129"/>
                </a:lnTo>
                <a:lnTo>
                  <a:pt x="32492" y="231620"/>
                </a:lnTo>
                <a:lnTo>
                  <a:pt x="33088" y="240138"/>
                </a:lnTo>
                <a:lnTo>
                  <a:pt x="33485" y="248674"/>
                </a:lnTo>
                <a:lnTo>
                  <a:pt x="33927" y="265779"/>
                </a:lnTo>
                <a:lnTo>
                  <a:pt x="34267" y="314420"/>
                </a:lnTo>
                <a:lnTo>
                  <a:pt x="34271" y="318198"/>
                </a:lnTo>
                <a:lnTo>
                  <a:pt x="35227" y="321670"/>
                </a:lnTo>
                <a:lnTo>
                  <a:pt x="36816" y="324936"/>
                </a:lnTo>
                <a:lnTo>
                  <a:pt x="38828" y="328067"/>
                </a:lnTo>
                <a:lnTo>
                  <a:pt x="40170" y="331106"/>
                </a:lnTo>
                <a:lnTo>
                  <a:pt x="41660" y="337023"/>
                </a:lnTo>
                <a:lnTo>
                  <a:pt x="42617" y="347630"/>
                </a:lnTo>
                <a:lnTo>
                  <a:pt x="42822" y="350966"/>
                </a:lnTo>
                <a:lnTo>
                  <a:pt x="43785" y="351135"/>
                </a:lnTo>
                <a:lnTo>
                  <a:pt x="45379" y="351247"/>
                </a:lnTo>
                <a:lnTo>
                  <a:pt x="51425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6"/>
          <p:cNvSpPr/>
          <p:nvPr/>
        </p:nvSpPr>
        <p:spPr>
          <a:xfrm>
            <a:off x="1065965" y="3651885"/>
            <a:ext cx="282775" cy="171336"/>
          </a:xfrm>
          <a:custGeom>
            <a:avLst/>
            <a:gdLst/>
            <a:ahLst/>
            <a:cxnLst/>
            <a:rect l="0" t="0" r="0" b="0"/>
            <a:pathLst>
              <a:path w="282775" h="171336">
                <a:moveTo>
                  <a:pt x="68462" y="0"/>
                </a:moveTo>
                <a:lnTo>
                  <a:pt x="68462" y="11932"/>
                </a:lnTo>
                <a:lnTo>
                  <a:pt x="67509" y="14622"/>
                </a:lnTo>
                <a:lnTo>
                  <a:pt x="65922" y="17368"/>
                </a:lnTo>
                <a:lnTo>
                  <a:pt x="63911" y="20151"/>
                </a:lnTo>
                <a:lnTo>
                  <a:pt x="62571" y="23911"/>
                </a:lnTo>
                <a:lnTo>
                  <a:pt x="61677" y="28323"/>
                </a:lnTo>
                <a:lnTo>
                  <a:pt x="61081" y="33169"/>
                </a:lnTo>
                <a:lnTo>
                  <a:pt x="59731" y="38305"/>
                </a:lnTo>
                <a:lnTo>
                  <a:pt x="57879" y="43634"/>
                </a:lnTo>
                <a:lnTo>
                  <a:pt x="55692" y="49092"/>
                </a:lnTo>
                <a:lnTo>
                  <a:pt x="53281" y="54636"/>
                </a:lnTo>
                <a:lnTo>
                  <a:pt x="48062" y="65875"/>
                </a:lnTo>
                <a:lnTo>
                  <a:pt x="28434" y="105736"/>
                </a:lnTo>
                <a:lnTo>
                  <a:pt x="22732" y="117161"/>
                </a:lnTo>
                <a:lnTo>
                  <a:pt x="19878" y="121922"/>
                </a:lnTo>
                <a:lnTo>
                  <a:pt x="17022" y="126049"/>
                </a:lnTo>
                <a:lnTo>
                  <a:pt x="14166" y="129753"/>
                </a:lnTo>
                <a:lnTo>
                  <a:pt x="12262" y="133174"/>
                </a:lnTo>
                <a:lnTo>
                  <a:pt x="10993" y="136407"/>
                </a:lnTo>
                <a:lnTo>
                  <a:pt x="10147" y="139516"/>
                </a:lnTo>
                <a:lnTo>
                  <a:pt x="8630" y="142540"/>
                </a:lnTo>
                <a:lnTo>
                  <a:pt x="6667" y="145509"/>
                </a:lnTo>
                <a:lnTo>
                  <a:pt x="1222" y="152568"/>
                </a:lnTo>
                <a:lnTo>
                  <a:pt x="478" y="156072"/>
                </a:lnTo>
                <a:lnTo>
                  <a:pt x="0" y="161533"/>
                </a:lnTo>
                <a:lnTo>
                  <a:pt x="2474" y="164820"/>
                </a:lnTo>
                <a:lnTo>
                  <a:pt x="7273" y="170140"/>
                </a:lnTo>
                <a:lnTo>
                  <a:pt x="8619" y="170577"/>
                </a:lnTo>
                <a:lnTo>
                  <a:pt x="15065" y="171191"/>
                </a:lnTo>
                <a:lnTo>
                  <a:pt x="20282" y="171335"/>
                </a:lnTo>
                <a:lnTo>
                  <a:pt x="23007" y="170420"/>
                </a:lnTo>
                <a:lnTo>
                  <a:pt x="28575" y="166865"/>
                </a:lnTo>
                <a:lnTo>
                  <a:pt x="36764" y="164649"/>
                </a:lnTo>
                <a:lnTo>
                  <a:pt x="41615" y="164058"/>
                </a:lnTo>
                <a:lnTo>
                  <a:pt x="46754" y="163665"/>
                </a:lnTo>
                <a:lnTo>
                  <a:pt x="52085" y="163402"/>
                </a:lnTo>
                <a:lnTo>
                  <a:pt x="57544" y="163227"/>
                </a:lnTo>
                <a:lnTo>
                  <a:pt x="63088" y="162158"/>
                </a:lnTo>
                <a:lnTo>
                  <a:pt x="68689" y="160493"/>
                </a:lnTo>
                <a:lnTo>
                  <a:pt x="74329" y="158430"/>
                </a:lnTo>
                <a:lnTo>
                  <a:pt x="79993" y="157055"/>
                </a:lnTo>
                <a:lnTo>
                  <a:pt x="85674" y="156138"/>
                </a:lnTo>
                <a:lnTo>
                  <a:pt x="91367" y="155527"/>
                </a:lnTo>
                <a:lnTo>
                  <a:pt x="97067" y="154167"/>
                </a:lnTo>
                <a:lnTo>
                  <a:pt x="102772" y="152308"/>
                </a:lnTo>
                <a:lnTo>
                  <a:pt x="108480" y="150116"/>
                </a:lnTo>
                <a:lnTo>
                  <a:pt x="115143" y="148655"/>
                </a:lnTo>
                <a:lnTo>
                  <a:pt x="122443" y="147681"/>
                </a:lnTo>
                <a:lnTo>
                  <a:pt x="130167" y="147031"/>
                </a:lnTo>
                <a:lnTo>
                  <a:pt x="137221" y="145645"/>
                </a:lnTo>
                <a:lnTo>
                  <a:pt x="143829" y="143770"/>
                </a:lnTo>
                <a:lnTo>
                  <a:pt x="150139" y="141566"/>
                </a:lnTo>
                <a:lnTo>
                  <a:pt x="156251" y="140097"/>
                </a:lnTo>
                <a:lnTo>
                  <a:pt x="162230" y="139118"/>
                </a:lnTo>
                <a:lnTo>
                  <a:pt x="168122" y="138465"/>
                </a:lnTo>
                <a:lnTo>
                  <a:pt x="173954" y="138030"/>
                </a:lnTo>
                <a:lnTo>
                  <a:pt x="179748" y="137740"/>
                </a:lnTo>
                <a:lnTo>
                  <a:pt x="191265" y="137418"/>
                </a:lnTo>
                <a:lnTo>
                  <a:pt x="237052" y="137170"/>
                </a:lnTo>
                <a:lnTo>
                  <a:pt x="282774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7"/>
          <p:cNvSpPr/>
          <p:nvPr/>
        </p:nvSpPr>
        <p:spPr>
          <a:xfrm>
            <a:off x="1288837" y="3643312"/>
            <a:ext cx="25613" cy="300039"/>
          </a:xfrm>
          <a:custGeom>
            <a:avLst/>
            <a:gdLst/>
            <a:ahLst/>
            <a:cxnLst/>
            <a:rect l="0" t="0" r="0" b="0"/>
            <a:pathLst>
              <a:path w="25613" h="300039">
                <a:moveTo>
                  <a:pt x="17040" y="0"/>
                </a:moveTo>
                <a:lnTo>
                  <a:pt x="8499" y="0"/>
                </a:lnTo>
                <a:lnTo>
                  <a:pt x="8467" y="120521"/>
                </a:lnTo>
                <a:lnTo>
                  <a:pt x="7515" y="127972"/>
                </a:lnTo>
                <a:lnTo>
                  <a:pt x="5927" y="134845"/>
                </a:lnTo>
                <a:lnTo>
                  <a:pt x="3917" y="141332"/>
                </a:lnTo>
                <a:lnTo>
                  <a:pt x="2576" y="148514"/>
                </a:lnTo>
                <a:lnTo>
                  <a:pt x="1682" y="156159"/>
                </a:lnTo>
                <a:lnTo>
                  <a:pt x="1087" y="164114"/>
                </a:lnTo>
                <a:lnTo>
                  <a:pt x="689" y="172274"/>
                </a:lnTo>
                <a:lnTo>
                  <a:pt x="248" y="188961"/>
                </a:lnTo>
                <a:lnTo>
                  <a:pt x="0" y="209870"/>
                </a:lnTo>
                <a:lnTo>
                  <a:pt x="917" y="216114"/>
                </a:lnTo>
                <a:lnTo>
                  <a:pt x="2481" y="222181"/>
                </a:lnTo>
                <a:lnTo>
                  <a:pt x="4477" y="228130"/>
                </a:lnTo>
                <a:lnTo>
                  <a:pt x="5807" y="233049"/>
                </a:lnTo>
                <a:lnTo>
                  <a:pt x="6694" y="237281"/>
                </a:lnTo>
                <a:lnTo>
                  <a:pt x="7285" y="241055"/>
                </a:lnTo>
                <a:lnTo>
                  <a:pt x="7942" y="250328"/>
                </a:lnTo>
                <a:lnTo>
                  <a:pt x="8312" y="263719"/>
                </a:lnTo>
                <a:lnTo>
                  <a:pt x="8458" y="285631"/>
                </a:lnTo>
                <a:lnTo>
                  <a:pt x="9414" y="287576"/>
                </a:lnTo>
                <a:lnTo>
                  <a:pt x="11004" y="288872"/>
                </a:lnTo>
                <a:lnTo>
                  <a:pt x="15847" y="290953"/>
                </a:lnTo>
                <a:lnTo>
                  <a:pt x="16245" y="292076"/>
                </a:lnTo>
                <a:lnTo>
                  <a:pt x="17009" y="299671"/>
                </a:lnTo>
                <a:lnTo>
                  <a:pt x="17972" y="299793"/>
                </a:lnTo>
                <a:lnTo>
                  <a:pt x="19566" y="299875"/>
                </a:lnTo>
                <a:lnTo>
                  <a:pt x="25612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8"/>
          <p:cNvSpPr/>
          <p:nvPr/>
        </p:nvSpPr>
        <p:spPr>
          <a:xfrm>
            <a:off x="1451641" y="3617595"/>
            <a:ext cx="239999" cy="145724"/>
          </a:xfrm>
          <a:custGeom>
            <a:avLst/>
            <a:gdLst/>
            <a:ahLst/>
            <a:cxnLst/>
            <a:rect l="0" t="0" r="0" b="0"/>
            <a:pathLst>
              <a:path w="239999" h="145724">
                <a:moveTo>
                  <a:pt x="34258" y="0"/>
                </a:moveTo>
                <a:lnTo>
                  <a:pt x="23228" y="0"/>
                </a:lnTo>
                <a:lnTo>
                  <a:pt x="30194" y="0"/>
                </a:lnTo>
                <a:lnTo>
                  <a:pt x="31549" y="952"/>
                </a:lnTo>
                <a:lnTo>
                  <a:pt x="32452" y="2540"/>
                </a:lnTo>
                <a:lnTo>
                  <a:pt x="33456" y="6844"/>
                </a:lnTo>
                <a:lnTo>
                  <a:pt x="33723" y="9325"/>
                </a:lnTo>
                <a:lnTo>
                  <a:pt x="33902" y="11931"/>
                </a:lnTo>
                <a:lnTo>
                  <a:pt x="34021" y="14622"/>
                </a:lnTo>
                <a:lnTo>
                  <a:pt x="34153" y="20151"/>
                </a:lnTo>
                <a:lnTo>
                  <a:pt x="34227" y="33170"/>
                </a:lnTo>
                <a:lnTo>
                  <a:pt x="33285" y="37353"/>
                </a:lnTo>
                <a:lnTo>
                  <a:pt x="31705" y="41094"/>
                </a:lnTo>
                <a:lnTo>
                  <a:pt x="29699" y="44541"/>
                </a:lnTo>
                <a:lnTo>
                  <a:pt x="28361" y="48744"/>
                </a:lnTo>
                <a:lnTo>
                  <a:pt x="27469" y="53451"/>
                </a:lnTo>
                <a:lnTo>
                  <a:pt x="26875" y="58494"/>
                </a:lnTo>
                <a:lnTo>
                  <a:pt x="25526" y="63761"/>
                </a:lnTo>
                <a:lnTo>
                  <a:pt x="23674" y="69177"/>
                </a:lnTo>
                <a:lnTo>
                  <a:pt x="21487" y="74693"/>
                </a:lnTo>
                <a:lnTo>
                  <a:pt x="20029" y="79323"/>
                </a:lnTo>
                <a:lnTo>
                  <a:pt x="19057" y="83362"/>
                </a:lnTo>
                <a:lnTo>
                  <a:pt x="18409" y="87007"/>
                </a:lnTo>
                <a:lnTo>
                  <a:pt x="17025" y="91342"/>
                </a:lnTo>
                <a:lnTo>
                  <a:pt x="15149" y="96137"/>
                </a:lnTo>
                <a:lnTo>
                  <a:pt x="12946" y="101239"/>
                </a:lnTo>
                <a:lnTo>
                  <a:pt x="11478" y="105592"/>
                </a:lnTo>
                <a:lnTo>
                  <a:pt x="10499" y="109447"/>
                </a:lnTo>
                <a:lnTo>
                  <a:pt x="9846" y="112970"/>
                </a:lnTo>
                <a:lnTo>
                  <a:pt x="9411" y="116271"/>
                </a:lnTo>
                <a:lnTo>
                  <a:pt x="9121" y="119424"/>
                </a:lnTo>
                <a:lnTo>
                  <a:pt x="8928" y="122478"/>
                </a:lnTo>
                <a:lnTo>
                  <a:pt x="7846" y="124514"/>
                </a:lnTo>
                <a:lnTo>
                  <a:pt x="6173" y="125872"/>
                </a:lnTo>
                <a:lnTo>
                  <a:pt x="4105" y="126777"/>
                </a:lnTo>
                <a:lnTo>
                  <a:pt x="2726" y="128333"/>
                </a:lnTo>
                <a:lnTo>
                  <a:pt x="1807" y="130323"/>
                </a:lnTo>
                <a:lnTo>
                  <a:pt x="0" y="137041"/>
                </a:lnTo>
                <a:lnTo>
                  <a:pt x="2523" y="139647"/>
                </a:lnTo>
                <a:lnTo>
                  <a:pt x="7352" y="144530"/>
                </a:lnTo>
                <a:lnTo>
                  <a:pt x="10553" y="145198"/>
                </a:lnTo>
                <a:lnTo>
                  <a:pt x="16103" y="145495"/>
                </a:lnTo>
                <a:lnTo>
                  <a:pt x="31491" y="145701"/>
                </a:lnTo>
                <a:lnTo>
                  <a:pt x="42540" y="145723"/>
                </a:lnTo>
                <a:lnTo>
                  <a:pt x="47400" y="144774"/>
                </a:lnTo>
                <a:lnTo>
                  <a:pt x="52544" y="143188"/>
                </a:lnTo>
                <a:lnTo>
                  <a:pt x="57879" y="141179"/>
                </a:lnTo>
                <a:lnTo>
                  <a:pt x="62388" y="139839"/>
                </a:lnTo>
                <a:lnTo>
                  <a:pt x="66346" y="138946"/>
                </a:lnTo>
                <a:lnTo>
                  <a:pt x="69938" y="138350"/>
                </a:lnTo>
                <a:lnTo>
                  <a:pt x="74237" y="137954"/>
                </a:lnTo>
                <a:lnTo>
                  <a:pt x="79008" y="137689"/>
                </a:lnTo>
                <a:lnTo>
                  <a:pt x="84094" y="137513"/>
                </a:lnTo>
                <a:lnTo>
                  <a:pt x="89390" y="136442"/>
                </a:lnTo>
                <a:lnTo>
                  <a:pt x="94825" y="134777"/>
                </a:lnTo>
                <a:lnTo>
                  <a:pt x="100354" y="132714"/>
                </a:lnTo>
                <a:lnTo>
                  <a:pt x="105945" y="131338"/>
                </a:lnTo>
                <a:lnTo>
                  <a:pt x="111577" y="130421"/>
                </a:lnTo>
                <a:lnTo>
                  <a:pt x="117236" y="129809"/>
                </a:lnTo>
                <a:lnTo>
                  <a:pt x="122915" y="129402"/>
                </a:lnTo>
                <a:lnTo>
                  <a:pt x="128605" y="129130"/>
                </a:lnTo>
                <a:lnTo>
                  <a:pt x="140008" y="128829"/>
                </a:lnTo>
                <a:lnTo>
                  <a:pt x="239998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69"/>
          <p:cNvSpPr/>
          <p:nvPr/>
        </p:nvSpPr>
        <p:spPr>
          <a:xfrm>
            <a:off x="1623164" y="3604083"/>
            <a:ext cx="25614" cy="356413"/>
          </a:xfrm>
          <a:custGeom>
            <a:avLst/>
            <a:gdLst/>
            <a:ahLst/>
            <a:cxnLst/>
            <a:rect l="0" t="0" r="0" b="0"/>
            <a:pathLst>
              <a:path w="25614" h="356413">
                <a:moveTo>
                  <a:pt x="25613" y="4939"/>
                </a:moveTo>
                <a:lnTo>
                  <a:pt x="17393" y="4939"/>
                </a:lnTo>
                <a:lnTo>
                  <a:pt x="16323" y="3987"/>
                </a:lnTo>
                <a:lnTo>
                  <a:pt x="12594" y="388"/>
                </a:lnTo>
                <a:lnTo>
                  <a:pt x="11219" y="0"/>
                </a:lnTo>
                <a:lnTo>
                  <a:pt x="10302" y="694"/>
                </a:lnTo>
                <a:lnTo>
                  <a:pt x="8830" y="4101"/>
                </a:lnTo>
                <a:lnTo>
                  <a:pt x="8540" y="12570"/>
                </a:lnTo>
                <a:lnTo>
                  <a:pt x="8468" y="319115"/>
                </a:lnTo>
                <a:lnTo>
                  <a:pt x="7515" y="323927"/>
                </a:lnTo>
                <a:lnTo>
                  <a:pt x="5928" y="328088"/>
                </a:lnTo>
                <a:lnTo>
                  <a:pt x="3917" y="331814"/>
                </a:lnTo>
                <a:lnTo>
                  <a:pt x="2576" y="335251"/>
                </a:lnTo>
                <a:lnTo>
                  <a:pt x="1683" y="338494"/>
                </a:lnTo>
                <a:lnTo>
                  <a:pt x="248" y="345993"/>
                </a:lnTo>
                <a:lnTo>
                  <a:pt x="0" y="351843"/>
                </a:lnTo>
                <a:lnTo>
                  <a:pt x="918" y="353366"/>
                </a:lnTo>
                <a:lnTo>
                  <a:pt x="2482" y="354381"/>
                </a:lnTo>
                <a:lnTo>
                  <a:pt x="8454" y="356407"/>
                </a:lnTo>
                <a:lnTo>
                  <a:pt x="8468" y="3564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70"/>
          <p:cNvSpPr/>
          <p:nvPr/>
        </p:nvSpPr>
        <p:spPr>
          <a:xfrm>
            <a:off x="1880587" y="3754754"/>
            <a:ext cx="325403" cy="17147"/>
          </a:xfrm>
          <a:custGeom>
            <a:avLst/>
            <a:gdLst/>
            <a:ahLst/>
            <a:cxnLst/>
            <a:rect l="0" t="0" r="0" b="0"/>
            <a:pathLst>
              <a:path w="325403" h="17147">
                <a:moveTo>
                  <a:pt x="8220" y="17146"/>
                </a:moveTo>
                <a:lnTo>
                  <a:pt x="0" y="17146"/>
                </a:lnTo>
                <a:lnTo>
                  <a:pt x="27431" y="17146"/>
                </a:lnTo>
                <a:lnTo>
                  <a:pt x="31505" y="16193"/>
                </a:lnTo>
                <a:lnTo>
                  <a:pt x="36126" y="14606"/>
                </a:lnTo>
                <a:lnTo>
                  <a:pt x="41111" y="12595"/>
                </a:lnTo>
                <a:lnTo>
                  <a:pt x="46340" y="11254"/>
                </a:lnTo>
                <a:lnTo>
                  <a:pt x="51731" y="10360"/>
                </a:lnTo>
                <a:lnTo>
                  <a:pt x="57230" y="9765"/>
                </a:lnTo>
                <a:lnTo>
                  <a:pt x="62800" y="9368"/>
                </a:lnTo>
                <a:lnTo>
                  <a:pt x="68420" y="9103"/>
                </a:lnTo>
                <a:lnTo>
                  <a:pt x="80695" y="8808"/>
                </a:lnTo>
                <a:lnTo>
                  <a:pt x="95676" y="8678"/>
                </a:lnTo>
                <a:lnTo>
                  <a:pt x="102719" y="7690"/>
                </a:lnTo>
                <a:lnTo>
                  <a:pt x="109319" y="6080"/>
                </a:lnTo>
                <a:lnTo>
                  <a:pt x="115624" y="4053"/>
                </a:lnTo>
                <a:lnTo>
                  <a:pt x="122686" y="2702"/>
                </a:lnTo>
                <a:lnTo>
                  <a:pt x="130250" y="1802"/>
                </a:lnTo>
                <a:lnTo>
                  <a:pt x="138151" y="1202"/>
                </a:lnTo>
                <a:lnTo>
                  <a:pt x="145323" y="801"/>
                </a:lnTo>
                <a:lnTo>
                  <a:pt x="158372" y="356"/>
                </a:lnTo>
                <a:lnTo>
                  <a:pt x="194857" y="47"/>
                </a:lnTo>
                <a:lnTo>
                  <a:pt x="3254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71"/>
          <p:cNvSpPr/>
          <p:nvPr/>
        </p:nvSpPr>
        <p:spPr>
          <a:xfrm>
            <a:off x="2000253" y="3626176"/>
            <a:ext cx="77150" cy="282885"/>
          </a:xfrm>
          <a:custGeom>
            <a:avLst/>
            <a:gdLst/>
            <a:ahLst/>
            <a:cxnLst/>
            <a:rect l="0" t="0" r="0" b="0"/>
            <a:pathLst>
              <a:path w="77150" h="282885">
                <a:moveTo>
                  <a:pt x="25714" y="8564"/>
                </a:moveTo>
                <a:lnTo>
                  <a:pt x="21163" y="4013"/>
                </a:lnTo>
                <a:lnTo>
                  <a:pt x="18870" y="2672"/>
                </a:lnTo>
                <a:lnTo>
                  <a:pt x="16389" y="1778"/>
                </a:lnTo>
                <a:lnTo>
                  <a:pt x="10114" y="344"/>
                </a:lnTo>
                <a:lnTo>
                  <a:pt x="8646" y="227"/>
                </a:lnTo>
                <a:lnTo>
                  <a:pt x="6715" y="148"/>
                </a:lnTo>
                <a:lnTo>
                  <a:pt x="390" y="0"/>
                </a:lnTo>
                <a:lnTo>
                  <a:pt x="74" y="6837"/>
                </a:lnTo>
                <a:lnTo>
                  <a:pt x="0" y="33161"/>
                </a:lnTo>
                <a:lnTo>
                  <a:pt x="951" y="38297"/>
                </a:lnTo>
                <a:lnTo>
                  <a:pt x="2538" y="43626"/>
                </a:lnTo>
                <a:lnTo>
                  <a:pt x="4548" y="49083"/>
                </a:lnTo>
                <a:lnTo>
                  <a:pt x="5888" y="54627"/>
                </a:lnTo>
                <a:lnTo>
                  <a:pt x="6782" y="60228"/>
                </a:lnTo>
                <a:lnTo>
                  <a:pt x="7378" y="65866"/>
                </a:lnTo>
                <a:lnTo>
                  <a:pt x="8727" y="71530"/>
                </a:lnTo>
                <a:lnTo>
                  <a:pt x="10579" y="77211"/>
                </a:lnTo>
                <a:lnTo>
                  <a:pt x="12767" y="82904"/>
                </a:lnTo>
                <a:lnTo>
                  <a:pt x="14225" y="89556"/>
                </a:lnTo>
                <a:lnTo>
                  <a:pt x="15197" y="96849"/>
                </a:lnTo>
                <a:lnTo>
                  <a:pt x="15845" y="104568"/>
                </a:lnTo>
                <a:lnTo>
                  <a:pt x="17230" y="112571"/>
                </a:lnTo>
                <a:lnTo>
                  <a:pt x="19105" y="120765"/>
                </a:lnTo>
                <a:lnTo>
                  <a:pt x="21308" y="129084"/>
                </a:lnTo>
                <a:lnTo>
                  <a:pt x="23729" y="136536"/>
                </a:lnTo>
                <a:lnTo>
                  <a:pt x="26296" y="143408"/>
                </a:lnTo>
                <a:lnTo>
                  <a:pt x="28959" y="149895"/>
                </a:lnTo>
                <a:lnTo>
                  <a:pt x="30735" y="157077"/>
                </a:lnTo>
                <a:lnTo>
                  <a:pt x="31919" y="164723"/>
                </a:lnTo>
                <a:lnTo>
                  <a:pt x="32708" y="172677"/>
                </a:lnTo>
                <a:lnTo>
                  <a:pt x="34187" y="179885"/>
                </a:lnTo>
                <a:lnTo>
                  <a:pt x="36125" y="186595"/>
                </a:lnTo>
                <a:lnTo>
                  <a:pt x="38370" y="192974"/>
                </a:lnTo>
                <a:lnTo>
                  <a:pt x="39866" y="199131"/>
                </a:lnTo>
                <a:lnTo>
                  <a:pt x="40864" y="205142"/>
                </a:lnTo>
                <a:lnTo>
                  <a:pt x="41529" y="211053"/>
                </a:lnTo>
                <a:lnTo>
                  <a:pt x="42924" y="216899"/>
                </a:lnTo>
                <a:lnTo>
                  <a:pt x="44808" y="222701"/>
                </a:lnTo>
                <a:lnTo>
                  <a:pt x="47016" y="228475"/>
                </a:lnTo>
                <a:lnTo>
                  <a:pt x="48488" y="233276"/>
                </a:lnTo>
                <a:lnTo>
                  <a:pt x="50123" y="241151"/>
                </a:lnTo>
                <a:lnTo>
                  <a:pt x="51512" y="245537"/>
                </a:lnTo>
                <a:lnTo>
                  <a:pt x="53390" y="250366"/>
                </a:lnTo>
                <a:lnTo>
                  <a:pt x="55595" y="255490"/>
                </a:lnTo>
                <a:lnTo>
                  <a:pt x="57065" y="259859"/>
                </a:lnTo>
                <a:lnTo>
                  <a:pt x="58697" y="267253"/>
                </a:lnTo>
                <a:lnTo>
                  <a:pt x="60085" y="269606"/>
                </a:lnTo>
                <a:lnTo>
                  <a:pt x="61963" y="271174"/>
                </a:lnTo>
                <a:lnTo>
                  <a:pt x="64168" y="272220"/>
                </a:lnTo>
                <a:lnTo>
                  <a:pt x="65637" y="273870"/>
                </a:lnTo>
                <a:lnTo>
                  <a:pt x="66617" y="275921"/>
                </a:lnTo>
                <a:lnTo>
                  <a:pt x="67270" y="278242"/>
                </a:lnTo>
                <a:lnTo>
                  <a:pt x="68658" y="279789"/>
                </a:lnTo>
                <a:lnTo>
                  <a:pt x="70536" y="280821"/>
                </a:lnTo>
                <a:lnTo>
                  <a:pt x="77149" y="28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72"/>
          <p:cNvSpPr/>
          <p:nvPr/>
        </p:nvSpPr>
        <p:spPr>
          <a:xfrm>
            <a:off x="2265997" y="3574732"/>
            <a:ext cx="214165" cy="342492"/>
          </a:xfrm>
          <a:custGeom>
            <a:avLst/>
            <a:gdLst/>
            <a:ahLst/>
            <a:cxnLst/>
            <a:rect l="0" t="0" r="0" b="0"/>
            <a:pathLst>
              <a:path w="214165" h="342492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68" y="12770"/>
                </a:lnTo>
                <a:lnTo>
                  <a:pt x="9455" y="15181"/>
                </a:lnTo>
                <a:lnTo>
                  <a:pt x="13092" y="20400"/>
                </a:lnTo>
                <a:lnTo>
                  <a:pt x="14443" y="24077"/>
                </a:lnTo>
                <a:lnTo>
                  <a:pt x="15944" y="33244"/>
                </a:lnTo>
                <a:lnTo>
                  <a:pt x="19151" y="43668"/>
                </a:lnTo>
                <a:lnTo>
                  <a:pt x="21340" y="49114"/>
                </a:lnTo>
                <a:lnTo>
                  <a:pt x="22799" y="54650"/>
                </a:lnTo>
                <a:lnTo>
                  <a:pt x="23772" y="60246"/>
                </a:lnTo>
                <a:lnTo>
                  <a:pt x="24420" y="65882"/>
                </a:lnTo>
                <a:lnTo>
                  <a:pt x="25805" y="72496"/>
                </a:lnTo>
                <a:lnTo>
                  <a:pt x="27681" y="79763"/>
                </a:lnTo>
                <a:lnTo>
                  <a:pt x="29884" y="87466"/>
                </a:lnTo>
                <a:lnTo>
                  <a:pt x="31353" y="95458"/>
                </a:lnTo>
                <a:lnTo>
                  <a:pt x="32332" y="103644"/>
                </a:lnTo>
                <a:lnTo>
                  <a:pt x="32984" y="111958"/>
                </a:lnTo>
                <a:lnTo>
                  <a:pt x="34372" y="120359"/>
                </a:lnTo>
                <a:lnTo>
                  <a:pt x="36250" y="128817"/>
                </a:lnTo>
                <a:lnTo>
                  <a:pt x="38454" y="137313"/>
                </a:lnTo>
                <a:lnTo>
                  <a:pt x="40876" y="145835"/>
                </a:lnTo>
                <a:lnTo>
                  <a:pt x="46107" y="162923"/>
                </a:lnTo>
                <a:lnTo>
                  <a:pt x="47883" y="171480"/>
                </a:lnTo>
                <a:lnTo>
                  <a:pt x="49067" y="180043"/>
                </a:lnTo>
                <a:lnTo>
                  <a:pt x="49856" y="188609"/>
                </a:lnTo>
                <a:lnTo>
                  <a:pt x="51335" y="197176"/>
                </a:lnTo>
                <a:lnTo>
                  <a:pt x="53273" y="205746"/>
                </a:lnTo>
                <a:lnTo>
                  <a:pt x="55518" y="214317"/>
                </a:lnTo>
                <a:lnTo>
                  <a:pt x="57967" y="221935"/>
                </a:lnTo>
                <a:lnTo>
                  <a:pt x="60552" y="228919"/>
                </a:lnTo>
                <a:lnTo>
                  <a:pt x="63228" y="235480"/>
                </a:lnTo>
                <a:lnTo>
                  <a:pt x="65965" y="242712"/>
                </a:lnTo>
                <a:lnTo>
                  <a:pt x="71545" y="258367"/>
                </a:lnTo>
                <a:lnTo>
                  <a:pt x="73414" y="264637"/>
                </a:lnTo>
                <a:lnTo>
                  <a:pt x="75491" y="274144"/>
                </a:lnTo>
                <a:lnTo>
                  <a:pt x="76414" y="284084"/>
                </a:lnTo>
                <a:lnTo>
                  <a:pt x="76824" y="293900"/>
                </a:lnTo>
                <a:lnTo>
                  <a:pt x="77006" y="301437"/>
                </a:lnTo>
                <a:lnTo>
                  <a:pt x="78008" y="304781"/>
                </a:lnTo>
                <a:lnTo>
                  <a:pt x="83015" y="314037"/>
                </a:lnTo>
                <a:lnTo>
                  <a:pt x="85487" y="324601"/>
                </a:lnTo>
                <a:lnTo>
                  <a:pt x="85619" y="325242"/>
                </a:lnTo>
                <a:lnTo>
                  <a:pt x="85693" y="321052"/>
                </a:lnTo>
                <a:lnTo>
                  <a:pt x="84751" y="318810"/>
                </a:lnTo>
                <a:lnTo>
                  <a:pt x="79827" y="311103"/>
                </a:lnTo>
                <a:lnTo>
                  <a:pt x="78341" y="305591"/>
                </a:lnTo>
                <a:lnTo>
                  <a:pt x="77681" y="297426"/>
                </a:lnTo>
                <a:lnTo>
                  <a:pt x="77505" y="292581"/>
                </a:lnTo>
                <a:lnTo>
                  <a:pt x="78340" y="288399"/>
                </a:lnTo>
                <a:lnTo>
                  <a:pt x="81808" y="281212"/>
                </a:lnTo>
                <a:lnTo>
                  <a:pt x="84066" y="276057"/>
                </a:lnTo>
                <a:lnTo>
                  <a:pt x="86524" y="269763"/>
                </a:lnTo>
                <a:lnTo>
                  <a:pt x="89115" y="262710"/>
                </a:lnTo>
                <a:lnTo>
                  <a:pt x="92748" y="256102"/>
                </a:lnTo>
                <a:lnTo>
                  <a:pt x="97074" y="249792"/>
                </a:lnTo>
                <a:lnTo>
                  <a:pt x="101864" y="243681"/>
                </a:lnTo>
                <a:lnTo>
                  <a:pt x="106009" y="238654"/>
                </a:lnTo>
                <a:lnTo>
                  <a:pt x="109725" y="234350"/>
                </a:lnTo>
                <a:lnTo>
                  <a:pt x="116394" y="226076"/>
                </a:lnTo>
                <a:lnTo>
                  <a:pt x="122533" y="216048"/>
                </a:lnTo>
                <a:lnTo>
                  <a:pt x="126456" y="211660"/>
                </a:lnTo>
                <a:lnTo>
                  <a:pt x="130977" y="207782"/>
                </a:lnTo>
                <a:lnTo>
                  <a:pt x="135895" y="204243"/>
                </a:lnTo>
                <a:lnTo>
                  <a:pt x="141079" y="201885"/>
                </a:lnTo>
                <a:lnTo>
                  <a:pt x="146440" y="200312"/>
                </a:lnTo>
                <a:lnTo>
                  <a:pt x="151919" y="199264"/>
                </a:lnTo>
                <a:lnTo>
                  <a:pt x="156524" y="198565"/>
                </a:lnTo>
                <a:lnTo>
                  <a:pt x="160547" y="198100"/>
                </a:lnTo>
                <a:lnTo>
                  <a:pt x="164181" y="197789"/>
                </a:lnTo>
                <a:lnTo>
                  <a:pt x="170760" y="197444"/>
                </a:lnTo>
                <a:lnTo>
                  <a:pt x="176858" y="197290"/>
                </a:lnTo>
                <a:lnTo>
                  <a:pt x="182744" y="197222"/>
                </a:lnTo>
                <a:lnTo>
                  <a:pt x="185647" y="198157"/>
                </a:lnTo>
                <a:lnTo>
                  <a:pt x="191412" y="201735"/>
                </a:lnTo>
                <a:lnTo>
                  <a:pt x="197149" y="206500"/>
                </a:lnTo>
                <a:lnTo>
                  <a:pt x="202874" y="211793"/>
                </a:lnTo>
                <a:lnTo>
                  <a:pt x="208594" y="217320"/>
                </a:lnTo>
                <a:lnTo>
                  <a:pt x="210500" y="220128"/>
                </a:lnTo>
                <a:lnTo>
                  <a:pt x="212618" y="225787"/>
                </a:lnTo>
                <a:lnTo>
                  <a:pt x="213559" y="234018"/>
                </a:lnTo>
                <a:lnTo>
                  <a:pt x="213978" y="244025"/>
                </a:lnTo>
                <a:lnTo>
                  <a:pt x="214164" y="254823"/>
                </a:lnTo>
                <a:lnTo>
                  <a:pt x="213261" y="260369"/>
                </a:lnTo>
                <a:lnTo>
                  <a:pt x="211706" y="265972"/>
                </a:lnTo>
                <a:lnTo>
                  <a:pt x="207439" y="276325"/>
                </a:lnTo>
                <a:lnTo>
                  <a:pt x="199682" y="288461"/>
                </a:lnTo>
                <a:lnTo>
                  <a:pt x="194157" y="298385"/>
                </a:lnTo>
                <a:lnTo>
                  <a:pt x="190398" y="303698"/>
                </a:lnTo>
                <a:lnTo>
                  <a:pt x="185987" y="309146"/>
                </a:lnTo>
                <a:lnTo>
                  <a:pt x="181141" y="314682"/>
                </a:lnTo>
                <a:lnTo>
                  <a:pt x="175757" y="323374"/>
                </a:lnTo>
                <a:lnTo>
                  <a:pt x="174322" y="327025"/>
                </a:lnTo>
                <a:lnTo>
                  <a:pt x="172412" y="329459"/>
                </a:lnTo>
                <a:lnTo>
                  <a:pt x="170186" y="331082"/>
                </a:lnTo>
                <a:lnTo>
                  <a:pt x="167750" y="332164"/>
                </a:lnTo>
                <a:lnTo>
                  <a:pt x="162503" y="335906"/>
                </a:lnTo>
                <a:lnTo>
                  <a:pt x="159770" y="338237"/>
                </a:lnTo>
                <a:lnTo>
                  <a:pt x="156996" y="339792"/>
                </a:lnTo>
                <a:lnTo>
                  <a:pt x="151374" y="341518"/>
                </a:lnTo>
                <a:lnTo>
                  <a:pt x="145700" y="342286"/>
                </a:lnTo>
                <a:lnTo>
                  <a:pt x="142853" y="342491"/>
                </a:lnTo>
                <a:lnTo>
                  <a:pt x="140955" y="341675"/>
                </a:lnTo>
                <a:lnTo>
                  <a:pt x="139690" y="340178"/>
                </a:lnTo>
                <a:lnTo>
                  <a:pt x="138847" y="338228"/>
                </a:lnTo>
                <a:lnTo>
                  <a:pt x="137332" y="336928"/>
                </a:lnTo>
                <a:lnTo>
                  <a:pt x="135370" y="336061"/>
                </a:lnTo>
                <a:lnTo>
                  <a:pt x="133109" y="335483"/>
                </a:lnTo>
                <a:lnTo>
                  <a:pt x="131602" y="334146"/>
                </a:lnTo>
                <a:lnTo>
                  <a:pt x="130597" y="332301"/>
                </a:lnTo>
                <a:lnTo>
                  <a:pt x="129927" y="330119"/>
                </a:lnTo>
                <a:lnTo>
                  <a:pt x="128528" y="328665"/>
                </a:lnTo>
                <a:lnTo>
                  <a:pt x="126643" y="327695"/>
                </a:lnTo>
                <a:lnTo>
                  <a:pt x="124434" y="327048"/>
                </a:lnTo>
                <a:lnTo>
                  <a:pt x="122961" y="325665"/>
                </a:lnTo>
                <a:lnTo>
                  <a:pt x="121979" y="323790"/>
                </a:lnTo>
                <a:lnTo>
                  <a:pt x="120888" y="319167"/>
                </a:lnTo>
                <a:lnTo>
                  <a:pt x="120015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73"/>
          <p:cNvSpPr/>
          <p:nvPr/>
        </p:nvSpPr>
        <p:spPr>
          <a:xfrm>
            <a:off x="2497454" y="3540476"/>
            <a:ext cx="248604" cy="124656"/>
          </a:xfrm>
          <a:custGeom>
            <a:avLst/>
            <a:gdLst/>
            <a:ahLst/>
            <a:cxnLst/>
            <a:rect l="0" t="0" r="0" b="0"/>
            <a:pathLst>
              <a:path w="248604" h="124656">
                <a:moveTo>
                  <a:pt x="0" y="42828"/>
                </a:moveTo>
                <a:lnTo>
                  <a:pt x="11932" y="42828"/>
                </a:lnTo>
                <a:lnTo>
                  <a:pt x="13670" y="41876"/>
                </a:lnTo>
                <a:lnTo>
                  <a:pt x="14829" y="40289"/>
                </a:lnTo>
                <a:lnTo>
                  <a:pt x="16688" y="35448"/>
                </a:lnTo>
                <a:lnTo>
                  <a:pt x="19482" y="32246"/>
                </a:lnTo>
                <a:lnTo>
                  <a:pt x="21561" y="30058"/>
                </a:lnTo>
                <a:lnTo>
                  <a:pt x="23899" y="28600"/>
                </a:lnTo>
                <a:lnTo>
                  <a:pt x="29037" y="26980"/>
                </a:lnTo>
                <a:lnTo>
                  <a:pt x="34496" y="23720"/>
                </a:lnTo>
                <a:lnTo>
                  <a:pt x="37285" y="21517"/>
                </a:lnTo>
                <a:lnTo>
                  <a:pt x="40097" y="19096"/>
                </a:lnTo>
                <a:lnTo>
                  <a:pt x="42924" y="16529"/>
                </a:lnTo>
                <a:lnTo>
                  <a:pt x="45761" y="13866"/>
                </a:lnTo>
                <a:lnTo>
                  <a:pt x="48605" y="12090"/>
                </a:lnTo>
                <a:lnTo>
                  <a:pt x="54305" y="10117"/>
                </a:lnTo>
                <a:lnTo>
                  <a:pt x="60013" y="6700"/>
                </a:lnTo>
                <a:lnTo>
                  <a:pt x="62869" y="4455"/>
                </a:lnTo>
                <a:lnTo>
                  <a:pt x="66678" y="2959"/>
                </a:lnTo>
                <a:lnTo>
                  <a:pt x="71122" y="1962"/>
                </a:lnTo>
                <a:lnTo>
                  <a:pt x="75990" y="1296"/>
                </a:lnTo>
                <a:lnTo>
                  <a:pt x="81140" y="853"/>
                </a:lnTo>
                <a:lnTo>
                  <a:pt x="86479" y="557"/>
                </a:lnTo>
                <a:lnTo>
                  <a:pt x="99633" y="83"/>
                </a:lnTo>
                <a:lnTo>
                  <a:pt x="111013" y="0"/>
                </a:lnTo>
                <a:lnTo>
                  <a:pt x="114966" y="941"/>
                </a:lnTo>
                <a:lnTo>
                  <a:pt x="121899" y="4527"/>
                </a:lnTo>
                <a:lnTo>
                  <a:pt x="124129" y="6817"/>
                </a:lnTo>
                <a:lnTo>
                  <a:pt x="125615" y="9296"/>
                </a:lnTo>
                <a:lnTo>
                  <a:pt x="126606" y="11901"/>
                </a:lnTo>
                <a:lnTo>
                  <a:pt x="127267" y="14590"/>
                </a:lnTo>
                <a:lnTo>
                  <a:pt x="127707" y="17335"/>
                </a:lnTo>
                <a:lnTo>
                  <a:pt x="128001" y="20118"/>
                </a:lnTo>
                <a:lnTo>
                  <a:pt x="127244" y="23878"/>
                </a:lnTo>
                <a:lnTo>
                  <a:pt x="125787" y="28290"/>
                </a:lnTo>
                <a:lnTo>
                  <a:pt x="123863" y="33136"/>
                </a:lnTo>
                <a:lnTo>
                  <a:pt x="121628" y="38272"/>
                </a:lnTo>
                <a:lnTo>
                  <a:pt x="116605" y="49058"/>
                </a:lnTo>
                <a:lnTo>
                  <a:pt x="108422" y="65841"/>
                </a:lnTo>
                <a:lnTo>
                  <a:pt x="106571" y="70553"/>
                </a:lnTo>
                <a:lnTo>
                  <a:pt x="105338" y="74646"/>
                </a:lnTo>
                <a:lnTo>
                  <a:pt x="104515" y="78328"/>
                </a:lnTo>
                <a:lnTo>
                  <a:pt x="103015" y="81735"/>
                </a:lnTo>
                <a:lnTo>
                  <a:pt x="101062" y="84958"/>
                </a:lnTo>
                <a:lnTo>
                  <a:pt x="98807" y="88060"/>
                </a:lnTo>
                <a:lnTo>
                  <a:pt x="97304" y="91081"/>
                </a:lnTo>
                <a:lnTo>
                  <a:pt x="96302" y="94047"/>
                </a:lnTo>
                <a:lnTo>
                  <a:pt x="95634" y="96977"/>
                </a:lnTo>
                <a:lnTo>
                  <a:pt x="94236" y="99882"/>
                </a:lnTo>
                <a:lnTo>
                  <a:pt x="92352" y="102772"/>
                </a:lnTo>
                <a:lnTo>
                  <a:pt x="87034" y="109703"/>
                </a:lnTo>
                <a:lnTo>
                  <a:pt x="86307" y="113190"/>
                </a:lnTo>
                <a:lnTo>
                  <a:pt x="85840" y="118640"/>
                </a:lnTo>
                <a:lnTo>
                  <a:pt x="85776" y="121925"/>
                </a:lnTo>
                <a:lnTo>
                  <a:pt x="85760" y="124134"/>
                </a:lnTo>
                <a:lnTo>
                  <a:pt x="86701" y="124655"/>
                </a:lnTo>
                <a:lnTo>
                  <a:pt x="88281" y="124050"/>
                </a:lnTo>
                <a:lnTo>
                  <a:pt x="93109" y="120785"/>
                </a:lnTo>
                <a:lnTo>
                  <a:pt x="98497" y="120219"/>
                </a:lnTo>
                <a:lnTo>
                  <a:pt x="106125" y="120052"/>
                </a:lnTo>
                <a:lnTo>
                  <a:pt x="109803" y="119076"/>
                </a:lnTo>
                <a:lnTo>
                  <a:pt x="114160" y="117472"/>
                </a:lnTo>
                <a:lnTo>
                  <a:pt x="118969" y="115451"/>
                </a:lnTo>
                <a:lnTo>
                  <a:pt x="124080" y="114104"/>
                </a:lnTo>
                <a:lnTo>
                  <a:pt x="129393" y="113205"/>
                </a:lnTo>
                <a:lnTo>
                  <a:pt x="134839" y="112606"/>
                </a:lnTo>
                <a:lnTo>
                  <a:pt x="140376" y="111254"/>
                </a:lnTo>
                <a:lnTo>
                  <a:pt x="145972" y="109401"/>
                </a:lnTo>
                <a:lnTo>
                  <a:pt x="151607" y="107213"/>
                </a:lnTo>
                <a:lnTo>
                  <a:pt x="157269" y="104801"/>
                </a:lnTo>
                <a:lnTo>
                  <a:pt x="168640" y="99582"/>
                </a:lnTo>
                <a:lnTo>
                  <a:pt x="174339" y="97809"/>
                </a:lnTo>
                <a:lnTo>
                  <a:pt x="180044" y="96627"/>
                </a:lnTo>
                <a:lnTo>
                  <a:pt x="185752" y="95840"/>
                </a:lnTo>
                <a:lnTo>
                  <a:pt x="191462" y="95314"/>
                </a:lnTo>
                <a:lnTo>
                  <a:pt x="197174" y="94964"/>
                </a:lnTo>
                <a:lnTo>
                  <a:pt x="208601" y="94575"/>
                </a:lnTo>
                <a:lnTo>
                  <a:pt x="232623" y="94305"/>
                </a:lnTo>
                <a:lnTo>
                  <a:pt x="236044" y="93339"/>
                </a:lnTo>
                <a:lnTo>
                  <a:pt x="239278" y="91742"/>
                </a:lnTo>
                <a:lnTo>
                  <a:pt x="248603" y="856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74"/>
          <p:cNvSpPr/>
          <p:nvPr/>
        </p:nvSpPr>
        <p:spPr>
          <a:xfrm>
            <a:off x="2814637" y="367760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7"/>
                </a:lnTo>
                <a:lnTo>
                  <a:pt x="11932" y="21167"/>
                </a:lnTo>
                <a:lnTo>
                  <a:pt x="15574" y="18874"/>
                </a:lnTo>
                <a:lnTo>
                  <a:pt x="19908" y="16393"/>
                </a:lnTo>
                <a:lnTo>
                  <a:pt x="24702" y="13786"/>
                </a:lnTo>
                <a:lnTo>
                  <a:pt x="29803" y="12048"/>
                </a:lnTo>
                <a:lnTo>
                  <a:pt x="35109" y="10890"/>
                </a:lnTo>
                <a:lnTo>
                  <a:pt x="40551" y="10117"/>
                </a:lnTo>
                <a:lnTo>
                  <a:pt x="46084" y="8650"/>
                </a:lnTo>
                <a:lnTo>
                  <a:pt x="51678" y="6719"/>
                </a:lnTo>
                <a:lnTo>
                  <a:pt x="57312" y="4479"/>
                </a:lnTo>
                <a:lnTo>
                  <a:pt x="62973" y="2986"/>
                </a:lnTo>
                <a:lnTo>
                  <a:pt x="68652" y="1991"/>
                </a:lnTo>
                <a:lnTo>
                  <a:pt x="74343" y="1327"/>
                </a:lnTo>
                <a:lnTo>
                  <a:pt x="80042" y="885"/>
                </a:lnTo>
                <a:lnTo>
                  <a:pt x="85746" y="590"/>
                </a:lnTo>
                <a:lnTo>
                  <a:pt x="100336" y="175"/>
                </a:lnTo>
                <a:lnTo>
                  <a:pt x="126578" y="16"/>
                </a:lnTo>
                <a:lnTo>
                  <a:pt x="182846" y="0"/>
                </a:lnTo>
                <a:lnTo>
                  <a:pt x="184762" y="952"/>
                </a:lnTo>
                <a:lnTo>
                  <a:pt x="186040" y="2540"/>
                </a:lnTo>
                <a:lnTo>
                  <a:pt x="18859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75"/>
          <p:cNvSpPr/>
          <p:nvPr/>
        </p:nvSpPr>
        <p:spPr>
          <a:xfrm>
            <a:off x="2840354" y="377190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40625" y="25717"/>
                </a:lnTo>
                <a:lnTo>
                  <a:pt x="46133" y="24765"/>
                </a:lnTo>
                <a:lnTo>
                  <a:pt x="51711" y="23177"/>
                </a:lnTo>
                <a:lnTo>
                  <a:pt x="57334" y="21166"/>
                </a:lnTo>
                <a:lnTo>
                  <a:pt x="62988" y="19825"/>
                </a:lnTo>
                <a:lnTo>
                  <a:pt x="68662" y="18932"/>
                </a:lnTo>
                <a:lnTo>
                  <a:pt x="74350" y="18336"/>
                </a:lnTo>
                <a:lnTo>
                  <a:pt x="80047" y="16986"/>
                </a:lnTo>
                <a:lnTo>
                  <a:pt x="85750" y="15134"/>
                </a:lnTo>
                <a:lnTo>
                  <a:pt x="91457" y="12947"/>
                </a:lnTo>
                <a:lnTo>
                  <a:pt x="98119" y="11488"/>
                </a:lnTo>
                <a:lnTo>
                  <a:pt x="105418" y="10516"/>
                </a:lnTo>
                <a:lnTo>
                  <a:pt x="113141" y="9868"/>
                </a:lnTo>
                <a:lnTo>
                  <a:pt x="120195" y="8483"/>
                </a:lnTo>
                <a:lnTo>
                  <a:pt x="126803" y="6608"/>
                </a:lnTo>
                <a:lnTo>
                  <a:pt x="133113" y="4405"/>
                </a:lnTo>
                <a:lnTo>
                  <a:pt x="138272" y="2937"/>
                </a:lnTo>
                <a:lnTo>
                  <a:pt x="142664" y="1958"/>
                </a:lnTo>
                <a:lnTo>
                  <a:pt x="146544" y="1305"/>
                </a:lnTo>
                <a:lnTo>
                  <a:pt x="151037" y="870"/>
                </a:lnTo>
                <a:lnTo>
                  <a:pt x="155936" y="58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76"/>
          <p:cNvSpPr/>
          <p:nvPr/>
        </p:nvSpPr>
        <p:spPr>
          <a:xfrm>
            <a:off x="3243764" y="3531870"/>
            <a:ext cx="196612" cy="325711"/>
          </a:xfrm>
          <a:custGeom>
            <a:avLst/>
            <a:gdLst/>
            <a:ahLst/>
            <a:cxnLst/>
            <a:rect l="0" t="0" r="0" b="0"/>
            <a:pathLst>
              <a:path w="196612" h="325711">
                <a:moveTo>
                  <a:pt x="93795" y="0"/>
                </a:moveTo>
                <a:lnTo>
                  <a:pt x="80777" y="0"/>
                </a:lnTo>
                <a:lnTo>
                  <a:pt x="79401" y="952"/>
                </a:lnTo>
                <a:lnTo>
                  <a:pt x="78484" y="2540"/>
                </a:lnTo>
                <a:lnTo>
                  <a:pt x="77873" y="4550"/>
                </a:lnTo>
                <a:lnTo>
                  <a:pt x="74654" y="9325"/>
                </a:lnTo>
                <a:lnTo>
                  <a:pt x="70048" y="14622"/>
                </a:lnTo>
                <a:lnTo>
                  <a:pt x="64826" y="20151"/>
                </a:lnTo>
                <a:lnTo>
                  <a:pt x="59330" y="28323"/>
                </a:lnTo>
                <a:lnTo>
                  <a:pt x="53713" y="38305"/>
                </a:lnTo>
                <a:lnTo>
                  <a:pt x="45195" y="54635"/>
                </a:lnTo>
                <a:lnTo>
                  <a:pt x="30927" y="82912"/>
                </a:lnTo>
                <a:lnTo>
                  <a:pt x="28071" y="89565"/>
                </a:lnTo>
                <a:lnTo>
                  <a:pt x="25214" y="96857"/>
                </a:lnTo>
                <a:lnTo>
                  <a:pt x="19500" y="112580"/>
                </a:lnTo>
                <a:lnTo>
                  <a:pt x="5213" y="154454"/>
                </a:lnTo>
                <a:lnTo>
                  <a:pt x="3308" y="162025"/>
                </a:lnTo>
                <a:lnTo>
                  <a:pt x="2038" y="168976"/>
                </a:lnTo>
                <a:lnTo>
                  <a:pt x="1191" y="175516"/>
                </a:lnTo>
                <a:lnTo>
                  <a:pt x="627" y="182733"/>
                </a:lnTo>
                <a:lnTo>
                  <a:pt x="251" y="190402"/>
                </a:lnTo>
                <a:lnTo>
                  <a:pt x="0" y="198372"/>
                </a:lnTo>
                <a:lnTo>
                  <a:pt x="785" y="205590"/>
                </a:lnTo>
                <a:lnTo>
                  <a:pt x="2261" y="212308"/>
                </a:lnTo>
                <a:lnTo>
                  <a:pt x="4198" y="218690"/>
                </a:lnTo>
                <a:lnTo>
                  <a:pt x="5489" y="224851"/>
                </a:lnTo>
                <a:lnTo>
                  <a:pt x="6349" y="230863"/>
                </a:lnTo>
                <a:lnTo>
                  <a:pt x="6923" y="236776"/>
                </a:lnTo>
                <a:lnTo>
                  <a:pt x="10100" y="245886"/>
                </a:lnTo>
                <a:lnTo>
                  <a:pt x="14688" y="253110"/>
                </a:lnTo>
                <a:lnTo>
                  <a:pt x="19901" y="259496"/>
                </a:lnTo>
                <a:lnTo>
                  <a:pt x="25394" y="265509"/>
                </a:lnTo>
                <a:lnTo>
                  <a:pt x="28192" y="268446"/>
                </a:lnTo>
                <a:lnTo>
                  <a:pt x="31962" y="271356"/>
                </a:lnTo>
                <a:lnTo>
                  <a:pt x="36381" y="274249"/>
                </a:lnTo>
                <a:lnTo>
                  <a:pt x="41231" y="277130"/>
                </a:lnTo>
                <a:lnTo>
                  <a:pt x="45418" y="280003"/>
                </a:lnTo>
                <a:lnTo>
                  <a:pt x="49161" y="282871"/>
                </a:lnTo>
                <a:lnTo>
                  <a:pt x="52609" y="285736"/>
                </a:lnTo>
                <a:lnTo>
                  <a:pt x="56813" y="287645"/>
                </a:lnTo>
                <a:lnTo>
                  <a:pt x="61521" y="288918"/>
                </a:lnTo>
                <a:lnTo>
                  <a:pt x="66564" y="289767"/>
                </a:lnTo>
                <a:lnTo>
                  <a:pt x="71831" y="290333"/>
                </a:lnTo>
                <a:lnTo>
                  <a:pt x="77248" y="290711"/>
                </a:lnTo>
                <a:lnTo>
                  <a:pt x="82763" y="290962"/>
                </a:lnTo>
                <a:lnTo>
                  <a:pt x="88346" y="290177"/>
                </a:lnTo>
                <a:lnTo>
                  <a:pt x="93972" y="288701"/>
                </a:lnTo>
                <a:lnTo>
                  <a:pt x="99629" y="286765"/>
                </a:lnTo>
                <a:lnTo>
                  <a:pt x="105304" y="284521"/>
                </a:lnTo>
                <a:lnTo>
                  <a:pt x="110993" y="282073"/>
                </a:lnTo>
                <a:lnTo>
                  <a:pt x="122394" y="276813"/>
                </a:lnTo>
                <a:lnTo>
                  <a:pt x="150948" y="262842"/>
                </a:lnTo>
                <a:lnTo>
                  <a:pt x="155710" y="260000"/>
                </a:lnTo>
                <a:lnTo>
                  <a:pt x="159837" y="257153"/>
                </a:lnTo>
                <a:lnTo>
                  <a:pt x="163541" y="254303"/>
                </a:lnTo>
                <a:lnTo>
                  <a:pt x="167915" y="251450"/>
                </a:lnTo>
                <a:lnTo>
                  <a:pt x="172736" y="248596"/>
                </a:lnTo>
                <a:lnTo>
                  <a:pt x="177855" y="245740"/>
                </a:lnTo>
                <a:lnTo>
                  <a:pt x="182220" y="242884"/>
                </a:lnTo>
                <a:lnTo>
                  <a:pt x="186083" y="240028"/>
                </a:lnTo>
                <a:lnTo>
                  <a:pt x="189610" y="237171"/>
                </a:lnTo>
                <a:lnTo>
                  <a:pt x="191962" y="234314"/>
                </a:lnTo>
                <a:lnTo>
                  <a:pt x="193530" y="231456"/>
                </a:lnTo>
                <a:lnTo>
                  <a:pt x="195272" y="225742"/>
                </a:lnTo>
                <a:lnTo>
                  <a:pt x="196252" y="217170"/>
                </a:lnTo>
                <a:lnTo>
                  <a:pt x="196543" y="208597"/>
                </a:lnTo>
                <a:lnTo>
                  <a:pt x="196611" y="202882"/>
                </a:lnTo>
                <a:lnTo>
                  <a:pt x="195677" y="200025"/>
                </a:lnTo>
                <a:lnTo>
                  <a:pt x="192099" y="194309"/>
                </a:lnTo>
                <a:lnTo>
                  <a:pt x="188859" y="192405"/>
                </a:lnTo>
                <a:lnTo>
                  <a:pt x="184793" y="191134"/>
                </a:lnTo>
                <a:lnTo>
                  <a:pt x="180178" y="190288"/>
                </a:lnTo>
                <a:lnTo>
                  <a:pt x="176149" y="189723"/>
                </a:lnTo>
                <a:lnTo>
                  <a:pt x="172510" y="189347"/>
                </a:lnTo>
                <a:lnTo>
                  <a:pt x="169132" y="189096"/>
                </a:lnTo>
                <a:lnTo>
                  <a:pt x="165927" y="188929"/>
                </a:lnTo>
                <a:lnTo>
                  <a:pt x="159827" y="188743"/>
                </a:lnTo>
                <a:lnTo>
                  <a:pt x="156866" y="189646"/>
                </a:lnTo>
                <a:lnTo>
                  <a:pt x="151037" y="193189"/>
                </a:lnTo>
                <a:lnTo>
                  <a:pt x="147196" y="195468"/>
                </a:lnTo>
                <a:lnTo>
                  <a:pt x="142731" y="197939"/>
                </a:lnTo>
                <a:lnTo>
                  <a:pt x="137849" y="200540"/>
                </a:lnTo>
                <a:lnTo>
                  <a:pt x="133642" y="203225"/>
                </a:lnTo>
                <a:lnTo>
                  <a:pt x="129885" y="205968"/>
                </a:lnTo>
                <a:lnTo>
                  <a:pt x="126427" y="208750"/>
                </a:lnTo>
                <a:lnTo>
                  <a:pt x="123170" y="212509"/>
                </a:lnTo>
                <a:lnTo>
                  <a:pt x="120046" y="216920"/>
                </a:lnTo>
                <a:lnTo>
                  <a:pt x="117011" y="221765"/>
                </a:lnTo>
                <a:lnTo>
                  <a:pt x="113082" y="225949"/>
                </a:lnTo>
                <a:lnTo>
                  <a:pt x="108558" y="229690"/>
                </a:lnTo>
                <a:lnTo>
                  <a:pt x="103637" y="233137"/>
                </a:lnTo>
                <a:lnTo>
                  <a:pt x="100357" y="237339"/>
                </a:lnTo>
                <a:lnTo>
                  <a:pt x="98169" y="242046"/>
                </a:lnTo>
                <a:lnTo>
                  <a:pt x="96711" y="247089"/>
                </a:lnTo>
                <a:lnTo>
                  <a:pt x="94787" y="252355"/>
                </a:lnTo>
                <a:lnTo>
                  <a:pt x="92552" y="257772"/>
                </a:lnTo>
                <a:lnTo>
                  <a:pt x="90108" y="263288"/>
                </a:lnTo>
                <a:lnTo>
                  <a:pt x="88480" y="268870"/>
                </a:lnTo>
                <a:lnTo>
                  <a:pt x="87394" y="274497"/>
                </a:lnTo>
                <a:lnTo>
                  <a:pt x="86671" y="280153"/>
                </a:lnTo>
                <a:lnTo>
                  <a:pt x="83327" y="288977"/>
                </a:lnTo>
                <a:lnTo>
                  <a:pt x="79618" y="296074"/>
                </a:lnTo>
                <a:lnTo>
                  <a:pt x="77969" y="302403"/>
                </a:lnTo>
                <a:lnTo>
                  <a:pt x="77041" y="311321"/>
                </a:lnTo>
                <a:lnTo>
                  <a:pt x="77863" y="314227"/>
                </a:lnTo>
                <a:lnTo>
                  <a:pt x="83487" y="323195"/>
                </a:lnTo>
                <a:lnTo>
                  <a:pt x="84066" y="324049"/>
                </a:lnTo>
                <a:lnTo>
                  <a:pt x="85404" y="324617"/>
                </a:lnTo>
                <a:lnTo>
                  <a:pt x="89431" y="325249"/>
                </a:lnTo>
                <a:lnTo>
                  <a:pt x="94396" y="325530"/>
                </a:lnTo>
                <a:lnTo>
                  <a:pt x="100793" y="325710"/>
                </a:lnTo>
                <a:lnTo>
                  <a:pt x="104208" y="323195"/>
                </a:lnTo>
                <a:lnTo>
                  <a:pt x="11094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77"/>
          <p:cNvSpPr/>
          <p:nvPr/>
        </p:nvSpPr>
        <p:spPr>
          <a:xfrm>
            <a:off x="3517582" y="3557982"/>
            <a:ext cx="257176" cy="230697"/>
          </a:xfrm>
          <a:custGeom>
            <a:avLst/>
            <a:gdLst/>
            <a:ahLst/>
            <a:cxnLst/>
            <a:rect l="0" t="0" r="0" b="0"/>
            <a:pathLst>
              <a:path w="257176" h="230697">
                <a:moveTo>
                  <a:pt x="0" y="59613"/>
                </a:moveTo>
                <a:lnTo>
                  <a:pt x="7381" y="52232"/>
                </a:lnTo>
                <a:lnTo>
                  <a:pt x="8043" y="49030"/>
                </a:lnTo>
                <a:lnTo>
                  <a:pt x="8219" y="46842"/>
                </a:lnTo>
                <a:lnTo>
                  <a:pt x="9290" y="44431"/>
                </a:lnTo>
                <a:lnTo>
                  <a:pt x="13019" y="39213"/>
                </a:lnTo>
                <a:lnTo>
                  <a:pt x="17851" y="33719"/>
                </a:lnTo>
                <a:lnTo>
                  <a:pt x="20473" y="30920"/>
                </a:lnTo>
                <a:lnTo>
                  <a:pt x="23173" y="29054"/>
                </a:lnTo>
                <a:lnTo>
                  <a:pt x="28715" y="26981"/>
                </a:lnTo>
                <a:lnTo>
                  <a:pt x="34352" y="23520"/>
                </a:lnTo>
                <a:lnTo>
                  <a:pt x="40985" y="18806"/>
                </a:lnTo>
                <a:lnTo>
                  <a:pt x="45421" y="16216"/>
                </a:lnTo>
                <a:lnTo>
                  <a:pt x="50283" y="13536"/>
                </a:lnTo>
                <a:lnTo>
                  <a:pt x="55430" y="11750"/>
                </a:lnTo>
                <a:lnTo>
                  <a:pt x="60766" y="10559"/>
                </a:lnTo>
                <a:lnTo>
                  <a:pt x="66228" y="9765"/>
                </a:lnTo>
                <a:lnTo>
                  <a:pt x="71774" y="8284"/>
                </a:lnTo>
                <a:lnTo>
                  <a:pt x="77377" y="6343"/>
                </a:lnTo>
                <a:lnTo>
                  <a:pt x="83017" y="4097"/>
                </a:lnTo>
                <a:lnTo>
                  <a:pt x="88682" y="2600"/>
                </a:lnTo>
                <a:lnTo>
                  <a:pt x="94364" y="1602"/>
                </a:lnTo>
                <a:lnTo>
                  <a:pt x="100057" y="936"/>
                </a:lnTo>
                <a:lnTo>
                  <a:pt x="104804" y="493"/>
                </a:lnTo>
                <a:lnTo>
                  <a:pt x="112620" y="0"/>
                </a:lnTo>
                <a:lnTo>
                  <a:pt x="116038" y="820"/>
                </a:lnTo>
                <a:lnTo>
                  <a:pt x="122375" y="4273"/>
                </a:lnTo>
                <a:lnTo>
                  <a:pt x="128366" y="6442"/>
                </a:lnTo>
                <a:lnTo>
                  <a:pt x="131297" y="7021"/>
                </a:lnTo>
                <a:lnTo>
                  <a:pt x="137094" y="10204"/>
                </a:lnTo>
                <a:lnTo>
                  <a:pt x="139974" y="12386"/>
                </a:lnTo>
                <a:lnTo>
                  <a:pt x="141894" y="15745"/>
                </a:lnTo>
                <a:lnTo>
                  <a:pt x="143173" y="19891"/>
                </a:lnTo>
                <a:lnTo>
                  <a:pt x="144026" y="24559"/>
                </a:lnTo>
                <a:lnTo>
                  <a:pt x="144595" y="29576"/>
                </a:lnTo>
                <a:lnTo>
                  <a:pt x="144974" y="34826"/>
                </a:lnTo>
                <a:lnTo>
                  <a:pt x="145227" y="40230"/>
                </a:lnTo>
                <a:lnTo>
                  <a:pt x="145508" y="51316"/>
                </a:lnTo>
                <a:lnTo>
                  <a:pt x="145583" y="56939"/>
                </a:lnTo>
                <a:lnTo>
                  <a:pt x="144680" y="62593"/>
                </a:lnTo>
                <a:lnTo>
                  <a:pt x="143126" y="68267"/>
                </a:lnTo>
                <a:lnTo>
                  <a:pt x="133788" y="95612"/>
                </a:lnTo>
                <a:lnTo>
                  <a:pt x="131102" y="102662"/>
                </a:lnTo>
                <a:lnTo>
                  <a:pt x="128359" y="109267"/>
                </a:lnTo>
                <a:lnTo>
                  <a:pt x="125577" y="115576"/>
                </a:lnTo>
                <a:lnTo>
                  <a:pt x="121819" y="122639"/>
                </a:lnTo>
                <a:lnTo>
                  <a:pt x="117407" y="130205"/>
                </a:lnTo>
                <a:lnTo>
                  <a:pt x="112562" y="138107"/>
                </a:lnTo>
                <a:lnTo>
                  <a:pt x="108378" y="145279"/>
                </a:lnTo>
                <a:lnTo>
                  <a:pt x="101191" y="158329"/>
                </a:lnTo>
                <a:lnTo>
                  <a:pt x="91789" y="176386"/>
                </a:lnTo>
                <a:lnTo>
                  <a:pt x="88815" y="181277"/>
                </a:lnTo>
                <a:lnTo>
                  <a:pt x="85880" y="185489"/>
                </a:lnTo>
                <a:lnTo>
                  <a:pt x="82971" y="189251"/>
                </a:lnTo>
                <a:lnTo>
                  <a:pt x="79739" y="195969"/>
                </a:lnTo>
                <a:lnTo>
                  <a:pt x="78877" y="199095"/>
                </a:lnTo>
                <a:lnTo>
                  <a:pt x="75379" y="205107"/>
                </a:lnTo>
                <a:lnTo>
                  <a:pt x="73113" y="208044"/>
                </a:lnTo>
                <a:lnTo>
                  <a:pt x="70594" y="213847"/>
                </a:lnTo>
                <a:lnTo>
                  <a:pt x="68978" y="220783"/>
                </a:lnTo>
                <a:lnTo>
                  <a:pt x="69797" y="221352"/>
                </a:lnTo>
                <a:lnTo>
                  <a:pt x="73249" y="221984"/>
                </a:lnTo>
                <a:lnTo>
                  <a:pt x="74550" y="223105"/>
                </a:lnTo>
                <a:lnTo>
                  <a:pt x="75418" y="224805"/>
                </a:lnTo>
                <a:lnTo>
                  <a:pt x="75996" y="226891"/>
                </a:lnTo>
                <a:lnTo>
                  <a:pt x="77334" y="228282"/>
                </a:lnTo>
                <a:lnTo>
                  <a:pt x="79178" y="229208"/>
                </a:lnTo>
                <a:lnTo>
                  <a:pt x="83768" y="230239"/>
                </a:lnTo>
                <a:lnTo>
                  <a:pt x="88983" y="230696"/>
                </a:lnTo>
                <a:lnTo>
                  <a:pt x="90754" y="229866"/>
                </a:lnTo>
                <a:lnTo>
                  <a:pt x="91936" y="228360"/>
                </a:lnTo>
                <a:lnTo>
                  <a:pt x="92723" y="226403"/>
                </a:lnTo>
                <a:lnTo>
                  <a:pt x="95152" y="225099"/>
                </a:lnTo>
                <a:lnTo>
                  <a:pt x="102933" y="223649"/>
                </a:lnTo>
                <a:lnTo>
                  <a:pt x="110200" y="223005"/>
                </a:lnTo>
                <a:lnTo>
                  <a:pt x="113472" y="222834"/>
                </a:lnTo>
                <a:lnTo>
                  <a:pt x="117558" y="221767"/>
                </a:lnTo>
                <a:lnTo>
                  <a:pt x="122187" y="220103"/>
                </a:lnTo>
                <a:lnTo>
                  <a:pt x="127178" y="218041"/>
                </a:lnTo>
                <a:lnTo>
                  <a:pt x="132410" y="216667"/>
                </a:lnTo>
                <a:lnTo>
                  <a:pt x="137804" y="215750"/>
                </a:lnTo>
                <a:lnTo>
                  <a:pt x="143304" y="215139"/>
                </a:lnTo>
                <a:lnTo>
                  <a:pt x="148876" y="213780"/>
                </a:lnTo>
                <a:lnTo>
                  <a:pt x="154496" y="211921"/>
                </a:lnTo>
                <a:lnTo>
                  <a:pt x="160147" y="209729"/>
                </a:lnTo>
                <a:lnTo>
                  <a:pt x="165819" y="208267"/>
                </a:lnTo>
                <a:lnTo>
                  <a:pt x="171506" y="207293"/>
                </a:lnTo>
                <a:lnTo>
                  <a:pt x="177203" y="206644"/>
                </a:lnTo>
                <a:lnTo>
                  <a:pt x="182906" y="205258"/>
                </a:lnTo>
                <a:lnTo>
                  <a:pt x="188612" y="203382"/>
                </a:lnTo>
                <a:lnTo>
                  <a:pt x="194321" y="201179"/>
                </a:lnTo>
                <a:lnTo>
                  <a:pt x="199080" y="199710"/>
                </a:lnTo>
                <a:lnTo>
                  <a:pt x="206907" y="198078"/>
                </a:lnTo>
                <a:lnTo>
                  <a:pt x="211281" y="197643"/>
                </a:lnTo>
                <a:lnTo>
                  <a:pt x="216101" y="197353"/>
                </a:lnTo>
                <a:lnTo>
                  <a:pt x="225585" y="197031"/>
                </a:lnTo>
                <a:lnTo>
                  <a:pt x="236279" y="196849"/>
                </a:lnTo>
                <a:lnTo>
                  <a:pt x="242490" y="196807"/>
                </a:lnTo>
                <a:lnTo>
                  <a:pt x="245480" y="197748"/>
                </a:lnTo>
                <a:lnTo>
                  <a:pt x="253287" y="202671"/>
                </a:lnTo>
                <a:lnTo>
                  <a:pt x="257175" y="2053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78"/>
          <p:cNvSpPr/>
          <p:nvPr/>
        </p:nvSpPr>
        <p:spPr>
          <a:xfrm>
            <a:off x="3826192" y="3523297"/>
            <a:ext cx="162730" cy="257132"/>
          </a:xfrm>
          <a:custGeom>
            <a:avLst/>
            <a:gdLst/>
            <a:ahLst/>
            <a:cxnLst/>
            <a:rect l="0" t="0" r="0" b="0"/>
            <a:pathLst>
              <a:path w="162730" h="257132">
                <a:moveTo>
                  <a:pt x="128587" y="0"/>
                </a:moveTo>
                <a:lnTo>
                  <a:pt x="116656" y="0"/>
                </a:lnTo>
                <a:lnTo>
                  <a:pt x="113965" y="953"/>
                </a:lnTo>
                <a:lnTo>
                  <a:pt x="111219" y="2540"/>
                </a:lnTo>
                <a:lnTo>
                  <a:pt x="108437" y="4551"/>
                </a:lnTo>
                <a:lnTo>
                  <a:pt x="104676" y="6844"/>
                </a:lnTo>
                <a:lnTo>
                  <a:pt x="100264" y="9325"/>
                </a:lnTo>
                <a:lnTo>
                  <a:pt x="95418" y="11932"/>
                </a:lnTo>
                <a:lnTo>
                  <a:pt x="90282" y="13670"/>
                </a:lnTo>
                <a:lnTo>
                  <a:pt x="84952" y="14828"/>
                </a:lnTo>
                <a:lnTo>
                  <a:pt x="79495" y="15600"/>
                </a:lnTo>
                <a:lnTo>
                  <a:pt x="74904" y="16116"/>
                </a:lnTo>
                <a:lnTo>
                  <a:pt x="70891" y="16459"/>
                </a:lnTo>
                <a:lnTo>
                  <a:pt x="67264" y="16688"/>
                </a:lnTo>
                <a:lnTo>
                  <a:pt x="63893" y="17793"/>
                </a:lnTo>
                <a:lnTo>
                  <a:pt x="60692" y="19482"/>
                </a:lnTo>
                <a:lnTo>
                  <a:pt x="57607" y="21560"/>
                </a:lnTo>
                <a:lnTo>
                  <a:pt x="54597" y="22946"/>
                </a:lnTo>
                <a:lnTo>
                  <a:pt x="51638" y="23870"/>
                </a:lnTo>
                <a:lnTo>
                  <a:pt x="48713" y="24486"/>
                </a:lnTo>
                <a:lnTo>
                  <a:pt x="45810" y="24896"/>
                </a:lnTo>
                <a:lnTo>
                  <a:pt x="42922" y="25170"/>
                </a:lnTo>
                <a:lnTo>
                  <a:pt x="40046" y="25353"/>
                </a:lnTo>
                <a:lnTo>
                  <a:pt x="34308" y="25555"/>
                </a:lnTo>
                <a:lnTo>
                  <a:pt x="25762" y="25717"/>
                </a:lnTo>
                <a:lnTo>
                  <a:pt x="25722" y="33099"/>
                </a:lnTo>
                <a:lnTo>
                  <a:pt x="25717" y="62900"/>
                </a:lnTo>
                <a:lnTo>
                  <a:pt x="24765" y="66698"/>
                </a:lnTo>
                <a:lnTo>
                  <a:pt x="23178" y="71136"/>
                </a:lnTo>
                <a:lnTo>
                  <a:pt x="21167" y="75999"/>
                </a:lnTo>
                <a:lnTo>
                  <a:pt x="18932" y="83942"/>
                </a:lnTo>
                <a:lnTo>
                  <a:pt x="17939" y="90647"/>
                </a:lnTo>
                <a:lnTo>
                  <a:pt x="17498" y="96803"/>
                </a:lnTo>
                <a:lnTo>
                  <a:pt x="17302" y="102714"/>
                </a:lnTo>
                <a:lnTo>
                  <a:pt x="17176" y="114269"/>
                </a:lnTo>
                <a:lnTo>
                  <a:pt x="17145" y="135819"/>
                </a:lnTo>
                <a:lnTo>
                  <a:pt x="18098" y="136266"/>
                </a:lnTo>
                <a:lnTo>
                  <a:pt x="23037" y="136895"/>
                </a:lnTo>
                <a:lnTo>
                  <a:pt x="28101" y="137145"/>
                </a:lnTo>
                <a:lnTo>
                  <a:pt x="30164" y="137150"/>
                </a:lnTo>
                <a:lnTo>
                  <a:pt x="32492" y="136201"/>
                </a:lnTo>
                <a:lnTo>
                  <a:pt x="34996" y="134616"/>
                </a:lnTo>
                <a:lnTo>
                  <a:pt x="37618" y="132606"/>
                </a:lnTo>
                <a:lnTo>
                  <a:pt x="41271" y="131267"/>
                </a:lnTo>
                <a:lnTo>
                  <a:pt x="45611" y="130374"/>
                </a:lnTo>
                <a:lnTo>
                  <a:pt x="50410" y="129778"/>
                </a:lnTo>
                <a:lnTo>
                  <a:pt x="54562" y="128429"/>
                </a:lnTo>
                <a:lnTo>
                  <a:pt x="58282" y="126577"/>
                </a:lnTo>
                <a:lnTo>
                  <a:pt x="61715" y="124390"/>
                </a:lnTo>
                <a:lnTo>
                  <a:pt x="64956" y="122931"/>
                </a:lnTo>
                <a:lnTo>
                  <a:pt x="68069" y="121959"/>
                </a:lnTo>
                <a:lnTo>
                  <a:pt x="71097" y="121311"/>
                </a:lnTo>
                <a:lnTo>
                  <a:pt x="75020" y="120879"/>
                </a:lnTo>
                <a:lnTo>
                  <a:pt x="79541" y="120591"/>
                </a:lnTo>
                <a:lnTo>
                  <a:pt x="88692" y="120271"/>
                </a:lnTo>
                <a:lnTo>
                  <a:pt x="100151" y="120091"/>
                </a:lnTo>
                <a:lnTo>
                  <a:pt x="131060" y="120018"/>
                </a:lnTo>
                <a:lnTo>
                  <a:pt x="134046" y="120970"/>
                </a:lnTo>
                <a:lnTo>
                  <a:pt x="136989" y="122556"/>
                </a:lnTo>
                <a:lnTo>
                  <a:pt x="139903" y="124567"/>
                </a:lnTo>
                <a:lnTo>
                  <a:pt x="142799" y="126860"/>
                </a:lnTo>
                <a:lnTo>
                  <a:pt x="145682" y="129340"/>
                </a:lnTo>
                <a:lnTo>
                  <a:pt x="148556" y="131947"/>
                </a:lnTo>
                <a:lnTo>
                  <a:pt x="154290" y="137383"/>
                </a:lnTo>
                <a:lnTo>
                  <a:pt x="157152" y="140166"/>
                </a:lnTo>
                <a:lnTo>
                  <a:pt x="159061" y="142974"/>
                </a:lnTo>
                <a:lnTo>
                  <a:pt x="161181" y="148634"/>
                </a:lnTo>
                <a:lnTo>
                  <a:pt x="162123" y="154325"/>
                </a:lnTo>
                <a:lnTo>
                  <a:pt x="162543" y="160981"/>
                </a:lnTo>
                <a:lnTo>
                  <a:pt x="162729" y="170290"/>
                </a:lnTo>
                <a:lnTo>
                  <a:pt x="161826" y="175439"/>
                </a:lnTo>
                <a:lnTo>
                  <a:pt x="160271" y="180777"/>
                </a:lnTo>
                <a:lnTo>
                  <a:pt x="158283" y="186240"/>
                </a:lnTo>
                <a:lnTo>
                  <a:pt x="156004" y="191788"/>
                </a:lnTo>
                <a:lnTo>
                  <a:pt x="153533" y="197391"/>
                </a:lnTo>
                <a:lnTo>
                  <a:pt x="150933" y="203032"/>
                </a:lnTo>
                <a:lnTo>
                  <a:pt x="147294" y="207745"/>
                </a:lnTo>
                <a:lnTo>
                  <a:pt x="142964" y="211839"/>
                </a:lnTo>
                <a:lnTo>
                  <a:pt x="138172" y="215521"/>
                </a:lnTo>
                <a:lnTo>
                  <a:pt x="133072" y="218928"/>
                </a:lnTo>
                <a:lnTo>
                  <a:pt x="127767" y="222152"/>
                </a:lnTo>
                <a:lnTo>
                  <a:pt x="122325" y="225254"/>
                </a:lnTo>
                <a:lnTo>
                  <a:pt x="117745" y="228274"/>
                </a:lnTo>
                <a:lnTo>
                  <a:pt x="113739" y="231240"/>
                </a:lnTo>
                <a:lnTo>
                  <a:pt x="110116" y="234170"/>
                </a:lnTo>
                <a:lnTo>
                  <a:pt x="105796" y="237076"/>
                </a:lnTo>
                <a:lnTo>
                  <a:pt x="101010" y="239966"/>
                </a:lnTo>
                <a:lnTo>
                  <a:pt x="95915" y="242845"/>
                </a:lnTo>
                <a:lnTo>
                  <a:pt x="91566" y="245717"/>
                </a:lnTo>
                <a:lnTo>
                  <a:pt x="87714" y="248584"/>
                </a:lnTo>
                <a:lnTo>
                  <a:pt x="84194" y="251447"/>
                </a:lnTo>
                <a:lnTo>
                  <a:pt x="79942" y="253356"/>
                </a:lnTo>
                <a:lnTo>
                  <a:pt x="75202" y="254630"/>
                </a:lnTo>
                <a:lnTo>
                  <a:pt x="70137" y="255478"/>
                </a:lnTo>
                <a:lnTo>
                  <a:pt x="65808" y="256044"/>
                </a:lnTo>
                <a:lnTo>
                  <a:pt x="61969" y="256421"/>
                </a:lnTo>
                <a:lnTo>
                  <a:pt x="58458" y="256672"/>
                </a:lnTo>
                <a:lnTo>
                  <a:pt x="55164" y="256840"/>
                </a:lnTo>
                <a:lnTo>
                  <a:pt x="48965" y="257026"/>
                </a:lnTo>
                <a:lnTo>
                  <a:pt x="35569" y="257131"/>
                </a:lnTo>
                <a:lnTo>
                  <a:pt x="31333" y="256193"/>
                </a:lnTo>
                <a:lnTo>
                  <a:pt x="27556" y="254615"/>
                </a:lnTo>
                <a:lnTo>
                  <a:pt x="24086" y="252611"/>
                </a:lnTo>
                <a:lnTo>
                  <a:pt x="20820" y="251275"/>
                </a:lnTo>
                <a:lnTo>
                  <a:pt x="17690" y="250384"/>
                </a:lnTo>
                <a:lnTo>
                  <a:pt x="10373" y="248954"/>
                </a:lnTo>
                <a:lnTo>
                  <a:pt x="6833" y="248759"/>
                </a:lnTo>
                <a:lnTo>
                  <a:pt x="1350" y="248634"/>
                </a:lnTo>
                <a:lnTo>
                  <a:pt x="900" y="24767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79"/>
          <p:cNvSpPr/>
          <p:nvPr/>
        </p:nvSpPr>
        <p:spPr>
          <a:xfrm>
            <a:off x="740096" y="4209100"/>
            <a:ext cx="248599" cy="17143"/>
          </a:xfrm>
          <a:custGeom>
            <a:avLst/>
            <a:gdLst/>
            <a:ahLst/>
            <a:cxnLst/>
            <a:rect l="0" t="0" r="0" b="0"/>
            <a:pathLst>
              <a:path w="248599" h="17143">
                <a:moveTo>
                  <a:pt x="42858" y="17142"/>
                </a:moveTo>
                <a:lnTo>
                  <a:pt x="13401" y="17142"/>
                </a:lnTo>
                <a:lnTo>
                  <a:pt x="10838" y="16190"/>
                </a:lnTo>
                <a:lnTo>
                  <a:pt x="8176" y="14602"/>
                </a:lnTo>
                <a:lnTo>
                  <a:pt x="138" y="8675"/>
                </a:lnTo>
                <a:lnTo>
                  <a:pt x="90" y="9592"/>
                </a:lnTo>
                <a:lnTo>
                  <a:pt x="0" y="16792"/>
                </a:lnTo>
                <a:lnTo>
                  <a:pt x="6841" y="17073"/>
                </a:lnTo>
                <a:lnTo>
                  <a:pt x="61320" y="17142"/>
                </a:lnTo>
                <a:lnTo>
                  <a:pt x="65644" y="16189"/>
                </a:lnTo>
                <a:lnTo>
                  <a:pt x="70431" y="14602"/>
                </a:lnTo>
                <a:lnTo>
                  <a:pt x="75528" y="12591"/>
                </a:lnTo>
                <a:lnTo>
                  <a:pt x="80830" y="11250"/>
                </a:lnTo>
                <a:lnTo>
                  <a:pt x="86271" y="10357"/>
                </a:lnTo>
                <a:lnTo>
                  <a:pt x="91802" y="9761"/>
                </a:lnTo>
                <a:lnTo>
                  <a:pt x="98348" y="9364"/>
                </a:lnTo>
                <a:lnTo>
                  <a:pt x="113240" y="8923"/>
                </a:lnTo>
                <a:lnTo>
                  <a:pt x="120260" y="7853"/>
                </a:lnTo>
                <a:lnTo>
                  <a:pt x="126844" y="6186"/>
                </a:lnTo>
                <a:lnTo>
                  <a:pt x="133139" y="4123"/>
                </a:lnTo>
                <a:lnTo>
                  <a:pt x="139240" y="2748"/>
                </a:lnTo>
                <a:lnTo>
                  <a:pt x="145213" y="1831"/>
                </a:lnTo>
                <a:lnTo>
                  <a:pt x="151100" y="1220"/>
                </a:lnTo>
                <a:lnTo>
                  <a:pt x="156929" y="812"/>
                </a:lnTo>
                <a:lnTo>
                  <a:pt x="162721" y="541"/>
                </a:lnTo>
                <a:lnTo>
                  <a:pt x="174236" y="239"/>
                </a:lnTo>
                <a:lnTo>
                  <a:pt x="232617" y="0"/>
                </a:lnTo>
                <a:lnTo>
                  <a:pt x="236039" y="951"/>
                </a:lnTo>
                <a:lnTo>
                  <a:pt x="239273" y="2539"/>
                </a:lnTo>
                <a:lnTo>
                  <a:pt x="248598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80"/>
          <p:cNvSpPr/>
          <p:nvPr/>
        </p:nvSpPr>
        <p:spPr>
          <a:xfrm>
            <a:off x="1100137" y="4097654"/>
            <a:ext cx="34291" cy="248604"/>
          </a:xfrm>
          <a:custGeom>
            <a:avLst/>
            <a:gdLst/>
            <a:ahLst/>
            <a:cxnLst/>
            <a:rect l="0" t="0" r="0" b="0"/>
            <a:pathLst>
              <a:path w="34291" h="24860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6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9"/>
                </a:lnTo>
                <a:lnTo>
                  <a:pt x="7778" y="23912"/>
                </a:lnTo>
                <a:lnTo>
                  <a:pt x="8043" y="28324"/>
                </a:lnTo>
                <a:lnTo>
                  <a:pt x="8337" y="38306"/>
                </a:lnTo>
                <a:lnTo>
                  <a:pt x="8563" y="87464"/>
                </a:lnTo>
                <a:lnTo>
                  <a:pt x="8572" y="195147"/>
                </a:lnTo>
                <a:lnTo>
                  <a:pt x="9525" y="199630"/>
                </a:lnTo>
                <a:lnTo>
                  <a:pt x="11112" y="203572"/>
                </a:lnTo>
                <a:lnTo>
                  <a:pt x="13123" y="207153"/>
                </a:lnTo>
                <a:lnTo>
                  <a:pt x="14464" y="211444"/>
                </a:lnTo>
                <a:lnTo>
                  <a:pt x="15358" y="216211"/>
                </a:lnTo>
                <a:lnTo>
                  <a:pt x="16792" y="228446"/>
                </a:lnTo>
                <a:lnTo>
                  <a:pt x="17862" y="230403"/>
                </a:lnTo>
                <a:lnTo>
                  <a:pt x="19528" y="232659"/>
                </a:lnTo>
                <a:lnTo>
                  <a:pt x="24495" y="238575"/>
                </a:lnTo>
                <a:lnTo>
                  <a:pt x="25855" y="239060"/>
                </a:lnTo>
                <a:lnTo>
                  <a:pt x="27714" y="239383"/>
                </a:lnTo>
                <a:lnTo>
                  <a:pt x="29906" y="239599"/>
                </a:lnTo>
                <a:lnTo>
                  <a:pt x="31367" y="240695"/>
                </a:lnTo>
                <a:lnTo>
                  <a:pt x="32342" y="242379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81"/>
          <p:cNvSpPr/>
          <p:nvPr/>
        </p:nvSpPr>
        <p:spPr>
          <a:xfrm>
            <a:off x="1211621" y="4080510"/>
            <a:ext cx="239989" cy="119866"/>
          </a:xfrm>
          <a:custGeom>
            <a:avLst/>
            <a:gdLst/>
            <a:ahLst/>
            <a:cxnLst/>
            <a:rect l="0" t="0" r="0" b="0"/>
            <a:pathLst>
              <a:path w="239989" h="119866">
                <a:moveTo>
                  <a:pt x="51393" y="0"/>
                </a:moveTo>
                <a:lnTo>
                  <a:pt x="39462" y="11931"/>
                </a:lnTo>
                <a:lnTo>
                  <a:pt x="37724" y="15574"/>
                </a:lnTo>
                <a:lnTo>
                  <a:pt x="36565" y="19908"/>
                </a:lnTo>
                <a:lnTo>
                  <a:pt x="35793" y="24702"/>
                </a:lnTo>
                <a:lnTo>
                  <a:pt x="34326" y="29803"/>
                </a:lnTo>
                <a:lnTo>
                  <a:pt x="32395" y="35108"/>
                </a:lnTo>
                <a:lnTo>
                  <a:pt x="30155" y="40550"/>
                </a:lnTo>
                <a:lnTo>
                  <a:pt x="27710" y="46083"/>
                </a:lnTo>
                <a:lnTo>
                  <a:pt x="22452" y="57311"/>
                </a:lnTo>
                <a:lnTo>
                  <a:pt x="20669" y="62973"/>
                </a:lnTo>
                <a:lnTo>
                  <a:pt x="19481" y="68651"/>
                </a:lnTo>
                <a:lnTo>
                  <a:pt x="18688" y="74342"/>
                </a:lnTo>
                <a:lnTo>
                  <a:pt x="17208" y="79089"/>
                </a:lnTo>
                <a:lnTo>
                  <a:pt x="15268" y="83206"/>
                </a:lnTo>
                <a:lnTo>
                  <a:pt x="13022" y="86903"/>
                </a:lnTo>
                <a:lnTo>
                  <a:pt x="10573" y="90320"/>
                </a:lnTo>
                <a:lnTo>
                  <a:pt x="7987" y="93551"/>
                </a:lnTo>
                <a:lnTo>
                  <a:pt x="5311" y="96657"/>
                </a:lnTo>
                <a:lnTo>
                  <a:pt x="3527" y="99680"/>
                </a:lnTo>
                <a:lnTo>
                  <a:pt x="2337" y="102649"/>
                </a:lnTo>
                <a:lnTo>
                  <a:pt x="1544" y="105580"/>
                </a:lnTo>
                <a:lnTo>
                  <a:pt x="1016" y="108487"/>
                </a:lnTo>
                <a:lnTo>
                  <a:pt x="663" y="111377"/>
                </a:lnTo>
                <a:lnTo>
                  <a:pt x="0" y="119509"/>
                </a:lnTo>
                <a:lnTo>
                  <a:pt x="4522" y="119865"/>
                </a:lnTo>
                <a:lnTo>
                  <a:pt x="6811" y="118962"/>
                </a:lnTo>
                <a:lnTo>
                  <a:pt x="11894" y="115419"/>
                </a:lnTo>
                <a:lnTo>
                  <a:pt x="15560" y="112621"/>
                </a:lnTo>
                <a:lnTo>
                  <a:pt x="21497" y="111966"/>
                </a:lnTo>
                <a:lnTo>
                  <a:pt x="25748" y="111791"/>
                </a:lnTo>
                <a:lnTo>
                  <a:pt x="30486" y="110722"/>
                </a:lnTo>
                <a:lnTo>
                  <a:pt x="35550" y="109057"/>
                </a:lnTo>
                <a:lnTo>
                  <a:pt x="40832" y="106995"/>
                </a:lnTo>
                <a:lnTo>
                  <a:pt x="45305" y="104667"/>
                </a:lnTo>
                <a:lnTo>
                  <a:pt x="49239" y="102163"/>
                </a:lnTo>
                <a:lnTo>
                  <a:pt x="52815" y="99541"/>
                </a:lnTo>
                <a:lnTo>
                  <a:pt x="57103" y="96841"/>
                </a:lnTo>
                <a:lnTo>
                  <a:pt x="61868" y="94088"/>
                </a:lnTo>
                <a:lnTo>
                  <a:pt x="66949" y="91300"/>
                </a:lnTo>
                <a:lnTo>
                  <a:pt x="72241" y="89442"/>
                </a:lnTo>
                <a:lnTo>
                  <a:pt x="77674" y="88202"/>
                </a:lnTo>
                <a:lnTo>
                  <a:pt x="83202" y="87377"/>
                </a:lnTo>
                <a:lnTo>
                  <a:pt x="88791" y="85874"/>
                </a:lnTo>
                <a:lnTo>
                  <a:pt x="94423" y="83919"/>
                </a:lnTo>
                <a:lnTo>
                  <a:pt x="100082" y="81663"/>
                </a:lnTo>
                <a:lnTo>
                  <a:pt x="105760" y="79207"/>
                </a:lnTo>
                <a:lnTo>
                  <a:pt x="117149" y="73938"/>
                </a:lnTo>
                <a:lnTo>
                  <a:pt x="122853" y="72152"/>
                </a:lnTo>
                <a:lnTo>
                  <a:pt x="128561" y="70961"/>
                </a:lnTo>
                <a:lnTo>
                  <a:pt x="134271" y="70167"/>
                </a:lnTo>
                <a:lnTo>
                  <a:pt x="139983" y="69638"/>
                </a:lnTo>
                <a:lnTo>
                  <a:pt x="145695" y="69285"/>
                </a:lnTo>
                <a:lnTo>
                  <a:pt x="151409" y="69050"/>
                </a:lnTo>
                <a:lnTo>
                  <a:pt x="165377" y="68789"/>
                </a:lnTo>
                <a:lnTo>
                  <a:pt x="239988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82"/>
          <p:cNvSpPr/>
          <p:nvPr/>
        </p:nvSpPr>
        <p:spPr>
          <a:xfrm>
            <a:off x="1400528" y="4066999"/>
            <a:ext cx="25365" cy="236397"/>
          </a:xfrm>
          <a:custGeom>
            <a:avLst/>
            <a:gdLst/>
            <a:ahLst/>
            <a:cxnLst/>
            <a:rect l="0" t="0" r="0" b="0"/>
            <a:pathLst>
              <a:path w="25365" h="236397">
                <a:moveTo>
                  <a:pt x="25364" y="4938"/>
                </a:moveTo>
                <a:lnTo>
                  <a:pt x="25364" y="0"/>
                </a:lnTo>
                <a:lnTo>
                  <a:pt x="25364" y="2108"/>
                </a:lnTo>
                <a:lnTo>
                  <a:pt x="24411" y="3052"/>
                </a:lnTo>
                <a:lnTo>
                  <a:pt x="22824" y="3680"/>
                </a:lnTo>
                <a:lnTo>
                  <a:pt x="17983" y="4690"/>
                </a:lnTo>
                <a:lnTo>
                  <a:pt x="17586" y="5725"/>
                </a:lnTo>
                <a:lnTo>
                  <a:pt x="17027" y="11733"/>
                </a:lnTo>
                <a:lnTo>
                  <a:pt x="16896" y="16848"/>
                </a:lnTo>
                <a:lnTo>
                  <a:pt x="15909" y="19546"/>
                </a:lnTo>
                <a:lnTo>
                  <a:pt x="14298" y="22297"/>
                </a:lnTo>
                <a:lnTo>
                  <a:pt x="12272" y="25083"/>
                </a:lnTo>
                <a:lnTo>
                  <a:pt x="10921" y="28845"/>
                </a:lnTo>
                <a:lnTo>
                  <a:pt x="10020" y="33259"/>
                </a:lnTo>
                <a:lnTo>
                  <a:pt x="9420" y="38106"/>
                </a:lnTo>
                <a:lnTo>
                  <a:pt x="9019" y="43243"/>
                </a:lnTo>
                <a:lnTo>
                  <a:pt x="8753" y="48572"/>
                </a:lnTo>
                <a:lnTo>
                  <a:pt x="8575" y="54030"/>
                </a:lnTo>
                <a:lnTo>
                  <a:pt x="8289" y="82369"/>
                </a:lnTo>
                <a:lnTo>
                  <a:pt x="8250" y="95232"/>
                </a:lnTo>
                <a:lnTo>
                  <a:pt x="7287" y="102282"/>
                </a:lnTo>
                <a:lnTo>
                  <a:pt x="5693" y="109839"/>
                </a:lnTo>
                <a:lnTo>
                  <a:pt x="3677" y="117735"/>
                </a:lnTo>
                <a:lnTo>
                  <a:pt x="2334" y="124903"/>
                </a:lnTo>
                <a:lnTo>
                  <a:pt x="1438" y="131587"/>
                </a:lnTo>
                <a:lnTo>
                  <a:pt x="841" y="137948"/>
                </a:lnTo>
                <a:lnTo>
                  <a:pt x="443" y="144094"/>
                </a:lnTo>
                <a:lnTo>
                  <a:pt x="177" y="150096"/>
                </a:lnTo>
                <a:lnTo>
                  <a:pt x="0" y="156003"/>
                </a:lnTo>
                <a:lnTo>
                  <a:pt x="835" y="162798"/>
                </a:lnTo>
                <a:lnTo>
                  <a:pt x="2344" y="170186"/>
                </a:lnTo>
                <a:lnTo>
                  <a:pt x="4302" y="177968"/>
                </a:lnTo>
                <a:lnTo>
                  <a:pt x="5608" y="184109"/>
                </a:lnTo>
                <a:lnTo>
                  <a:pt x="6478" y="189155"/>
                </a:lnTo>
                <a:lnTo>
                  <a:pt x="7058" y="193472"/>
                </a:lnTo>
                <a:lnTo>
                  <a:pt x="7445" y="198255"/>
                </a:lnTo>
                <a:lnTo>
                  <a:pt x="7703" y="203348"/>
                </a:lnTo>
                <a:lnTo>
                  <a:pt x="8066" y="217079"/>
                </a:lnTo>
                <a:lnTo>
                  <a:pt x="8189" y="225701"/>
                </a:lnTo>
                <a:lnTo>
                  <a:pt x="9151" y="227361"/>
                </a:lnTo>
                <a:lnTo>
                  <a:pt x="10746" y="229420"/>
                </a:lnTo>
                <a:lnTo>
                  <a:pt x="15597" y="235018"/>
                </a:lnTo>
                <a:lnTo>
                  <a:pt x="16948" y="235477"/>
                </a:lnTo>
                <a:lnTo>
                  <a:pt x="18801" y="235783"/>
                </a:lnTo>
                <a:lnTo>
                  <a:pt x="25364" y="2363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83"/>
          <p:cNvSpPr/>
          <p:nvPr/>
        </p:nvSpPr>
        <p:spPr>
          <a:xfrm>
            <a:off x="1571624" y="4030415"/>
            <a:ext cx="193194" cy="290126"/>
          </a:xfrm>
          <a:custGeom>
            <a:avLst/>
            <a:gdLst/>
            <a:ahLst/>
            <a:cxnLst/>
            <a:rect l="0" t="0" r="0" b="0"/>
            <a:pathLst>
              <a:path w="193194" h="290126">
                <a:moveTo>
                  <a:pt x="0" y="32950"/>
                </a:moveTo>
                <a:lnTo>
                  <a:pt x="0" y="117325"/>
                </a:lnTo>
                <a:lnTo>
                  <a:pt x="953" y="117775"/>
                </a:lnTo>
                <a:lnTo>
                  <a:pt x="6786" y="118497"/>
                </a:lnTo>
                <a:lnTo>
                  <a:pt x="9683" y="118596"/>
                </a:lnTo>
                <a:lnTo>
                  <a:pt x="17321" y="118639"/>
                </a:lnTo>
                <a:lnTo>
                  <a:pt x="20120" y="119604"/>
                </a:lnTo>
                <a:lnTo>
                  <a:pt x="21986" y="121199"/>
                </a:lnTo>
                <a:lnTo>
                  <a:pt x="23230" y="123215"/>
                </a:lnTo>
                <a:lnTo>
                  <a:pt x="25964" y="124559"/>
                </a:lnTo>
                <a:lnTo>
                  <a:pt x="29692" y="125455"/>
                </a:lnTo>
                <a:lnTo>
                  <a:pt x="34082" y="126052"/>
                </a:lnTo>
                <a:lnTo>
                  <a:pt x="37962" y="125498"/>
                </a:lnTo>
                <a:lnTo>
                  <a:pt x="41500" y="124176"/>
                </a:lnTo>
                <a:lnTo>
                  <a:pt x="44812" y="122342"/>
                </a:lnTo>
                <a:lnTo>
                  <a:pt x="47972" y="121119"/>
                </a:lnTo>
                <a:lnTo>
                  <a:pt x="51032" y="120305"/>
                </a:lnTo>
                <a:lnTo>
                  <a:pt x="54024" y="119761"/>
                </a:lnTo>
                <a:lnTo>
                  <a:pt x="57923" y="119399"/>
                </a:lnTo>
                <a:lnTo>
                  <a:pt x="62428" y="119158"/>
                </a:lnTo>
                <a:lnTo>
                  <a:pt x="75330" y="118818"/>
                </a:lnTo>
                <a:lnTo>
                  <a:pt x="88223" y="118703"/>
                </a:lnTo>
                <a:lnTo>
                  <a:pt x="91200" y="117741"/>
                </a:lnTo>
                <a:lnTo>
                  <a:pt x="97049" y="114132"/>
                </a:lnTo>
                <a:lnTo>
                  <a:pt x="100894" y="112789"/>
                </a:lnTo>
                <a:lnTo>
                  <a:pt x="105363" y="111893"/>
                </a:lnTo>
                <a:lnTo>
                  <a:pt x="110247" y="111296"/>
                </a:lnTo>
                <a:lnTo>
                  <a:pt x="115408" y="110898"/>
                </a:lnTo>
                <a:lnTo>
                  <a:pt x="120754" y="110633"/>
                </a:lnTo>
                <a:lnTo>
                  <a:pt x="126223" y="110456"/>
                </a:lnTo>
                <a:lnTo>
                  <a:pt x="130821" y="109386"/>
                </a:lnTo>
                <a:lnTo>
                  <a:pt x="134839" y="107719"/>
                </a:lnTo>
                <a:lnTo>
                  <a:pt x="138470" y="105656"/>
                </a:lnTo>
                <a:lnTo>
                  <a:pt x="142796" y="102376"/>
                </a:lnTo>
                <a:lnTo>
                  <a:pt x="147585" y="98284"/>
                </a:lnTo>
                <a:lnTo>
                  <a:pt x="157034" y="89609"/>
                </a:lnTo>
                <a:lnTo>
                  <a:pt x="167708" y="79371"/>
                </a:lnTo>
                <a:lnTo>
                  <a:pt x="182764" y="64474"/>
                </a:lnTo>
                <a:lnTo>
                  <a:pt x="184708" y="61586"/>
                </a:lnTo>
                <a:lnTo>
                  <a:pt x="188396" y="52970"/>
                </a:lnTo>
                <a:lnTo>
                  <a:pt x="192634" y="47245"/>
                </a:lnTo>
                <a:lnTo>
                  <a:pt x="193193" y="44385"/>
                </a:lnTo>
                <a:lnTo>
                  <a:pt x="192613" y="41526"/>
                </a:lnTo>
                <a:lnTo>
                  <a:pt x="190381" y="35809"/>
                </a:lnTo>
                <a:lnTo>
                  <a:pt x="189389" y="30093"/>
                </a:lnTo>
                <a:lnTo>
                  <a:pt x="188172" y="27235"/>
                </a:lnTo>
                <a:lnTo>
                  <a:pt x="184280" y="21520"/>
                </a:lnTo>
                <a:lnTo>
                  <a:pt x="179375" y="15805"/>
                </a:lnTo>
                <a:lnTo>
                  <a:pt x="176733" y="12947"/>
                </a:lnTo>
                <a:lnTo>
                  <a:pt x="174020" y="11042"/>
                </a:lnTo>
                <a:lnTo>
                  <a:pt x="168465" y="8925"/>
                </a:lnTo>
                <a:lnTo>
                  <a:pt x="166603" y="7409"/>
                </a:lnTo>
                <a:lnTo>
                  <a:pt x="165361" y="5445"/>
                </a:lnTo>
                <a:lnTo>
                  <a:pt x="164533" y="3183"/>
                </a:lnTo>
                <a:lnTo>
                  <a:pt x="162077" y="1675"/>
                </a:lnTo>
                <a:lnTo>
                  <a:pt x="158534" y="670"/>
                </a:lnTo>
                <a:lnTo>
                  <a:pt x="154267" y="0"/>
                </a:lnTo>
                <a:lnTo>
                  <a:pt x="150470" y="506"/>
                </a:lnTo>
                <a:lnTo>
                  <a:pt x="146986" y="1795"/>
                </a:lnTo>
                <a:lnTo>
                  <a:pt x="137736" y="6914"/>
                </a:lnTo>
                <a:lnTo>
                  <a:pt x="137416" y="12171"/>
                </a:lnTo>
                <a:lnTo>
                  <a:pt x="137211" y="26517"/>
                </a:lnTo>
                <a:lnTo>
                  <a:pt x="137165" y="56248"/>
                </a:lnTo>
                <a:lnTo>
                  <a:pt x="138116" y="61817"/>
                </a:lnTo>
                <a:lnTo>
                  <a:pt x="139702" y="67435"/>
                </a:lnTo>
                <a:lnTo>
                  <a:pt x="141712" y="73084"/>
                </a:lnTo>
                <a:lnTo>
                  <a:pt x="143053" y="79709"/>
                </a:lnTo>
                <a:lnTo>
                  <a:pt x="143946" y="86982"/>
                </a:lnTo>
                <a:lnTo>
                  <a:pt x="144542" y="94689"/>
                </a:lnTo>
                <a:lnTo>
                  <a:pt x="144939" y="102684"/>
                </a:lnTo>
                <a:lnTo>
                  <a:pt x="145380" y="119188"/>
                </a:lnTo>
                <a:lnTo>
                  <a:pt x="146450" y="127589"/>
                </a:lnTo>
                <a:lnTo>
                  <a:pt x="148116" y="136048"/>
                </a:lnTo>
                <a:lnTo>
                  <a:pt x="150179" y="144544"/>
                </a:lnTo>
                <a:lnTo>
                  <a:pt x="151555" y="153066"/>
                </a:lnTo>
                <a:lnTo>
                  <a:pt x="152471" y="161605"/>
                </a:lnTo>
                <a:lnTo>
                  <a:pt x="153083" y="170154"/>
                </a:lnTo>
                <a:lnTo>
                  <a:pt x="154443" y="178712"/>
                </a:lnTo>
                <a:lnTo>
                  <a:pt x="156302" y="187275"/>
                </a:lnTo>
                <a:lnTo>
                  <a:pt x="158494" y="195840"/>
                </a:lnTo>
                <a:lnTo>
                  <a:pt x="159955" y="203456"/>
                </a:lnTo>
                <a:lnTo>
                  <a:pt x="160929" y="210438"/>
                </a:lnTo>
                <a:lnTo>
                  <a:pt x="161579" y="216997"/>
                </a:lnTo>
                <a:lnTo>
                  <a:pt x="162012" y="224228"/>
                </a:lnTo>
                <a:lnTo>
                  <a:pt x="162493" y="239882"/>
                </a:lnTo>
                <a:lnTo>
                  <a:pt x="163574" y="246152"/>
                </a:lnTo>
                <a:lnTo>
                  <a:pt x="165247" y="251285"/>
                </a:lnTo>
                <a:lnTo>
                  <a:pt x="167315" y="255659"/>
                </a:lnTo>
                <a:lnTo>
                  <a:pt x="168693" y="260480"/>
                </a:lnTo>
                <a:lnTo>
                  <a:pt x="169612" y="265599"/>
                </a:lnTo>
                <a:lnTo>
                  <a:pt x="170225" y="270917"/>
                </a:lnTo>
                <a:lnTo>
                  <a:pt x="173446" y="279365"/>
                </a:lnTo>
                <a:lnTo>
                  <a:pt x="180023" y="2901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84"/>
          <p:cNvSpPr/>
          <p:nvPr/>
        </p:nvSpPr>
        <p:spPr>
          <a:xfrm>
            <a:off x="3114782" y="4106227"/>
            <a:ext cx="145626" cy="8574"/>
          </a:xfrm>
          <a:custGeom>
            <a:avLst/>
            <a:gdLst/>
            <a:ahLst/>
            <a:cxnLst/>
            <a:rect l="0" t="0" r="0" b="0"/>
            <a:pathLst>
              <a:path w="145626" h="8574">
                <a:moveTo>
                  <a:pt x="17037" y="0"/>
                </a:moveTo>
                <a:lnTo>
                  <a:pt x="0" y="0"/>
                </a:lnTo>
                <a:lnTo>
                  <a:pt x="2480" y="2540"/>
                </a:lnTo>
                <a:lnTo>
                  <a:pt x="4475" y="4551"/>
                </a:lnTo>
                <a:lnTo>
                  <a:pt x="6758" y="5891"/>
                </a:lnTo>
                <a:lnTo>
                  <a:pt x="9232" y="6785"/>
                </a:lnTo>
                <a:lnTo>
                  <a:pt x="11834" y="7381"/>
                </a:lnTo>
                <a:lnTo>
                  <a:pt x="14521" y="7778"/>
                </a:lnTo>
                <a:lnTo>
                  <a:pt x="17265" y="8043"/>
                </a:lnTo>
                <a:lnTo>
                  <a:pt x="20047" y="8219"/>
                </a:lnTo>
                <a:lnTo>
                  <a:pt x="25677" y="8416"/>
                </a:lnTo>
                <a:lnTo>
                  <a:pt x="37053" y="8542"/>
                </a:lnTo>
                <a:lnTo>
                  <a:pt x="14562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85"/>
          <p:cNvSpPr/>
          <p:nvPr/>
        </p:nvSpPr>
        <p:spPr>
          <a:xfrm>
            <a:off x="3371850" y="3977640"/>
            <a:ext cx="180023" cy="145612"/>
          </a:xfrm>
          <a:custGeom>
            <a:avLst/>
            <a:gdLst/>
            <a:ahLst/>
            <a:cxnLst/>
            <a:rect l="0" t="0" r="0" b="0"/>
            <a:pathLst>
              <a:path w="180023" h="145612">
                <a:moveTo>
                  <a:pt x="0" y="0"/>
                </a:moveTo>
                <a:lnTo>
                  <a:pt x="0" y="145325"/>
                </a:lnTo>
                <a:lnTo>
                  <a:pt x="4550" y="145611"/>
                </a:lnTo>
                <a:lnTo>
                  <a:pt x="5891" y="144699"/>
                </a:lnTo>
                <a:lnTo>
                  <a:pt x="6785" y="143139"/>
                </a:lnTo>
                <a:lnTo>
                  <a:pt x="7380" y="141145"/>
                </a:lnTo>
                <a:lnTo>
                  <a:pt x="8730" y="139817"/>
                </a:lnTo>
                <a:lnTo>
                  <a:pt x="10583" y="138931"/>
                </a:lnTo>
                <a:lnTo>
                  <a:pt x="16133" y="136994"/>
                </a:lnTo>
                <a:lnTo>
                  <a:pt x="20280" y="135145"/>
                </a:lnTo>
                <a:lnTo>
                  <a:pt x="24950" y="132959"/>
                </a:lnTo>
                <a:lnTo>
                  <a:pt x="29016" y="130549"/>
                </a:lnTo>
                <a:lnTo>
                  <a:pt x="32679" y="127990"/>
                </a:lnTo>
                <a:lnTo>
                  <a:pt x="36073" y="125332"/>
                </a:lnTo>
                <a:lnTo>
                  <a:pt x="40241" y="121654"/>
                </a:lnTo>
                <a:lnTo>
                  <a:pt x="49952" y="112488"/>
                </a:lnTo>
                <a:lnTo>
                  <a:pt x="61579" y="101169"/>
                </a:lnTo>
                <a:lnTo>
                  <a:pt x="65817" y="98878"/>
                </a:lnTo>
                <a:lnTo>
                  <a:pt x="70548" y="97351"/>
                </a:lnTo>
                <a:lnTo>
                  <a:pt x="75607" y="96333"/>
                </a:lnTo>
                <a:lnTo>
                  <a:pt x="80884" y="94702"/>
                </a:lnTo>
                <a:lnTo>
                  <a:pt x="86308" y="92662"/>
                </a:lnTo>
                <a:lnTo>
                  <a:pt x="91828" y="90350"/>
                </a:lnTo>
                <a:lnTo>
                  <a:pt x="96461" y="88808"/>
                </a:lnTo>
                <a:lnTo>
                  <a:pt x="100502" y="87780"/>
                </a:lnTo>
                <a:lnTo>
                  <a:pt x="104149" y="87095"/>
                </a:lnTo>
                <a:lnTo>
                  <a:pt x="108485" y="85686"/>
                </a:lnTo>
                <a:lnTo>
                  <a:pt x="113281" y="83794"/>
                </a:lnTo>
                <a:lnTo>
                  <a:pt x="118383" y="81580"/>
                </a:lnTo>
                <a:lnTo>
                  <a:pt x="122737" y="80104"/>
                </a:lnTo>
                <a:lnTo>
                  <a:pt x="126592" y="79120"/>
                </a:lnTo>
                <a:lnTo>
                  <a:pt x="130114" y="78464"/>
                </a:lnTo>
                <a:lnTo>
                  <a:pt x="134368" y="77074"/>
                </a:lnTo>
                <a:lnTo>
                  <a:pt x="139108" y="75195"/>
                </a:lnTo>
                <a:lnTo>
                  <a:pt x="144174" y="72990"/>
                </a:lnTo>
                <a:lnTo>
                  <a:pt x="148503" y="71520"/>
                </a:lnTo>
                <a:lnTo>
                  <a:pt x="152342" y="70540"/>
                </a:lnTo>
                <a:lnTo>
                  <a:pt x="155854" y="69886"/>
                </a:lnTo>
                <a:lnTo>
                  <a:pt x="160100" y="69451"/>
                </a:lnTo>
                <a:lnTo>
                  <a:pt x="164836" y="69160"/>
                </a:lnTo>
                <a:lnTo>
                  <a:pt x="180022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86"/>
          <p:cNvSpPr/>
          <p:nvPr/>
        </p:nvSpPr>
        <p:spPr>
          <a:xfrm>
            <a:off x="3517613" y="3926309"/>
            <a:ext cx="25688" cy="308507"/>
          </a:xfrm>
          <a:custGeom>
            <a:avLst/>
            <a:gdLst/>
            <a:ahLst/>
            <a:cxnLst/>
            <a:rect l="0" t="0" r="0" b="0"/>
            <a:pathLst>
              <a:path w="25688" h="308507">
                <a:moveTo>
                  <a:pt x="17114" y="8468"/>
                </a:moveTo>
                <a:lnTo>
                  <a:pt x="17114" y="3917"/>
                </a:lnTo>
                <a:lnTo>
                  <a:pt x="16162" y="2577"/>
                </a:lnTo>
                <a:lnTo>
                  <a:pt x="14574" y="1683"/>
                </a:lnTo>
                <a:lnTo>
                  <a:pt x="8895" y="0"/>
                </a:lnTo>
                <a:lnTo>
                  <a:pt x="8588" y="9235"/>
                </a:lnTo>
                <a:lnTo>
                  <a:pt x="8572" y="11837"/>
                </a:lnTo>
                <a:lnTo>
                  <a:pt x="7610" y="14524"/>
                </a:lnTo>
                <a:lnTo>
                  <a:pt x="6015" y="17268"/>
                </a:lnTo>
                <a:lnTo>
                  <a:pt x="4000" y="20049"/>
                </a:lnTo>
                <a:lnTo>
                  <a:pt x="2656" y="24761"/>
                </a:lnTo>
                <a:lnTo>
                  <a:pt x="1760" y="30760"/>
                </a:lnTo>
                <a:lnTo>
                  <a:pt x="1164" y="37617"/>
                </a:lnTo>
                <a:lnTo>
                  <a:pt x="765" y="44093"/>
                </a:lnTo>
                <a:lnTo>
                  <a:pt x="323" y="56369"/>
                </a:lnTo>
                <a:lnTo>
                  <a:pt x="74" y="73991"/>
                </a:lnTo>
                <a:lnTo>
                  <a:pt x="0" y="95827"/>
                </a:lnTo>
                <a:lnTo>
                  <a:pt x="942" y="103855"/>
                </a:lnTo>
                <a:lnTo>
                  <a:pt x="2523" y="112064"/>
                </a:lnTo>
                <a:lnTo>
                  <a:pt x="4529" y="120395"/>
                </a:lnTo>
                <a:lnTo>
                  <a:pt x="5867" y="128806"/>
                </a:lnTo>
                <a:lnTo>
                  <a:pt x="6758" y="137271"/>
                </a:lnTo>
                <a:lnTo>
                  <a:pt x="7353" y="145772"/>
                </a:lnTo>
                <a:lnTo>
                  <a:pt x="7749" y="154296"/>
                </a:lnTo>
                <a:lnTo>
                  <a:pt x="8190" y="171388"/>
                </a:lnTo>
                <a:lnTo>
                  <a:pt x="8532" y="243948"/>
                </a:lnTo>
                <a:lnTo>
                  <a:pt x="9488" y="250227"/>
                </a:lnTo>
                <a:lnTo>
                  <a:pt x="11078" y="256319"/>
                </a:lnTo>
                <a:lnTo>
                  <a:pt x="13090" y="262284"/>
                </a:lnTo>
                <a:lnTo>
                  <a:pt x="14431" y="268166"/>
                </a:lnTo>
                <a:lnTo>
                  <a:pt x="15326" y="273993"/>
                </a:lnTo>
                <a:lnTo>
                  <a:pt x="15922" y="279782"/>
                </a:lnTo>
                <a:lnTo>
                  <a:pt x="16584" y="288755"/>
                </a:lnTo>
                <a:lnTo>
                  <a:pt x="16761" y="292481"/>
                </a:lnTo>
                <a:lnTo>
                  <a:pt x="17831" y="295917"/>
                </a:lnTo>
                <a:lnTo>
                  <a:pt x="19497" y="299161"/>
                </a:lnTo>
                <a:lnTo>
                  <a:pt x="25687" y="3085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87"/>
          <p:cNvSpPr/>
          <p:nvPr/>
        </p:nvSpPr>
        <p:spPr>
          <a:xfrm>
            <a:off x="3680815" y="3934777"/>
            <a:ext cx="179668" cy="102836"/>
          </a:xfrm>
          <a:custGeom>
            <a:avLst/>
            <a:gdLst/>
            <a:ahLst/>
            <a:cxnLst/>
            <a:rect l="0" t="0" r="0" b="0"/>
            <a:pathLst>
              <a:path w="179668" h="102836">
                <a:moveTo>
                  <a:pt x="25362" y="0"/>
                </a:moveTo>
                <a:lnTo>
                  <a:pt x="25362" y="20151"/>
                </a:lnTo>
                <a:lnTo>
                  <a:pt x="24410" y="22959"/>
                </a:lnTo>
                <a:lnTo>
                  <a:pt x="22822" y="25784"/>
                </a:lnTo>
                <a:lnTo>
                  <a:pt x="20812" y="28619"/>
                </a:lnTo>
                <a:lnTo>
                  <a:pt x="19470" y="32414"/>
                </a:lnTo>
                <a:lnTo>
                  <a:pt x="18577" y="36850"/>
                </a:lnTo>
                <a:lnTo>
                  <a:pt x="17981" y="41712"/>
                </a:lnTo>
                <a:lnTo>
                  <a:pt x="16631" y="45905"/>
                </a:lnTo>
                <a:lnTo>
                  <a:pt x="14779" y="49653"/>
                </a:lnTo>
                <a:lnTo>
                  <a:pt x="12592" y="53105"/>
                </a:lnTo>
                <a:lnTo>
                  <a:pt x="11134" y="56358"/>
                </a:lnTo>
                <a:lnTo>
                  <a:pt x="10161" y="59479"/>
                </a:lnTo>
                <a:lnTo>
                  <a:pt x="9514" y="62513"/>
                </a:lnTo>
                <a:lnTo>
                  <a:pt x="9081" y="65488"/>
                </a:lnTo>
                <a:lnTo>
                  <a:pt x="8793" y="68423"/>
                </a:lnTo>
                <a:lnTo>
                  <a:pt x="8601" y="71333"/>
                </a:lnTo>
                <a:lnTo>
                  <a:pt x="8473" y="74225"/>
                </a:lnTo>
                <a:lnTo>
                  <a:pt x="8331" y="79979"/>
                </a:lnTo>
                <a:lnTo>
                  <a:pt x="7340" y="82847"/>
                </a:lnTo>
                <a:lnTo>
                  <a:pt x="5727" y="85712"/>
                </a:lnTo>
                <a:lnTo>
                  <a:pt x="846" y="92601"/>
                </a:lnTo>
                <a:lnTo>
                  <a:pt x="445" y="94120"/>
                </a:lnTo>
                <a:lnTo>
                  <a:pt x="179" y="96084"/>
                </a:lnTo>
                <a:lnTo>
                  <a:pt x="0" y="98346"/>
                </a:lnTo>
                <a:lnTo>
                  <a:pt x="834" y="99854"/>
                </a:lnTo>
                <a:lnTo>
                  <a:pt x="2343" y="100860"/>
                </a:lnTo>
                <a:lnTo>
                  <a:pt x="7873" y="102753"/>
                </a:lnTo>
                <a:lnTo>
                  <a:pt x="12666" y="102835"/>
                </a:lnTo>
                <a:lnTo>
                  <a:pt x="14993" y="101895"/>
                </a:lnTo>
                <a:lnTo>
                  <a:pt x="17497" y="100315"/>
                </a:lnTo>
                <a:lnTo>
                  <a:pt x="20119" y="98309"/>
                </a:lnTo>
                <a:lnTo>
                  <a:pt x="25572" y="96080"/>
                </a:lnTo>
                <a:lnTo>
                  <a:pt x="31170" y="95090"/>
                </a:lnTo>
                <a:lnTo>
                  <a:pt x="33997" y="94826"/>
                </a:lnTo>
                <a:lnTo>
                  <a:pt x="36834" y="94650"/>
                </a:lnTo>
                <a:lnTo>
                  <a:pt x="40629" y="93580"/>
                </a:lnTo>
                <a:lnTo>
                  <a:pt x="45066" y="91914"/>
                </a:lnTo>
                <a:lnTo>
                  <a:pt x="49928" y="89851"/>
                </a:lnTo>
                <a:lnTo>
                  <a:pt x="54122" y="88476"/>
                </a:lnTo>
                <a:lnTo>
                  <a:pt x="57870" y="87559"/>
                </a:lnTo>
                <a:lnTo>
                  <a:pt x="61322" y="86948"/>
                </a:lnTo>
                <a:lnTo>
                  <a:pt x="65528" y="86540"/>
                </a:lnTo>
                <a:lnTo>
                  <a:pt x="70237" y="86269"/>
                </a:lnTo>
                <a:lnTo>
                  <a:pt x="80548" y="85967"/>
                </a:lnTo>
                <a:lnTo>
                  <a:pt x="124269" y="85732"/>
                </a:lnTo>
                <a:lnTo>
                  <a:pt x="160463" y="85725"/>
                </a:lnTo>
                <a:lnTo>
                  <a:pt x="163054" y="86677"/>
                </a:lnTo>
                <a:lnTo>
                  <a:pt x="166687" y="88265"/>
                </a:lnTo>
                <a:lnTo>
                  <a:pt x="179667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88"/>
          <p:cNvSpPr/>
          <p:nvPr/>
        </p:nvSpPr>
        <p:spPr>
          <a:xfrm>
            <a:off x="3783360" y="3891915"/>
            <a:ext cx="82035" cy="244884"/>
          </a:xfrm>
          <a:custGeom>
            <a:avLst/>
            <a:gdLst/>
            <a:ahLst/>
            <a:cxnLst/>
            <a:rect l="0" t="0" r="0" b="0"/>
            <a:pathLst>
              <a:path w="82035" h="244884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6843"/>
                </a:lnTo>
                <a:lnTo>
                  <a:pt x="2523" y="9325"/>
                </a:lnTo>
                <a:lnTo>
                  <a:pt x="4529" y="11931"/>
                </a:lnTo>
                <a:lnTo>
                  <a:pt x="5867" y="15574"/>
                </a:lnTo>
                <a:lnTo>
                  <a:pt x="6759" y="19908"/>
                </a:lnTo>
                <a:lnTo>
                  <a:pt x="7353" y="24702"/>
                </a:lnTo>
                <a:lnTo>
                  <a:pt x="8702" y="28850"/>
                </a:lnTo>
                <a:lnTo>
                  <a:pt x="10554" y="32569"/>
                </a:lnTo>
                <a:lnTo>
                  <a:pt x="12740" y="35999"/>
                </a:lnTo>
                <a:lnTo>
                  <a:pt x="14198" y="40192"/>
                </a:lnTo>
                <a:lnTo>
                  <a:pt x="15171" y="44892"/>
                </a:lnTo>
                <a:lnTo>
                  <a:pt x="15818" y="49931"/>
                </a:lnTo>
                <a:lnTo>
                  <a:pt x="17203" y="56147"/>
                </a:lnTo>
                <a:lnTo>
                  <a:pt x="19079" y="63149"/>
                </a:lnTo>
                <a:lnTo>
                  <a:pt x="21281" y="70674"/>
                </a:lnTo>
                <a:lnTo>
                  <a:pt x="22750" y="77596"/>
                </a:lnTo>
                <a:lnTo>
                  <a:pt x="23729" y="84115"/>
                </a:lnTo>
                <a:lnTo>
                  <a:pt x="24381" y="90367"/>
                </a:lnTo>
                <a:lnTo>
                  <a:pt x="25769" y="96440"/>
                </a:lnTo>
                <a:lnTo>
                  <a:pt x="27647" y="102393"/>
                </a:lnTo>
                <a:lnTo>
                  <a:pt x="29851" y="108267"/>
                </a:lnTo>
                <a:lnTo>
                  <a:pt x="32273" y="114088"/>
                </a:lnTo>
                <a:lnTo>
                  <a:pt x="34840" y="119873"/>
                </a:lnTo>
                <a:lnTo>
                  <a:pt x="37504" y="125635"/>
                </a:lnTo>
                <a:lnTo>
                  <a:pt x="40232" y="132334"/>
                </a:lnTo>
                <a:lnTo>
                  <a:pt x="43004" y="139658"/>
                </a:lnTo>
                <a:lnTo>
                  <a:pt x="45804" y="147398"/>
                </a:lnTo>
                <a:lnTo>
                  <a:pt x="47671" y="154462"/>
                </a:lnTo>
                <a:lnTo>
                  <a:pt x="48916" y="161077"/>
                </a:lnTo>
                <a:lnTo>
                  <a:pt x="49745" y="167392"/>
                </a:lnTo>
                <a:lnTo>
                  <a:pt x="51251" y="172555"/>
                </a:lnTo>
                <a:lnTo>
                  <a:pt x="53207" y="176949"/>
                </a:lnTo>
                <a:lnTo>
                  <a:pt x="55464" y="180831"/>
                </a:lnTo>
                <a:lnTo>
                  <a:pt x="56968" y="185324"/>
                </a:lnTo>
                <a:lnTo>
                  <a:pt x="57971" y="190224"/>
                </a:lnTo>
                <a:lnTo>
                  <a:pt x="58639" y="195396"/>
                </a:lnTo>
                <a:lnTo>
                  <a:pt x="59085" y="199796"/>
                </a:lnTo>
                <a:lnTo>
                  <a:pt x="59581" y="207226"/>
                </a:lnTo>
                <a:lnTo>
                  <a:pt x="60665" y="211493"/>
                </a:lnTo>
                <a:lnTo>
                  <a:pt x="62341" y="216243"/>
                </a:lnTo>
                <a:lnTo>
                  <a:pt x="64411" y="221314"/>
                </a:lnTo>
                <a:lnTo>
                  <a:pt x="66743" y="224695"/>
                </a:lnTo>
                <a:lnTo>
                  <a:pt x="69250" y="226949"/>
                </a:lnTo>
                <a:lnTo>
                  <a:pt x="71874" y="228452"/>
                </a:lnTo>
                <a:lnTo>
                  <a:pt x="73623" y="230406"/>
                </a:lnTo>
                <a:lnTo>
                  <a:pt x="74789" y="232661"/>
                </a:lnTo>
                <a:lnTo>
                  <a:pt x="76985" y="239599"/>
                </a:lnTo>
                <a:lnTo>
                  <a:pt x="77984" y="240695"/>
                </a:lnTo>
                <a:lnTo>
                  <a:pt x="81633" y="244453"/>
                </a:lnTo>
                <a:lnTo>
                  <a:pt x="82034" y="244883"/>
                </a:lnTo>
                <a:lnTo>
                  <a:pt x="7712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89"/>
          <p:cNvSpPr/>
          <p:nvPr/>
        </p:nvSpPr>
        <p:spPr>
          <a:xfrm>
            <a:off x="3311842" y="3943350"/>
            <a:ext cx="8573" cy="317183"/>
          </a:xfrm>
          <a:custGeom>
            <a:avLst/>
            <a:gdLst/>
            <a:ahLst/>
            <a:cxnLst/>
            <a:rect l="0" t="0" r="0" b="0"/>
            <a:pathLst>
              <a:path w="8573" h="317183">
                <a:moveTo>
                  <a:pt x="8572" y="0"/>
                </a:moveTo>
                <a:lnTo>
                  <a:pt x="8572" y="235480"/>
                </a:lnTo>
                <a:lnTo>
                  <a:pt x="7620" y="241759"/>
                </a:lnTo>
                <a:lnTo>
                  <a:pt x="6033" y="247850"/>
                </a:lnTo>
                <a:lnTo>
                  <a:pt x="4022" y="253816"/>
                </a:lnTo>
                <a:lnTo>
                  <a:pt x="2681" y="259698"/>
                </a:lnTo>
                <a:lnTo>
                  <a:pt x="1787" y="265524"/>
                </a:lnTo>
                <a:lnTo>
                  <a:pt x="1192" y="271314"/>
                </a:lnTo>
                <a:lnTo>
                  <a:pt x="794" y="277078"/>
                </a:lnTo>
                <a:lnTo>
                  <a:pt x="530" y="282826"/>
                </a:lnTo>
                <a:lnTo>
                  <a:pt x="157" y="297477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90"/>
          <p:cNvSpPr/>
          <p:nvPr/>
        </p:nvSpPr>
        <p:spPr>
          <a:xfrm>
            <a:off x="2411729" y="4286250"/>
            <a:ext cx="171400" cy="368618"/>
          </a:xfrm>
          <a:custGeom>
            <a:avLst/>
            <a:gdLst/>
            <a:ahLst/>
            <a:cxnLst/>
            <a:rect l="0" t="0" r="0" b="0"/>
            <a:pathLst>
              <a:path w="171400" h="368618">
                <a:moveTo>
                  <a:pt x="0" y="0"/>
                </a:moveTo>
                <a:lnTo>
                  <a:pt x="0" y="138473"/>
                </a:lnTo>
                <a:lnTo>
                  <a:pt x="953" y="146608"/>
                </a:lnTo>
                <a:lnTo>
                  <a:pt x="2540" y="154888"/>
                </a:lnTo>
                <a:lnTo>
                  <a:pt x="4552" y="163266"/>
                </a:lnTo>
                <a:lnTo>
                  <a:pt x="5892" y="171709"/>
                </a:lnTo>
                <a:lnTo>
                  <a:pt x="6786" y="180195"/>
                </a:lnTo>
                <a:lnTo>
                  <a:pt x="7381" y="188710"/>
                </a:lnTo>
                <a:lnTo>
                  <a:pt x="8731" y="197244"/>
                </a:lnTo>
                <a:lnTo>
                  <a:pt x="10583" y="205791"/>
                </a:lnTo>
                <a:lnTo>
                  <a:pt x="12771" y="214346"/>
                </a:lnTo>
                <a:lnTo>
                  <a:pt x="14229" y="222908"/>
                </a:lnTo>
                <a:lnTo>
                  <a:pt x="15201" y="231472"/>
                </a:lnTo>
                <a:lnTo>
                  <a:pt x="15849" y="240040"/>
                </a:lnTo>
                <a:lnTo>
                  <a:pt x="16281" y="248609"/>
                </a:lnTo>
                <a:lnTo>
                  <a:pt x="16761" y="265750"/>
                </a:lnTo>
                <a:lnTo>
                  <a:pt x="17032" y="286915"/>
                </a:lnTo>
                <a:lnTo>
                  <a:pt x="18022" y="293194"/>
                </a:lnTo>
                <a:lnTo>
                  <a:pt x="19635" y="299285"/>
                </a:lnTo>
                <a:lnTo>
                  <a:pt x="21662" y="305251"/>
                </a:lnTo>
                <a:lnTo>
                  <a:pt x="23015" y="311133"/>
                </a:lnTo>
                <a:lnTo>
                  <a:pt x="23916" y="316959"/>
                </a:lnTo>
                <a:lnTo>
                  <a:pt x="24917" y="327561"/>
                </a:lnTo>
                <a:lnTo>
                  <a:pt x="25362" y="335447"/>
                </a:lnTo>
                <a:lnTo>
                  <a:pt x="28100" y="344668"/>
                </a:lnTo>
                <a:lnTo>
                  <a:pt x="30163" y="349793"/>
                </a:lnTo>
                <a:lnTo>
                  <a:pt x="30587" y="354163"/>
                </a:lnTo>
                <a:lnTo>
                  <a:pt x="29916" y="358028"/>
                </a:lnTo>
                <a:lnTo>
                  <a:pt x="28517" y="361558"/>
                </a:lnTo>
                <a:lnTo>
                  <a:pt x="28536" y="363911"/>
                </a:lnTo>
                <a:lnTo>
                  <a:pt x="29502" y="365480"/>
                </a:lnTo>
                <a:lnTo>
                  <a:pt x="34010" y="368434"/>
                </a:lnTo>
                <a:lnTo>
                  <a:pt x="38758" y="368563"/>
                </a:lnTo>
                <a:lnTo>
                  <a:pt x="41647" y="368601"/>
                </a:lnTo>
                <a:lnTo>
                  <a:pt x="42052" y="367654"/>
                </a:lnTo>
                <a:lnTo>
                  <a:pt x="42503" y="364061"/>
                </a:lnTo>
                <a:lnTo>
                  <a:pt x="41670" y="361770"/>
                </a:lnTo>
                <a:lnTo>
                  <a:pt x="36900" y="353994"/>
                </a:lnTo>
                <a:lnTo>
                  <a:pt x="35450" y="348466"/>
                </a:lnTo>
                <a:lnTo>
                  <a:pt x="37346" y="340293"/>
                </a:lnTo>
                <a:lnTo>
                  <a:pt x="40411" y="330312"/>
                </a:lnTo>
                <a:lnTo>
                  <a:pt x="41773" y="319525"/>
                </a:lnTo>
                <a:lnTo>
                  <a:pt x="42379" y="308381"/>
                </a:lnTo>
                <a:lnTo>
                  <a:pt x="42540" y="302742"/>
                </a:lnTo>
                <a:lnTo>
                  <a:pt x="45259" y="291397"/>
                </a:lnTo>
                <a:lnTo>
                  <a:pt x="49643" y="280005"/>
                </a:lnTo>
                <a:lnTo>
                  <a:pt x="54766" y="268591"/>
                </a:lnTo>
                <a:lnTo>
                  <a:pt x="63006" y="251456"/>
                </a:lnTo>
                <a:lnTo>
                  <a:pt x="65817" y="246695"/>
                </a:lnTo>
                <a:lnTo>
                  <a:pt x="68643" y="242568"/>
                </a:lnTo>
                <a:lnTo>
                  <a:pt x="71480" y="238864"/>
                </a:lnTo>
                <a:lnTo>
                  <a:pt x="75276" y="234490"/>
                </a:lnTo>
                <a:lnTo>
                  <a:pt x="79711" y="229669"/>
                </a:lnTo>
                <a:lnTo>
                  <a:pt x="84574" y="224550"/>
                </a:lnTo>
                <a:lnTo>
                  <a:pt x="88767" y="221138"/>
                </a:lnTo>
                <a:lnTo>
                  <a:pt x="92516" y="218862"/>
                </a:lnTo>
                <a:lnTo>
                  <a:pt x="95968" y="217346"/>
                </a:lnTo>
                <a:lnTo>
                  <a:pt x="99221" y="215382"/>
                </a:lnTo>
                <a:lnTo>
                  <a:pt x="102342" y="213120"/>
                </a:lnTo>
                <a:lnTo>
                  <a:pt x="105376" y="210661"/>
                </a:lnTo>
                <a:lnTo>
                  <a:pt x="108351" y="209020"/>
                </a:lnTo>
                <a:lnTo>
                  <a:pt x="111286" y="207927"/>
                </a:lnTo>
                <a:lnTo>
                  <a:pt x="114196" y="207197"/>
                </a:lnTo>
                <a:lnTo>
                  <a:pt x="117088" y="206712"/>
                </a:lnTo>
                <a:lnTo>
                  <a:pt x="119969" y="206388"/>
                </a:lnTo>
                <a:lnTo>
                  <a:pt x="122842" y="206172"/>
                </a:lnTo>
                <a:lnTo>
                  <a:pt x="126662" y="206027"/>
                </a:lnTo>
                <a:lnTo>
                  <a:pt x="135987" y="205868"/>
                </a:lnTo>
                <a:lnTo>
                  <a:pt x="139236" y="206778"/>
                </a:lnTo>
                <a:lnTo>
                  <a:pt x="141401" y="208336"/>
                </a:lnTo>
                <a:lnTo>
                  <a:pt x="142845" y="210328"/>
                </a:lnTo>
                <a:lnTo>
                  <a:pt x="145713" y="211656"/>
                </a:lnTo>
                <a:lnTo>
                  <a:pt x="149530" y="212542"/>
                </a:lnTo>
                <a:lnTo>
                  <a:pt x="153979" y="213132"/>
                </a:lnTo>
                <a:lnTo>
                  <a:pt x="157898" y="214478"/>
                </a:lnTo>
                <a:lnTo>
                  <a:pt x="161463" y="216327"/>
                </a:lnTo>
                <a:lnTo>
                  <a:pt x="164792" y="218513"/>
                </a:lnTo>
                <a:lnTo>
                  <a:pt x="167012" y="220923"/>
                </a:lnTo>
                <a:lnTo>
                  <a:pt x="168491" y="223482"/>
                </a:lnTo>
                <a:lnTo>
                  <a:pt x="169478" y="226140"/>
                </a:lnTo>
                <a:lnTo>
                  <a:pt x="170574" y="234174"/>
                </a:lnTo>
                <a:lnTo>
                  <a:pt x="171061" y="243142"/>
                </a:lnTo>
                <a:lnTo>
                  <a:pt x="171335" y="254499"/>
                </a:lnTo>
                <a:lnTo>
                  <a:pt x="171399" y="264240"/>
                </a:lnTo>
                <a:lnTo>
                  <a:pt x="170464" y="268552"/>
                </a:lnTo>
                <a:lnTo>
                  <a:pt x="166884" y="275884"/>
                </a:lnTo>
                <a:lnTo>
                  <a:pt x="163644" y="280125"/>
                </a:lnTo>
                <a:lnTo>
                  <a:pt x="159579" y="284857"/>
                </a:lnTo>
                <a:lnTo>
                  <a:pt x="154963" y="289917"/>
                </a:lnTo>
                <a:lnTo>
                  <a:pt x="150934" y="295196"/>
                </a:lnTo>
                <a:lnTo>
                  <a:pt x="147295" y="300620"/>
                </a:lnTo>
                <a:lnTo>
                  <a:pt x="143917" y="306141"/>
                </a:lnTo>
                <a:lnTo>
                  <a:pt x="140712" y="311726"/>
                </a:lnTo>
                <a:lnTo>
                  <a:pt x="134612" y="323012"/>
                </a:lnTo>
                <a:lnTo>
                  <a:pt x="130699" y="327736"/>
                </a:lnTo>
                <a:lnTo>
                  <a:pt x="126185" y="331838"/>
                </a:lnTo>
                <a:lnTo>
                  <a:pt x="121271" y="335525"/>
                </a:lnTo>
                <a:lnTo>
                  <a:pt x="117043" y="338936"/>
                </a:lnTo>
                <a:lnTo>
                  <a:pt x="113271" y="342162"/>
                </a:lnTo>
                <a:lnTo>
                  <a:pt x="109804" y="345266"/>
                </a:lnTo>
                <a:lnTo>
                  <a:pt x="103412" y="351254"/>
                </a:lnTo>
                <a:lnTo>
                  <a:pt x="100374" y="354184"/>
                </a:lnTo>
                <a:lnTo>
                  <a:pt x="96444" y="356138"/>
                </a:lnTo>
                <a:lnTo>
                  <a:pt x="91919" y="357440"/>
                </a:lnTo>
                <a:lnTo>
                  <a:pt x="86997" y="358308"/>
                </a:lnTo>
                <a:lnTo>
                  <a:pt x="82763" y="359840"/>
                </a:lnTo>
                <a:lnTo>
                  <a:pt x="78988" y="361813"/>
                </a:lnTo>
                <a:lnTo>
                  <a:pt x="75519" y="364081"/>
                </a:lnTo>
                <a:lnTo>
                  <a:pt x="72253" y="365593"/>
                </a:lnTo>
                <a:lnTo>
                  <a:pt x="69124" y="366601"/>
                </a:lnTo>
                <a:lnTo>
                  <a:pt x="66086" y="367273"/>
                </a:lnTo>
                <a:lnTo>
                  <a:pt x="63107" y="367721"/>
                </a:lnTo>
                <a:lnTo>
                  <a:pt x="60169" y="368020"/>
                </a:lnTo>
                <a:lnTo>
                  <a:pt x="57258" y="368219"/>
                </a:lnTo>
                <a:lnTo>
                  <a:pt x="54365" y="368352"/>
                </a:lnTo>
                <a:lnTo>
                  <a:pt x="44566" y="368582"/>
                </a:lnTo>
                <a:lnTo>
                  <a:pt x="25718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91"/>
          <p:cNvSpPr/>
          <p:nvPr/>
        </p:nvSpPr>
        <p:spPr>
          <a:xfrm>
            <a:off x="2626042" y="4294857"/>
            <a:ext cx="188596" cy="128544"/>
          </a:xfrm>
          <a:custGeom>
            <a:avLst/>
            <a:gdLst/>
            <a:ahLst/>
            <a:cxnLst/>
            <a:rect l="0" t="0" r="0" b="0"/>
            <a:pathLst>
              <a:path w="188596" h="128544">
                <a:moveTo>
                  <a:pt x="0" y="51400"/>
                </a:moveTo>
                <a:lnTo>
                  <a:pt x="0" y="35477"/>
                </a:lnTo>
                <a:lnTo>
                  <a:pt x="2540" y="32259"/>
                </a:lnTo>
                <a:lnTo>
                  <a:pt x="7381" y="26981"/>
                </a:lnTo>
                <a:lnTo>
                  <a:pt x="8731" y="26548"/>
                </a:lnTo>
                <a:lnTo>
                  <a:pt x="12770" y="26068"/>
                </a:lnTo>
                <a:lnTo>
                  <a:pt x="14229" y="24987"/>
                </a:lnTo>
                <a:lnTo>
                  <a:pt x="15201" y="23314"/>
                </a:lnTo>
                <a:lnTo>
                  <a:pt x="15849" y="21246"/>
                </a:lnTo>
                <a:lnTo>
                  <a:pt x="18186" y="18915"/>
                </a:lnTo>
                <a:lnTo>
                  <a:pt x="21649" y="16408"/>
                </a:lnTo>
                <a:lnTo>
                  <a:pt x="25863" y="13785"/>
                </a:lnTo>
                <a:lnTo>
                  <a:pt x="29624" y="12035"/>
                </a:lnTo>
                <a:lnTo>
                  <a:pt x="33084" y="10870"/>
                </a:lnTo>
                <a:lnTo>
                  <a:pt x="36344" y="10093"/>
                </a:lnTo>
                <a:lnTo>
                  <a:pt x="40422" y="8622"/>
                </a:lnTo>
                <a:lnTo>
                  <a:pt x="45045" y="6688"/>
                </a:lnTo>
                <a:lnTo>
                  <a:pt x="50033" y="4447"/>
                </a:lnTo>
                <a:lnTo>
                  <a:pt x="54310" y="2953"/>
                </a:lnTo>
                <a:lnTo>
                  <a:pt x="58114" y="1957"/>
                </a:lnTo>
                <a:lnTo>
                  <a:pt x="61603" y="1293"/>
                </a:lnTo>
                <a:lnTo>
                  <a:pt x="64881" y="850"/>
                </a:lnTo>
                <a:lnTo>
                  <a:pt x="68019" y="555"/>
                </a:lnTo>
                <a:lnTo>
                  <a:pt x="71063" y="359"/>
                </a:lnTo>
                <a:lnTo>
                  <a:pt x="74046" y="228"/>
                </a:lnTo>
                <a:lnTo>
                  <a:pt x="79899" y="82"/>
                </a:lnTo>
                <a:lnTo>
                  <a:pt x="88550" y="0"/>
                </a:lnTo>
                <a:lnTo>
                  <a:pt x="91418" y="941"/>
                </a:lnTo>
                <a:lnTo>
                  <a:pt x="97145" y="4526"/>
                </a:lnTo>
                <a:lnTo>
                  <a:pt x="101174" y="7349"/>
                </a:lnTo>
                <a:lnTo>
                  <a:pt x="101739" y="8698"/>
                </a:lnTo>
                <a:lnTo>
                  <a:pt x="102116" y="10549"/>
                </a:lnTo>
                <a:lnTo>
                  <a:pt x="102367" y="12737"/>
                </a:lnTo>
                <a:lnTo>
                  <a:pt x="102535" y="16099"/>
                </a:lnTo>
                <a:lnTo>
                  <a:pt x="102721" y="24916"/>
                </a:lnTo>
                <a:lnTo>
                  <a:pt x="102826" y="40589"/>
                </a:lnTo>
                <a:lnTo>
                  <a:pt x="101888" y="45146"/>
                </a:lnTo>
                <a:lnTo>
                  <a:pt x="100310" y="49135"/>
                </a:lnTo>
                <a:lnTo>
                  <a:pt x="98306" y="52748"/>
                </a:lnTo>
                <a:lnTo>
                  <a:pt x="93539" y="61842"/>
                </a:lnTo>
                <a:lnTo>
                  <a:pt x="90934" y="66934"/>
                </a:lnTo>
                <a:lnTo>
                  <a:pt x="88245" y="71281"/>
                </a:lnTo>
                <a:lnTo>
                  <a:pt x="85500" y="75132"/>
                </a:lnTo>
                <a:lnTo>
                  <a:pt x="82718" y="78651"/>
                </a:lnTo>
                <a:lnTo>
                  <a:pt x="78958" y="81950"/>
                </a:lnTo>
                <a:lnTo>
                  <a:pt x="74546" y="85102"/>
                </a:lnTo>
                <a:lnTo>
                  <a:pt x="69700" y="88156"/>
                </a:lnTo>
                <a:lnTo>
                  <a:pt x="66469" y="91144"/>
                </a:lnTo>
                <a:lnTo>
                  <a:pt x="64315" y="94088"/>
                </a:lnTo>
                <a:lnTo>
                  <a:pt x="62879" y="97004"/>
                </a:lnTo>
                <a:lnTo>
                  <a:pt x="60969" y="99900"/>
                </a:lnTo>
                <a:lnTo>
                  <a:pt x="58744" y="102783"/>
                </a:lnTo>
                <a:lnTo>
                  <a:pt x="56308" y="105658"/>
                </a:lnTo>
                <a:lnTo>
                  <a:pt x="53731" y="108527"/>
                </a:lnTo>
                <a:lnTo>
                  <a:pt x="43342" y="119477"/>
                </a:lnTo>
                <a:lnTo>
                  <a:pt x="43076" y="122297"/>
                </a:lnTo>
                <a:lnTo>
                  <a:pt x="42875" y="128186"/>
                </a:lnTo>
                <a:lnTo>
                  <a:pt x="47948" y="128390"/>
                </a:lnTo>
                <a:lnTo>
                  <a:pt x="68403" y="128543"/>
                </a:lnTo>
                <a:lnTo>
                  <a:pt x="73225" y="127593"/>
                </a:lnTo>
                <a:lnTo>
                  <a:pt x="78344" y="126008"/>
                </a:lnTo>
                <a:lnTo>
                  <a:pt x="83662" y="123999"/>
                </a:lnTo>
                <a:lnTo>
                  <a:pt x="88159" y="122660"/>
                </a:lnTo>
                <a:lnTo>
                  <a:pt x="92111" y="121766"/>
                </a:lnTo>
                <a:lnTo>
                  <a:pt x="95697" y="121171"/>
                </a:lnTo>
                <a:lnTo>
                  <a:pt x="100946" y="120774"/>
                </a:lnTo>
                <a:lnTo>
                  <a:pt x="107302" y="120509"/>
                </a:lnTo>
                <a:lnTo>
                  <a:pt x="114397" y="120333"/>
                </a:lnTo>
                <a:lnTo>
                  <a:pt x="121032" y="119263"/>
                </a:lnTo>
                <a:lnTo>
                  <a:pt x="127361" y="117597"/>
                </a:lnTo>
                <a:lnTo>
                  <a:pt x="133485" y="115534"/>
                </a:lnTo>
                <a:lnTo>
                  <a:pt x="139472" y="114159"/>
                </a:lnTo>
                <a:lnTo>
                  <a:pt x="145369" y="113242"/>
                </a:lnTo>
                <a:lnTo>
                  <a:pt x="151205" y="112630"/>
                </a:lnTo>
                <a:lnTo>
                  <a:pt x="157001" y="112223"/>
                </a:lnTo>
                <a:lnTo>
                  <a:pt x="162770" y="111951"/>
                </a:lnTo>
                <a:lnTo>
                  <a:pt x="177451" y="111569"/>
                </a:lnTo>
                <a:lnTo>
                  <a:pt x="188595" y="1114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92"/>
          <p:cNvSpPr/>
          <p:nvPr/>
        </p:nvSpPr>
        <p:spPr>
          <a:xfrm>
            <a:off x="2900362" y="4440554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11932" y="25718"/>
                </a:lnTo>
                <a:lnTo>
                  <a:pt x="14622" y="24766"/>
                </a:lnTo>
                <a:lnTo>
                  <a:pt x="17368" y="23178"/>
                </a:lnTo>
                <a:lnTo>
                  <a:pt x="20151" y="21168"/>
                </a:lnTo>
                <a:lnTo>
                  <a:pt x="22959" y="19827"/>
                </a:lnTo>
                <a:lnTo>
                  <a:pt x="25784" y="18933"/>
                </a:lnTo>
                <a:lnTo>
                  <a:pt x="28619" y="18337"/>
                </a:lnTo>
                <a:lnTo>
                  <a:pt x="32414" y="17940"/>
                </a:lnTo>
                <a:lnTo>
                  <a:pt x="36849" y="17675"/>
                </a:lnTo>
                <a:lnTo>
                  <a:pt x="41711" y="17499"/>
                </a:lnTo>
                <a:lnTo>
                  <a:pt x="45905" y="16429"/>
                </a:lnTo>
                <a:lnTo>
                  <a:pt x="49653" y="14763"/>
                </a:lnTo>
                <a:lnTo>
                  <a:pt x="53105" y="12699"/>
                </a:lnTo>
                <a:lnTo>
                  <a:pt x="57311" y="11324"/>
                </a:lnTo>
                <a:lnTo>
                  <a:pt x="62020" y="10407"/>
                </a:lnTo>
                <a:lnTo>
                  <a:pt x="67064" y="9796"/>
                </a:lnTo>
                <a:lnTo>
                  <a:pt x="71379" y="8436"/>
                </a:lnTo>
                <a:lnTo>
                  <a:pt x="75209" y="6576"/>
                </a:lnTo>
                <a:lnTo>
                  <a:pt x="78714" y="4385"/>
                </a:lnTo>
                <a:lnTo>
                  <a:pt x="82956" y="2923"/>
                </a:lnTo>
                <a:lnTo>
                  <a:pt x="87689" y="1949"/>
                </a:lnTo>
                <a:lnTo>
                  <a:pt x="92749" y="1299"/>
                </a:lnTo>
                <a:lnTo>
                  <a:pt x="98028" y="867"/>
                </a:lnTo>
                <a:lnTo>
                  <a:pt x="103452" y="578"/>
                </a:lnTo>
                <a:lnTo>
                  <a:pt x="117647" y="172"/>
                </a:lnTo>
                <a:lnTo>
                  <a:pt x="144576" y="3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93"/>
          <p:cNvSpPr/>
          <p:nvPr/>
        </p:nvSpPr>
        <p:spPr>
          <a:xfrm>
            <a:off x="2900362" y="4509135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20151" y="34290"/>
                </a:lnTo>
                <a:lnTo>
                  <a:pt x="23912" y="33337"/>
                </a:lnTo>
                <a:lnTo>
                  <a:pt x="28324" y="31750"/>
                </a:lnTo>
                <a:lnTo>
                  <a:pt x="33170" y="29739"/>
                </a:lnTo>
                <a:lnTo>
                  <a:pt x="38306" y="28398"/>
                </a:lnTo>
                <a:lnTo>
                  <a:pt x="43635" y="27504"/>
                </a:lnTo>
                <a:lnTo>
                  <a:pt x="49092" y="26909"/>
                </a:lnTo>
                <a:lnTo>
                  <a:pt x="54636" y="25559"/>
                </a:lnTo>
                <a:lnTo>
                  <a:pt x="60236" y="23707"/>
                </a:lnTo>
                <a:lnTo>
                  <a:pt x="65875" y="21519"/>
                </a:lnTo>
                <a:lnTo>
                  <a:pt x="71539" y="20061"/>
                </a:lnTo>
                <a:lnTo>
                  <a:pt x="77220" y="19089"/>
                </a:lnTo>
                <a:lnTo>
                  <a:pt x="82913" y="18441"/>
                </a:lnTo>
                <a:lnTo>
                  <a:pt x="88613" y="17056"/>
                </a:lnTo>
                <a:lnTo>
                  <a:pt x="94317" y="15181"/>
                </a:lnTo>
                <a:lnTo>
                  <a:pt x="100026" y="12978"/>
                </a:lnTo>
                <a:lnTo>
                  <a:pt x="105736" y="11509"/>
                </a:lnTo>
                <a:lnTo>
                  <a:pt x="111448" y="10530"/>
                </a:lnTo>
                <a:lnTo>
                  <a:pt x="117161" y="9877"/>
                </a:lnTo>
                <a:lnTo>
                  <a:pt x="122875" y="8490"/>
                </a:lnTo>
                <a:lnTo>
                  <a:pt x="128589" y="6612"/>
                </a:lnTo>
                <a:lnTo>
                  <a:pt x="134304" y="4408"/>
                </a:lnTo>
                <a:lnTo>
                  <a:pt x="140018" y="2939"/>
                </a:lnTo>
                <a:lnTo>
                  <a:pt x="145733" y="1959"/>
                </a:lnTo>
                <a:lnTo>
                  <a:pt x="151448" y="1306"/>
                </a:lnTo>
                <a:lnTo>
                  <a:pt x="157163" y="870"/>
                </a:lnTo>
                <a:lnTo>
                  <a:pt x="162878" y="580"/>
                </a:lnTo>
                <a:lnTo>
                  <a:pt x="174308" y="25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94"/>
          <p:cNvSpPr/>
          <p:nvPr/>
        </p:nvSpPr>
        <p:spPr>
          <a:xfrm>
            <a:off x="3954782" y="4277677"/>
            <a:ext cx="17144" cy="308611"/>
          </a:xfrm>
          <a:custGeom>
            <a:avLst/>
            <a:gdLst/>
            <a:ahLst/>
            <a:cxnLst/>
            <a:rect l="0" t="0" r="0" b="0"/>
            <a:pathLst>
              <a:path w="17144" h="308611">
                <a:moveTo>
                  <a:pt x="8570" y="0"/>
                </a:moveTo>
                <a:lnTo>
                  <a:pt x="0" y="0"/>
                </a:lnTo>
                <a:lnTo>
                  <a:pt x="7379" y="7381"/>
                </a:lnTo>
                <a:lnTo>
                  <a:pt x="7776" y="8731"/>
                </a:lnTo>
                <a:lnTo>
                  <a:pt x="8217" y="12770"/>
                </a:lnTo>
                <a:lnTo>
                  <a:pt x="8465" y="20400"/>
                </a:lnTo>
                <a:lnTo>
                  <a:pt x="9453" y="22172"/>
                </a:lnTo>
                <a:lnTo>
                  <a:pt x="11064" y="23354"/>
                </a:lnTo>
                <a:lnTo>
                  <a:pt x="13090" y="24142"/>
                </a:lnTo>
                <a:lnTo>
                  <a:pt x="14441" y="26572"/>
                </a:lnTo>
                <a:lnTo>
                  <a:pt x="15341" y="30097"/>
                </a:lnTo>
                <a:lnTo>
                  <a:pt x="15942" y="34352"/>
                </a:lnTo>
                <a:lnTo>
                  <a:pt x="16342" y="38142"/>
                </a:lnTo>
                <a:lnTo>
                  <a:pt x="16787" y="44892"/>
                </a:lnTo>
                <a:lnTo>
                  <a:pt x="17037" y="54047"/>
                </a:lnTo>
                <a:lnTo>
                  <a:pt x="17143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95"/>
          <p:cNvSpPr/>
          <p:nvPr/>
        </p:nvSpPr>
        <p:spPr>
          <a:xfrm>
            <a:off x="3586163" y="4346257"/>
            <a:ext cx="128584" cy="264522"/>
          </a:xfrm>
          <a:custGeom>
            <a:avLst/>
            <a:gdLst/>
            <a:ahLst/>
            <a:cxnLst/>
            <a:rect l="0" t="0" r="0" b="0"/>
            <a:pathLst>
              <a:path w="128584" h="264522">
                <a:moveTo>
                  <a:pt x="111441" y="17145"/>
                </a:moveTo>
                <a:lnTo>
                  <a:pt x="111441" y="9764"/>
                </a:lnTo>
                <a:lnTo>
                  <a:pt x="110489" y="9367"/>
                </a:lnTo>
                <a:lnTo>
                  <a:pt x="106891" y="8926"/>
                </a:lnTo>
                <a:lnTo>
                  <a:pt x="102900" y="8576"/>
                </a:lnTo>
                <a:lnTo>
                  <a:pt x="102878" y="4023"/>
                </a:lnTo>
                <a:lnTo>
                  <a:pt x="101923" y="2682"/>
                </a:lnTo>
                <a:lnTo>
                  <a:pt x="100334" y="1788"/>
                </a:lnTo>
                <a:lnTo>
                  <a:pt x="95489" y="353"/>
                </a:lnTo>
                <a:lnTo>
                  <a:pt x="92287" y="157"/>
                </a:lnTo>
                <a:lnTo>
                  <a:pt x="87688" y="70"/>
                </a:lnTo>
                <a:lnTo>
                  <a:pt x="57041" y="0"/>
                </a:lnTo>
                <a:lnTo>
                  <a:pt x="54220" y="953"/>
                </a:lnTo>
                <a:lnTo>
                  <a:pt x="51386" y="2540"/>
                </a:lnTo>
                <a:lnTo>
                  <a:pt x="48545" y="4551"/>
                </a:lnTo>
                <a:lnTo>
                  <a:pt x="45698" y="5892"/>
                </a:lnTo>
                <a:lnTo>
                  <a:pt x="42847" y="6785"/>
                </a:lnTo>
                <a:lnTo>
                  <a:pt x="39995" y="7381"/>
                </a:lnTo>
                <a:lnTo>
                  <a:pt x="37141" y="8731"/>
                </a:lnTo>
                <a:lnTo>
                  <a:pt x="34285" y="10583"/>
                </a:lnTo>
                <a:lnTo>
                  <a:pt x="31428" y="12770"/>
                </a:lnTo>
                <a:lnTo>
                  <a:pt x="28572" y="14229"/>
                </a:lnTo>
                <a:lnTo>
                  <a:pt x="25715" y="15201"/>
                </a:lnTo>
                <a:lnTo>
                  <a:pt x="22858" y="15849"/>
                </a:lnTo>
                <a:lnTo>
                  <a:pt x="20954" y="17234"/>
                </a:lnTo>
                <a:lnTo>
                  <a:pt x="19684" y="19109"/>
                </a:lnTo>
                <a:lnTo>
                  <a:pt x="18837" y="21312"/>
                </a:lnTo>
                <a:lnTo>
                  <a:pt x="17320" y="22780"/>
                </a:lnTo>
                <a:lnTo>
                  <a:pt x="15357" y="23759"/>
                </a:lnTo>
                <a:lnTo>
                  <a:pt x="13095" y="24412"/>
                </a:lnTo>
                <a:lnTo>
                  <a:pt x="10634" y="25800"/>
                </a:lnTo>
                <a:lnTo>
                  <a:pt x="8042" y="27677"/>
                </a:lnTo>
                <a:lnTo>
                  <a:pt x="5361" y="29882"/>
                </a:lnTo>
                <a:lnTo>
                  <a:pt x="3574" y="32304"/>
                </a:lnTo>
                <a:lnTo>
                  <a:pt x="705" y="40495"/>
                </a:lnTo>
                <a:lnTo>
                  <a:pt x="470" y="41284"/>
                </a:lnTo>
                <a:lnTo>
                  <a:pt x="92" y="49394"/>
                </a:lnTo>
                <a:lnTo>
                  <a:pt x="0" y="71800"/>
                </a:lnTo>
                <a:lnTo>
                  <a:pt x="952" y="73584"/>
                </a:lnTo>
                <a:lnTo>
                  <a:pt x="2540" y="74773"/>
                </a:lnTo>
                <a:lnTo>
                  <a:pt x="7380" y="76683"/>
                </a:lnTo>
                <a:lnTo>
                  <a:pt x="10582" y="79484"/>
                </a:lnTo>
                <a:lnTo>
                  <a:pt x="12769" y="81564"/>
                </a:lnTo>
                <a:lnTo>
                  <a:pt x="15180" y="82952"/>
                </a:lnTo>
                <a:lnTo>
                  <a:pt x="17740" y="83876"/>
                </a:lnTo>
                <a:lnTo>
                  <a:pt x="20399" y="84492"/>
                </a:lnTo>
                <a:lnTo>
                  <a:pt x="23124" y="84903"/>
                </a:lnTo>
                <a:lnTo>
                  <a:pt x="25893" y="85177"/>
                </a:lnTo>
                <a:lnTo>
                  <a:pt x="28692" y="85360"/>
                </a:lnTo>
                <a:lnTo>
                  <a:pt x="31510" y="85482"/>
                </a:lnTo>
                <a:lnTo>
                  <a:pt x="37181" y="85617"/>
                </a:lnTo>
                <a:lnTo>
                  <a:pt x="39075" y="86606"/>
                </a:lnTo>
                <a:lnTo>
                  <a:pt x="40337" y="88217"/>
                </a:lnTo>
                <a:lnTo>
                  <a:pt x="41178" y="90244"/>
                </a:lnTo>
                <a:lnTo>
                  <a:pt x="42692" y="91595"/>
                </a:lnTo>
                <a:lnTo>
                  <a:pt x="44654" y="92496"/>
                </a:lnTo>
                <a:lnTo>
                  <a:pt x="46914" y="93096"/>
                </a:lnTo>
                <a:lnTo>
                  <a:pt x="50325" y="93497"/>
                </a:lnTo>
                <a:lnTo>
                  <a:pt x="54505" y="93764"/>
                </a:lnTo>
                <a:lnTo>
                  <a:pt x="63277" y="94061"/>
                </a:lnTo>
                <a:lnTo>
                  <a:pt x="76668" y="94251"/>
                </a:lnTo>
                <a:lnTo>
                  <a:pt x="79687" y="94266"/>
                </a:lnTo>
                <a:lnTo>
                  <a:pt x="81699" y="95230"/>
                </a:lnTo>
                <a:lnTo>
                  <a:pt x="83041" y="96824"/>
                </a:lnTo>
                <a:lnTo>
                  <a:pt x="83935" y="98839"/>
                </a:lnTo>
                <a:lnTo>
                  <a:pt x="85484" y="100183"/>
                </a:lnTo>
                <a:lnTo>
                  <a:pt x="87469" y="101078"/>
                </a:lnTo>
                <a:lnTo>
                  <a:pt x="89745" y="101676"/>
                </a:lnTo>
                <a:lnTo>
                  <a:pt x="92215" y="103026"/>
                </a:lnTo>
                <a:lnTo>
                  <a:pt x="94813" y="104879"/>
                </a:lnTo>
                <a:lnTo>
                  <a:pt x="97498" y="107067"/>
                </a:lnTo>
                <a:lnTo>
                  <a:pt x="100241" y="108526"/>
                </a:lnTo>
                <a:lnTo>
                  <a:pt x="103022" y="109498"/>
                </a:lnTo>
                <a:lnTo>
                  <a:pt x="105829" y="110146"/>
                </a:lnTo>
                <a:lnTo>
                  <a:pt x="107700" y="111531"/>
                </a:lnTo>
                <a:lnTo>
                  <a:pt x="108947" y="113406"/>
                </a:lnTo>
                <a:lnTo>
                  <a:pt x="109779" y="115610"/>
                </a:lnTo>
                <a:lnTo>
                  <a:pt x="113242" y="120597"/>
                </a:lnTo>
                <a:lnTo>
                  <a:pt x="115500" y="123261"/>
                </a:lnTo>
                <a:lnTo>
                  <a:pt x="117957" y="125989"/>
                </a:lnTo>
                <a:lnTo>
                  <a:pt x="123227" y="131560"/>
                </a:lnTo>
                <a:lnTo>
                  <a:pt x="125013" y="134379"/>
                </a:lnTo>
                <a:lnTo>
                  <a:pt x="126999" y="140052"/>
                </a:lnTo>
                <a:lnTo>
                  <a:pt x="127881" y="145748"/>
                </a:lnTo>
                <a:lnTo>
                  <a:pt x="128273" y="151454"/>
                </a:lnTo>
                <a:lnTo>
                  <a:pt x="128447" y="157166"/>
                </a:lnTo>
                <a:lnTo>
                  <a:pt x="128574" y="174308"/>
                </a:lnTo>
                <a:lnTo>
                  <a:pt x="128583" y="182880"/>
                </a:lnTo>
                <a:lnTo>
                  <a:pt x="126045" y="191135"/>
                </a:lnTo>
                <a:lnTo>
                  <a:pt x="124034" y="196003"/>
                </a:lnTo>
                <a:lnTo>
                  <a:pt x="121742" y="200201"/>
                </a:lnTo>
                <a:lnTo>
                  <a:pt x="119261" y="203953"/>
                </a:lnTo>
                <a:lnTo>
                  <a:pt x="116654" y="207406"/>
                </a:lnTo>
                <a:lnTo>
                  <a:pt x="113758" y="213783"/>
                </a:lnTo>
                <a:lnTo>
                  <a:pt x="112986" y="216817"/>
                </a:lnTo>
                <a:lnTo>
                  <a:pt x="109588" y="222728"/>
                </a:lnTo>
                <a:lnTo>
                  <a:pt x="107348" y="225638"/>
                </a:lnTo>
                <a:lnTo>
                  <a:pt x="104860" y="231411"/>
                </a:lnTo>
                <a:lnTo>
                  <a:pt x="104197" y="234284"/>
                </a:lnTo>
                <a:lnTo>
                  <a:pt x="100919" y="240016"/>
                </a:lnTo>
                <a:lnTo>
                  <a:pt x="98712" y="242879"/>
                </a:lnTo>
                <a:lnTo>
                  <a:pt x="96287" y="244786"/>
                </a:lnTo>
                <a:lnTo>
                  <a:pt x="93719" y="246059"/>
                </a:lnTo>
                <a:lnTo>
                  <a:pt x="91054" y="246907"/>
                </a:lnTo>
                <a:lnTo>
                  <a:pt x="88325" y="248425"/>
                </a:lnTo>
                <a:lnTo>
                  <a:pt x="85553" y="250389"/>
                </a:lnTo>
                <a:lnTo>
                  <a:pt x="78811" y="255834"/>
                </a:lnTo>
                <a:lnTo>
                  <a:pt x="75349" y="256580"/>
                </a:lnTo>
                <a:lnTo>
                  <a:pt x="73092" y="256778"/>
                </a:lnTo>
                <a:lnTo>
                  <a:pt x="70636" y="257863"/>
                </a:lnTo>
                <a:lnTo>
                  <a:pt x="68045" y="259538"/>
                </a:lnTo>
                <a:lnTo>
                  <a:pt x="65365" y="261609"/>
                </a:lnTo>
                <a:lnTo>
                  <a:pt x="62627" y="262988"/>
                </a:lnTo>
                <a:lnTo>
                  <a:pt x="59848" y="263908"/>
                </a:lnTo>
                <a:lnTo>
                  <a:pt x="57044" y="264521"/>
                </a:lnTo>
                <a:lnTo>
                  <a:pt x="54221" y="263977"/>
                </a:lnTo>
                <a:lnTo>
                  <a:pt x="51387" y="262663"/>
                </a:lnTo>
                <a:lnTo>
                  <a:pt x="48545" y="260833"/>
                </a:lnTo>
                <a:lnTo>
                  <a:pt x="45698" y="259614"/>
                </a:lnTo>
                <a:lnTo>
                  <a:pt x="42848" y="258801"/>
                </a:lnTo>
                <a:lnTo>
                  <a:pt x="39995" y="258259"/>
                </a:lnTo>
                <a:lnTo>
                  <a:pt x="37141" y="256945"/>
                </a:lnTo>
                <a:lnTo>
                  <a:pt x="34285" y="255117"/>
                </a:lnTo>
                <a:lnTo>
                  <a:pt x="27409" y="249889"/>
                </a:lnTo>
                <a:lnTo>
                  <a:pt x="23929" y="246635"/>
                </a:lnTo>
                <a:lnTo>
                  <a:pt x="21667" y="244433"/>
                </a:lnTo>
                <a:lnTo>
                  <a:pt x="20159" y="242012"/>
                </a:lnTo>
                <a:lnTo>
                  <a:pt x="17085" y="234056"/>
                </a:lnTo>
                <a:lnTo>
                  <a:pt x="15200" y="231285"/>
                </a:lnTo>
                <a:lnTo>
                  <a:pt x="9881" y="224544"/>
                </a:lnTo>
                <a:lnTo>
                  <a:pt x="9153" y="221083"/>
                </a:lnTo>
                <a:lnTo>
                  <a:pt x="8686" y="215650"/>
                </a:lnTo>
                <a:lnTo>
                  <a:pt x="11162" y="209827"/>
                </a:lnTo>
                <a:lnTo>
                  <a:pt x="14485" y="201842"/>
                </a:lnTo>
                <a:lnTo>
                  <a:pt x="15962" y="195118"/>
                </a:lnTo>
                <a:lnTo>
                  <a:pt x="19159" y="188954"/>
                </a:lnTo>
                <a:lnTo>
                  <a:pt x="21345" y="185977"/>
                </a:lnTo>
                <a:lnTo>
                  <a:pt x="23755" y="183040"/>
                </a:lnTo>
                <a:lnTo>
                  <a:pt x="26313" y="180129"/>
                </a:lnTo>
                <a:lnTo>
                  <a:pt x="28972" y="177236"/>
                </a:lnTo>
                <a:lnTo>
                  <a:pt x="34466" y="171481"/>
                </a:lnTo>
                <a:lnTo>
                  <a:pt x="45754" y="160026"/>
                </a:lnTo>
                <a:lnTo>
                  <a:pt x="48600" y="156214"/>
                </a:lnTo>
                <a:lnTo>
                  <a:pt x="51450" y="151768"/>
                </a:lnTo>
                <a:lnTo>
                  <a:pt x="54302" y="146899"/>
                </a:lnTo>
                <a:lnTo>
                  <a:pt x="58109" y="142700"/>
                </a:lnTo>
                <a:lnTo>
                  <a:pt x="62551" y="138949"/>
                </a:lnTo>
                <a:lnTo>
                  <a:pt x="67418" y="135495"/>
                </a:lnTo>
                <a:lnTo>
                  <a:pt x="71615" y="132240"/>
                </a:lnTo>
                <a:lnTo>
                  <a:pt x="75366" y="129118"/>
                </a:lnTo>
                <a:lnTo>
                  <a:pt x="78819" y="126083"/>
                </a:lnTo>
                <a:lnTo>
                  <a:pt x="82073" y="122155"/>
                </a:lnTo>
                <a:lnTo>
                  <a:pt x="85195" y="117632"/>
                </a:lnTo>
                <a:lnTo>
                  <a:pt x="88228" y="112711"/>
                </a:lnTo>
                <a:lnTo>
                  <a:pt x="91204" y="108478"/>
                </a:lnTo>
                <a:lnTo>
                  <a:pt x="94139" y="104704"/>
                </a:lnTo>
                <a:lnTo>
                  <a:pt x="97050" y="101235"/>
                </a:lnTo>
                <a:lnTo>
                  <a:pt x="99942" y="97970"/>
                </a:lnTo>
                <a:lnTo>
                  <a:pt x="105695" y="91802"/>
                </a:lnTo>
                <a:lnTo>
                  <a:pt x="117150" y="80082"/>
                </a:lnTo>
                <a:lnTo>
                  <a:pt x="122869" y="74327"/>
                </a:lnTo>
                <a:lnTo>
                  <a:pt x="124775" y="71459"/>
                </a:lnTo>
                <a:lnTo>
                  <a:pt x="126892" y="65732"/>
                </a:lnTo>
                <a:lnTo>
                  <a:pt x="127833" y="60012"/>
                </a:lnTo>
                <a:lnTo>
                  <a:pt x="128252" y="54294"/>
                </a:lnTo>
                <a:lnTo>
                  <a:pt x="128438" y="48579"/>
                </a:lnTo>
                <a:lnTo>
                  <a:pt x="128573" y="24052"/>
                </a:lnTo>
                <a:lnTo>
                  <a:pt x="127625" y="20797"/>
                </a:lnTo>
                <a:lnTo>
                  <a:pt x="124032" y="14641"/>
                </a:lnTo>
                <a:lnTo>
                  <a:pt x="121204" y="10371"/>
                </a:lnTo>
                <a:lnTo>
                  <a:pt x="118003" y="6832"/>
                </a:lnTo>
                <a:lnTo>
                  <a:pt x="115816" y="4554"/>
                </a:lnTo>
                <a:lnTo>
                  <a:pt x="113405" y="3036"/>
                </a:lnTo>
                <a:lnTo>
                  <a:pt x="110845" y="2024"/>
                </a:lnTo>
                <a:lnTo>
                  <a:pt x="108187" y="1350"/>
                </a:lnTo>
                <a:lnTo>
                  <a:pt x="104509" y="900"/>
                </a:lnTo>
                <a:lnTo>
                  <a:pt x="100152" y="600"/>
                </a:lnTo>
                <a:lnTo>
                  <a:pt x="8572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96"/>
          <p:cNvSpPr/>
          <p:nvPr/>
        </p:nvSpPr>
        <p:spPr>
          <a:xfrm>
            <a:off x="3303270" y="4380547"/>
            <a:ext cx="205740" cy="94297"/>
          </a:xfrm>
          <a:custGeom>
            <a:avLst/>
            <a:gdLst/>
            <a:ahLst/>
            <a:cxnLst/>
            <a:rect l="0" t="0" r="0" b="0"/>
            <a:pathLst>
              <a:path w="205740" h="94297">
                <a:moveTo>
                  <a:pt x="8572" y="0"/>
                </a:moveTo>
                <a:lnTo>
                  <a:pt x="16791" y="8219"/>
                </a:lnTo>
                <a:lnTo>
                  <a:pt x="16987" y="10956"/>
                </a:lnTo>
                <a:lnTo>
                  <a:pt x="17075" y="15347"/>
                </a:lnTo>
                <a:lnTo>
                  <a:pt x="17144" y="54655"/>
                </a:lnTo>
                <a:lnTo>
                  <a:pt x="16192" y="57392"/>
                </a:lnTo>
                <a:lnTo>
                  <a:pt x="14605" y="60169"/>
                </a:lnTo>
                <a:lnTo>
                  <a:pt x="12594" y="62973"/>
                </a:lnTo>
                <a:lnTo>
                  <a:pt x="11253" y="65794"/>
                </a:lnTo>
                <a:lnTo>
                  <a:pt x="10359" y="68628"/>
                </a:lnTo>
                <a:lnTo>
                  <a:pt x="9764" y="71470"/>
                </a:lnTo>
                <a:lnTo>
                  <a:pt x="8414" y="73364"/>
                </a:lnTo>
                <a:lnTo>
                  <a:pt x="6562" y="74627"/>
                </a:lnTo>
                <a:lnTo>
                  <a:pt x="4374" y="75469"/>
                </a:lnTo>
                <a:lnTo>
                  <a:pt x="2916" y="76982"/>
                </a:lnTo>
                <a:lnTo>
                  <a:pt x="1944" y="78944"/>
                </a:lnTo>
                <a:lnTo>
                  <a:pt x="6" y="85702"/>
                </a:lnTo>
                <a:lnTo>
                  <a:pt x="0" y="85722"/>
                </a:lnTo>
                <a:lnTo>
                  <a:pt x="0" y="93106"/>
                </a:lnTo>
                <a:lnTo>
                  <a:pt x="952" y="93503"/>
                </a:lnTo>
                <a:lnTo>
                  <a:pt x="7380" y="94193"/>
                </a:lnTo>
                <a:lnTo>
                  <a:pt x="12770" y="94267"/>
                </a:lnTo>
                <a:lnTo>
                  <a:pt x="37182" y="94296"/>
                </a:lnTo>
                <a:lnTo>
                  <a:pt x="40028" y="93344"/>
                </a:lnTo>
                <a:lnTo>
                  <a:pt x="42878" y="91757"/>
                </a:lnTo>
                <a:lnTo>
                  <a:pt x="45730" y="89747"/>
                </a:lnTo>
                <a:lnTo>
                  <a:pt x="49536" y="88406"/>
                </a:lnTo>
                <a:lnTo>
                  <a:pt x="53979" y="87512"/>
                </a:lnTo>
                <a:lnTo>
                  <a:pt x="58846" y="86917"/>
                </a:lnTo>
                <a:lnTo>
                  <a:pt x="63043" y="86519"/>
                </a:lnTo>
                <a:lnTo>
                  <a:pt x="66794" y="86255"/>
                </a:lnTo>
                <a:lnTo>
                  <a:pt x="70246" y="86078"/>
                </a:lnTo>
                <a:lnTo>
                  <a:pt x="79163" y="85882"/>
                </a:lnTo>
                <a:lnTo>
                  <a:pt x="84208" y="85830"/>
                </a:lnTo>
                <a:lnTo>
                  <a:pt x="89476" y="84842"/>
                </a:lnTo>
                <a:lnTo>
                  <a:pt x="94893" y="83232"/>
                </a:lnTo>
                <a:lnTo>
                  <a:pt x="100409" y="81205"/>
                </a:lnTo>
                <a:lnTo>
                  <a:pt x="105039" y="79855"/>
                </a:lnTo>
                <a:lnTo>
                  <a:pt x="109079" y="78954"/>
                </a:lnTo>
                <a:lnTo>
                  <a:pt x="112724" y="78353"/>
                </a:lnTo>
                <a:lnTo>
                  <a:pt x="117059" y="77953"/>
                </a:lnTo>
                <a:lnTo>
                  <a:pt x="121854" y="77686"/>
                </a:lnTo>
                <a:lnTo>
                  <a:pt x="132262" y="77390"/>
                </a:lnTo>
                <a:lnTo>
                  <a:pt x="174168" y="77155"/>
                </a:lnTo>
                <a:lnTo>
                  <a:pt x="205739" y="771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97"/>
          <p:cNvSpPr/>
          <p:nvPr/>
        </p:nvSpPr>
        <p:spPr>
          <a:xfrm>
            <a:off x="3452636" y="4354829"/>
            <a:ext cx="13512" cy="265749"/>
          </a:xfrm>
          <a:custGeom>
            <a:avLst/>
            <a:gdLst/>
            <a:ahLst/>
            <a:cxnLst/>
            <a:rect l="0" t="0" r="0" b="0"/>
            <a:pathLst>
              <a:path w="13512" h="265749">
                <a:moveTo>
                  <a:pt x="4939" y="0"/>
                </a:moveTo>
                <a:lnTo>
                  <a:pt x="4939" y="24951"/>
                </a:lnTo>
                <a:lnTo>
                  <a:pt x="5891" y="29017"/>
                </a:lnTo>
                <a:lnTo>
                  <a:pt x="7478" y="32680"/>
                </a:lnTo>
                <a:lnTo>
                  <a:pt x="9489" y="36074"/>
                </a:lnTo>
                <a:lnTo>
                  <a:pt x="10830" y="40242"/>
                </a:lnTo>
                <a:lnTo>
                  <a:pt x="11724" y="44926"/>
                </a:lnTo>
                <a:lnTo>
                  <a:pt x="12319" y="49953"/>
                </a:lnTo>
                <a:lnTo>
                  <a:pt x="12717" y="55209"/>
                </a:lnTo>
                <a:lnTo>
                  <a:pt x="12981" y="60619"/>
                </a:lnTo>
                <a:lnTo>
                  <a:pt x="13276" y="71710"/>
                </a:lnTo>
                <a:lnTo>
                  <a:pt x="13511" y="185354"/>
                </a:lnTo>
                <a:lnTo>
                  <a:pt x="12558" y="191197"/>
                </a:lnTo>
                <a:lnTo>
                  <a:pt x="10971" y="196998"/>
                </a:lnTo>
                <a:lnTo>
                  <a:pt x="8960" y="202769"/>
                </a:lnTo>
                <a:lnTo>
                  <a:pt x="7619" y="207570"/>
                </a:lnTo>
                <a:lnTo>
                  <a:pt x="6726" y="211723"/>
                </a:lnTo>
                <a:lnTo>
                  <a:pt x="6130" y="215444"/>
                </a:lnTo>
                <a:lnTo>
                  <a:pt x="5733" y="219829"/>
                </a:lnTo>
                <a:lnTo>
                  <a:pt x="5468" y="224658"/>
                </a:lnTo>
                <a:lnTo>
                  <a:pt x="5174" y="234151"/>
                </a:lnTo>
                <a:lnTo>
                  <a:pt x="4985" y="248006"/>
                </a:lnTo>
                <a:lnTo>
                  <a:pt x="4941" y="264020"/>
                </a:lnTo>
                <a:lnTo>
                  <a:pt x="3988" y="264596"/>
                </a:lnTo>
                <a:lnTo>
                  <a:pt x="2400" y="264980"/>
                </a:lnTo>
                <a:lnTo>
                  <a:pt x="388" y="265237"/>
                </a:lnTo>
                <a:lnTo>
                  <a:pt x="0" y="265407"/>
                </a:lnTo>
                <a:lnTo>
                  <a:pt x="694" y="265521"/>
                </a:lnTo>
                <a:lnTo>
                  <a:pt x="4939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98"/>
          <p:cNvSpPr/>
          <p:nvPr/>
        </p:nvSpPr>
        <p:spPr>
          <a:xfrm>
            <a:off x="2557462" y="4827508"/>
            <a:ext cx="136764" cy="315989"/>
          </a:xfrm>
          <a:custGeom>
            <a:avLst/>
            <a:gdLst/>
            <a:ahLst/>
            <a:cxnLst/>
            <a:rect l="0" t="0" r="0" b="0"/>
            <a:pathLst>
              <a:path w="136764" h="315989">
                <a:moveTo>
                  <a:pt x="25717" y="7382"/>
                </a:moveTo>
                <a:lnTo>
                  <a:pt x="9235" y="7382"/>
                </a:lnTo>
                <a:lnTo>
                  <a:pt x="7109" y="6429"/>
                </a:lnTo>
                <a:lnTo>
                  <a:pt x="6644" y="4842"/>
                </a:lnTo>
                <a:lnTo>
                  <a:pt x="8192" y="0"/>
                </a:lnTo>
                <a:lnTo>
                  <a:pt x="8319" y="556"/>
                </a:lnTo>
                <a:lnTo>
                  <a:pt x="8460" y="3713"/>
                </a:lnTo>
                <a:lnTo>
                  <a:pt x="9450" y="4936"/>
                </a:lnTo>
                <a:lnTo>
                  <a:pt x="11062" y="5751"/>
                </a:lnTo>
                <a:lnTo>
                  <a:pt x="15944" y="7059"/>
                </a:lnTo>
                <a:lnTo>
                  <a:pt x="16344" y="8119"/>
                </a:lnTo>
                <a:lnTo>
                  <a:pt x="16789" y="11837"/>
                </a:lnTo>
                <a:lnTo>
                  <a:pt x="17860" y="14162"/>
                </a:lnTo>
                <a:lnTo>
                  <a:pt x="21590" y="19285"/>
                </a:lnTo>
                <a:lnTo>
                  <a:pt x="22966" y="21985"/>
                </a:lnTo>
                <a:lnTo>
                  <a:pt x="25855" y="30335"/>
                </a:lnTo>
                <a:lnTo>
                  <a:pt x="29906" y="35998"/>
                </a:lnTo>
                <a:lnTo>
                  <a:pt x="31367" y="39794"/>
                </a:lnTo>
                <a:lnTo>
                  <a:pt x="32991" y="49092"/>
                </a:lnTo>
                <a:lnTo>
                  <a:pt x="33424" y="54239"/>
                </a:lnTo>
                <a:lnTo>
                  <a:pt x="33712" y="59575"/>
                </a:lnTo>
                <a:lnTo>
                  <a:pt x="34033" y="70583"/>
                </a:lnTo>
                <a:lnTo>
                  <a:pt x="34267" y="105519"/>
                </a:lnTo>
                <a:lnTo>
                  <a:pt x="34280" y="120531"/>
                </a:lnTo>
                <a:lnTo>
                  <a:pt x="33331" y="128534"/>
                </a:lnTo>
                <a:lnTo>
                  <a:pt x="31746" y="136728"/>
                </a:lnTo>
                <a:lnTo>
                  <a:pt x="29736" y="145048"/>
                </a:lnTo>
                <a:lnTo>
                  <a:pt x="28397" y="153451"/>
                </a:lnTo>
                <a:lnTo>
                  <a:pt x="27504" y="161912"/>
                </a:lnTo>
                <a:lnTo>
                  <a:pt x="26908" y="170409"/>
                </a:lnTo>
                <a:lnTo>
                  <a:pt x="26511" y="178932"/>
                </a:lnTo>
                <a:lnTo>
                  <a:pt x="26070" y="196021"/>
                </a:lnTo>
                <a:lnTo>
                  <a:pt x="25000" y="203626"/>
                </a:lnTo>
                <a:lnTo>
                  <a:pt x="23334" y="210601"/>
                </a:lnTo>
                <a:lnTo>
                  <a:pt x="21271" y="217156"/>
                </a:lnTo>
                <a:lnTo>
                  <a:pt x="19896" y="223432"/>
                </a:lnTo>
                <a:lnTo>
                  <a:pt x="18979" y="229520"/>
                </a:lnTo>
                <a:lnTo>
                  <a:pt x="18367" y="235484"/>
                </a:lnTo>
                <a:lnTo>
                  <a:pt x="17960" y="241365"/>
                </a:lnTo>
                <a:lnTo>
                  <a:pt x="17688" y="247190"/>
                </a:lnTo>
                <a:lnTo>
                  <a:pt x="17386" y="258743"/>
                </a:lnTo>
                <a:lnTo>
                  <a:pt x="17252" y="270228"/>
                </a:lnTo>
                <a:lnTo>
                  <a:pt x="16264" y="275005"/>
                </a:lnTo>
                <a:lnTo>
                  <a:pt x="12626" y="282853"/>
                </a:lnTo>
                <a:lnTo>
                  <a:pt x="12227" y="286279"/>
                </a:lnTo>
                <a:lnTo>
                  <a:pt x="12914" y="289516"/>
                </a:lnTo>
                <a:lnTo>
                  <a:pt x="16309" y="297004"/>
                </a:lnTo>
                <a:lnTo>
                  <a:pt x="17113" y="306818"/>
                </a:lnTo>
                <a:lnTo>
                  <a:pt x="17139" y="307300"/>
                </a:lnTo>
                <a:lnTo>
                  <a:pt x="17144" y="295477"/>
                </a:lnTo>
                <a:lnTo>
                  <a:pt x="18097" y="292790"/>
                </a:lnTo>
                <a:lnTo>
                  <a:pt x="21696" y="287265"/>
                </a:lnTo>
                <a:lnTo>
                  <a:pt x="23930" y="279095"/>
                </a:lnTo>
                <a:lnTo>
                  <a:pt x="24526" y="274248"/>
                </a:lnTo>
                <a:lnTo>
                  <a:pt x="24923" y="269113"/>
                </a:lnTo>
                <a:lnTo>
                  <a:pt x="25188" y="263784"/>
                </a:lnTo>
                <a:lnTo>
                  <a:pt x="25365" y="258326"/>
                </a:lnTo>
                <a:lnTo>
                  <a:pt x="26434" y="253736"/>
                </a:lnTo>
                <a:lnTo>
                  <a:pt x="30164" y="246095"/>
                </a:lnTo>
                <a:lnTo>
                  <a:pt x="34996" y="236984"/>
                </a:lnTo>
                <a:lnTo>
                  <a:pt x="45859" y="215613"/>
                </a:lnTo>
                <a:lnTo>
                  <a:pt x="48670" y="210972"/>
                </a:lnTo>
                <a:lnTo>
                  <a:pt x="51497" y="206926"/>
                </a:lnTo>
                <a:lnTo>
                  <a:pt x="54334" y="203276"/>
                </a:lnTo>
                <a:lnTo>
                  <a:pt x="57178" y="199891"/>
                </a:lnTo>
                <a:lnTo>
                  <a:pt x="60026" y="196681"/>
                </a:lnTo>
                <a:lnTo>
                  <a:pt x="65731" y="190575"/>
                </a:lnTo>
                <a:lnTo>
                  <a:pt x="77154" y="178893"/>
                </a:lnTo>
                <a:lnTo>
                  <a:pt x="80011" y="176016"/>
                </a:lnTo>
                <a:lnTo>
                  <a:pt x="82868" y="174096"/>
                </a:lnTo>
                <a:lnTo>
                  <a:pt x="85725" y="172818"/>
                </a:lnTo>
                <a:lnTo>
                  <a:pt x="88583" y="171965"/>
                </a:lnTo>
                <a:lnTo>
                  <a:pt x="91440" y="171396"/>
                </a:lnTo>
                <a:lnTo>
                  <a:pt x="94298" y="171017"/>
                </a:lnTo>
                <a:lnTo>
                  <a:pt x="97155" y="170765"/>
                </a:lnTo>
                <a:lnTo>
                  <a:pt x="100013" y="171548"/>
                </a:lnTo>
                <a:lnTo>
                  <a:pt x="102870" y="173024"/>
                </a:lnTo>
                <a:lnTo>
                  <a:pt x="105727" y="174960"/>
                </a:lnTo>
                <a:lnTo>
                  <a:pt x="108585" y="176250"/>
                </a:lnTo>
                <a:lnTo>
                  <a:pt x="111442" y="177111"/>
                </a:lnTo>
                <a:lnTo>
                  <a:pt x="114300" y="177684"/>
                </a:lnTo>
                <a:lnTo>
                  <a:pt x="117157" y="179019"/>
                </a:lnTo>
                <a:lnTo>
                  <a:pt x="120015" y="180862"/>
                </a:lnTo>
                <a:lnTo>
                  <a:pt x="122873" y="183043"/>
                </a:lnTo>
                <a:lnTo>
                  <a:pt x="124778" y="185449"/>
                </a:lnTo>
                <a:lnTo>
                  <a:pt x="126048" y="188006"/>
                </a:lnTo>
                <a:lnTo>
                  <a:pt x="126894" y="190663"/>
                </a:lnTo>
                <a:lnTo>
                  <a:pt x="130375" y="196155"/>
                </a:lnTo>
                <a:lnTo>
                  <a:pt x="132636" y="198953"/>
                </a:lnTo>
                <a:lnTo>
                  <a:pt x="134144" y="202723"/>
                </a:lnTo>
                <a:lnTo>
                  <a:pt x="135820" y="211992"/>
                </a:lnTo>
                <a:lnTo>
                  <a:pt x="136266" y="217132"/>
                </a:lnTo>
                <a:lnTo>
                  <a:pt x="136564" y="222462"/>
                </a:lnTo>
                <a:lnTo>
                  <a:pt x="136763" y="227922"/>
                </a:lnTo>
                <a:lnTo>
                  <a:pt x="135943" y="232513"/>
                </a:lnTo>
                <a:lnTo>
                  <a:pt x="132492" y="240155"/>
                </a:lnTo>
                <a:lnTo>
                  <a:pt x="122515" y="259666"/>
                </a:lnTo>
                <a:lnTo>
                  <a:pt x="116998" y="270638"/>
                </a:lnTo>
                <a:lnTo>
                  <a:pt x="114194" y="275278"/>
                </a:lnTo>
                <a:lnTo>
                  <a:pt x="111372" y="279325"/>
                </a:lnTo>
                <a:lnTo>
                  <a:pt x="108538" y="282975"/>
                </a:lnTo>
                <a:lnTo>
                  <a:pt x="105696" y="286360"/>
                </a:lnTo>
                <a:lnTo>
                  <a:pt x="102849" y="289570"/>
                </a:lnTo>
                <a:lnTo>
                  <a:pt x="97146" y="295676"/>
                </a:lnTo>
                <a:lnTo>
                  <a:pt x="85723" y="307358"/>
                </a:lnTo>
                <a:lnTo>
                  <a:pt x="82866" y="310236"/>
                </a:lnTo>
                <a:lnTo>
                  <a:pt x="80009" y="312154"/>
                </a:lnTo>
                <a:lnTo>
                  <a:pt x="77152" y="313434"/>
                </a:lnTo>
                <a:lnTo>
                  <a:pt x="74294" y="314286"/>
                </a:lnTo>
                <a:lnTo>
                  <a:pt x="71437" y="314855"/>
                </a:lnTo>
                <a:lnTo>
                  <a:pt x="68580" y="315233"/>
                </a:lnTo>
                <a:lnTo>
                  <a:pt x="65722" y="315486"/>
                </a:lnTo>
                <a:lnTo>
                  <a:pt x="62865" y="315655"/>
                </a:lnTo>
                <a:lnTo>
                  <a:pt x="57150" y="315842"/>
                </a:lnTo>
                <a:lnTo>
                  <a:pt x="42863" y="315972"/>
                </a:lnTo>
                <a:lnTo>
                  <a:pt x="31432" y="315988"/>
                </a:lnTo>
                <a:lnTo>
                  <a:pt x="28575" y="315037"/>
                </a:lnTo>
                <a:lnTo>
                  <a:pt x="25717" y="313450"/>
                </a:lnTo>
                <a:lnTo>
                  <a:pt x="18838" y="308611"/>
                </a:lnTo>
                <a:lnTo>
                  <a:pt x="15358" y="307949"/>
                </a:lnTo>
                <a:lnTo>
                  <a:pt x="13096" y="307772"/>
                </a:lnTo>
                <a:lnTo>
                  <a:pt x="11588" y="306702"/>
                </a:lnTo>
                <a:lnTo>
                  <a:pt x="10583" y="305036"/>
                </a:lnTo>
                <a:lnTo>
                  <a:pt x="9913" y="302973"/>
                </a:lnTo>
                <a:lnTo>
                  <a:pt x="8514" y="301598"/>
                </a:lnTo>
                <a:lnTo>
                  <a:pt x="6628" y="300680"/>
                </a:lnTo>
                <a:lnTo>
                  <a:pt x="1309" y="299209"/>
                </a:lnTo>
                <a:lnTo>
                  <a:pt x="873" y="298136"/>
                </a:lnTo>
                <a:lnTo>
                  <a:pt x="77" y="290138"/>
                </a:lnTo>
                <a:lnTo>
                  <a:pt x="0" y="2817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99"/>
          <p:cNvSpPr/>
          <p:nvPr/>
        </p:nvSpPr>
        <p:spPr>
          <a:xfrm>
            <a:off x="2814637" y="4946332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00"/>
          <p:cNvSpPr/>
          <p:nvPr/>
        </p:nvSpPr>
        <p:spPr>
          <a:xfrm>
            <a:off x="2809698" y="5014912"/>
            <a:ext cx="159245" cy="17146"/>
          </a:xfrm>
          <a:custGeom>
            <a:avLst/>
            <a:gdLst/>
            <a:ahLst/>
            <a:cxnLst/>
            <a:rect l="0" t="0" r="0" b="0"/>
            <a:pathLst>
              <a:path w="159245" h="17146">
                <a:moveTo>
                  <a:pt x="4939" y="17145"/>
                </a:moveTo>
                <a:lnTo>
                  <a:pt x="0" y="17145"/>
                </a:lnTo>
                <a:lnTo>
                  <a:pt x="33558" y="17145"/>
                </a:lnTo>
                <a:lnTo>
                  <a:pt x="36401" y="16193"/>
                </a:lnTo>
                <a:lnTo>
                  <a:pt x="39249" y="14605"/>
                </a:lnTo>
                <a:lnTo>
                  <a:pt x="42100" y="12595"/>
                </a:lnTo>
                <a:lnTo>
                  <a:pt x="44953" y="11254"/>
                </a:lnTo>
                <a:lnTo>
                  <a:pt x="47807" y="10360"/>
                </a:lnTo>
                <a:lnTo>
                  <a:pt x="50663" y="9764"/>
                </a:lnTo>
                <a:lnTo>
                  <a:pt x="54471" y="8415"/>
                </a:lnTo>
                <a:lnTo>
                  <a:pt x="58916" y="6562"/>
                </a:lnTo>
                <a:lnTo>
                  <a:pt x="63783" y="4375"/>
                </a:lnTo>
                <a:lnTo>
                  <a:pt x="68934" y="2916"/>
                </a:lnTo>
                <a:lnTo>
                  <a:pt x="74272" y="1944"/>
                </a:lnTo>
                <a:lnTo>
                  <a:pt x="79736" y="1297"/>
                </a:lnTo>
                <a:lnTo>
                  <a:pt x="84331" y="864"/>
                </a:lnTo>
                <a:lnTo>
                  <a:pt x="88347" y="576"/>
                </a:lnTo>
                <a:lnTo>
                  <a:pt x="91977" y="384"/>
                </a:lnTo>
                <a:lnTo>
                  <a:pt x="98550" y="171"/>
                </a:lnTo>
                <a:lnTo>
                  <a:pt x="110146" y="51"/>
                </a:lnTo>
                <a:lnTo>
                  <a:pt x="1592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01"/>
          <p:cNvSpPr/>
          <p:nvPr/>
        </p:nvSpPr>
        <p:spPr>
          <a:xfrm>
            <a:off x="3097561" y="4663440"/>
            <a:ext cx="1054387" cy="402898"/>
          </a:xfrm>
          <a:custGeom>
            <a:avLst/>
            <a:gdLst/>
            <a:ahLst/>
            <a:cxnLst/>
            <a:rect l="0" t="0" r="0" b="0"/>
            <a:pathLst>
              <a:path w="1054387" h="402898">
                <a:moveTo>
                  <a:pt x="8541" y="282892"/>
                </a:moveTo>
                <a:lnTo>
                  <a:pt x="73" y="282892"/>
                </a:lnTo>
                <a:lnTo>
                  <a:pt x="0" y="287443"/>
                </a:lnTo>
                <a:lnTo>
                  <a:pt x="942" y="288784"/>
                </a:lnTo>
                <a:lnTo>
                  <a:pt x="2522" y="289677"/>
                </a:lnTo>
                <a:lnTo>
                  <a:pt x="4529" y="290273"/>
                </a:lnTo>
                <a:lnTo>
                  <a:pt x="5866" y="291623"/>
                </a:lnTo>
                <a:lnTo>
                  <a:pt x="6758" y="293475"/>
                </a:lnTo>
                <a:lnTo>
                  <a:pt x="8701" y="299026"/>
                </a:lnTo>
                <a:lnTo>
                  <a:pt x="12740" y="307842"/>
                </a:lnTo>
                <a:lnTo>
                  <a:pt x="20368" y="318966"/>
                </a:lnTo>
                <a:lnTo>
                  <a:pt x="31480" y="331257"/>
                </a:lnTo>
                <a:lnTo>
                  <a:pt x="45699" y="345729"/>
                </a:lnTo>
                <a:lnTo>
                  <a:pt x="51408" y="354000"/>
                </a:lnTo>
                <a:lnTo>
                  <a:pt x="54264" y="358872"/>
                </a:lnTo>
                <a:lnTo>
                  <a:pt x="62518" y="366826"/>
                </a:lnTo>
                <a:lnTo>
                  <a:pt x="75334" y="376659"/>
                </a:lnTo>
                <a:lnTo>
                  <a:pt x="88198" y="388515"/>
                </a:lnTo>
                <a:lnTo>
                  <a:pt x="91173" y="390455"/>
                </a:lnTo>
                <a:lnTo>
                  <a:pt x="99911" y="394138"/>
                </a:lnTo>
                <a:lnTo>
                  <a:pt x="109708" y="401565"/>
                </a:lnTo>
                <a:lnTo>
                  <a:pt x="113194" y="402310"/>
                </a:lnTo>
                <a:lnTo>
                  <a:pt x="135466" y="402897"/>
                </a:lnTo>
                <a:lnTo>
                  <a:pt x="136020" y="401948"/>
                </a:lnTo>
                <a:lnTo>
                  <a:pt x="136636" y="398354"/>
                </a:lnTo>
                <a:lnTo>
                  <a:pt x="139450" y="393581"/>
                </a:lnTo>
                <a:lnTo>
                  <a:pt x="141533" y="390975"/>
                </a:lnTo>
                <a:lnTo>
                  <a:pt x="142923" y="388284"/>
                </a:lnTo>
                <a:lnTo>
                  <a:pt x="144466" y="382756"/>
                </a:lnTo>
                <a:lnTo>
                  <a:pt x="145152" y="374583"/>
                </a:lnTo>
                <a:lnTo>
                  <a:pt x="145457" y="364601"/>
                </a:lnTo>
                <a:lnTo>
                  <a:pt x="145686" y="325687"/>
                </a:lnTo>
                <a:lnTo>
                  <a:pt x="145700" y="273814"/>
                </a:lnTo>
                <a:lnTo>
                  <a:pt x="146653" y="265410"/>
                </a:lnTo>
                <a:lnTo>
                  <a:pt x="148241" y="256950"/>
                </a:lnTo>
                <a:lnTo>
                  <a:pt x="150252" y="248452"/>
                </a:lnTo>
                <a:lnTo>
                  <a:pt x="151592" y="239930"/>
                </a:lnTo>
                <a:lnTo>
                  <a:pt x="152486" y="231391"/>
                </a:lnTo>
                <a:lnTo>
                  <a:pt x="153082" y="222840"/>
                </a:lnTo>
                <a:lnTo>
                  <a:pt x="154432" y="214283"/>
                </a:lnTo>
                <a:lnTo>
                  <a:pt x="156284" y="205720"/>
                </a:lnTo>
                <a:lnTo>
                  <a:pt x="158471" y="197154"/>
                </a:lnTo>
                <a:lnTo>
                  <a:pt x="159930" y="188586"/>
                </a:lnTo>
                <a:lnTo>
                  <a:pt x="160902" y="180016"/>
                </a:lnTo>
                <a:lnTo>
                  <a:pt x="161550" y="171446"/>
                </a:lnTo>
                <a:lnTo>
                  <a:pt x="161982" y="163827"/>
                </a:lnTo>
                <a:lnTo>
                  <a:pt x="162462" y="150282"/>
                </a:lnTo>
                <a:lnTo>
                  <a:pt x="162732" y="131946"/>
                </a:lnTo>
                <a:lnTo>
                  <a:pt x="165335" y="120238"/>
                </a:lnTo>
                <a:lnTo>
                  <a:pt x="168715" y="109636"/>
                </a:lnTo>
                <a:lnTo>
                  <a:pt x="170617" y="97360"/>
                </a:lnTo>
                <a:lnTo>
                  <a:pt x="171063" y="87404"/>
                </a:lnTo>
                <a:lnTo>
                  <a:pt x="172134" y="83034"/>
                </a:lnTo>
                <a:lnTo>
                  <a:pt x="178768" y="70671"/>
                </a:lnTo>
                <a:lnTo>
                  <a:pt x="180128" y="69974"/>
                </a:lnTo>
                <a:lnTo>
                  <a:pt x="187264" y="68763"/>
                </a:lnTo>
                <a:lnTo>
                  <a:pt x="195151" y="62725"/>
                </a:lnTo>
                <a:lnTo>
                  <a:pt x="200381" y="61215"/>
                </a:lnTo>
                <a:lnTo>
                  <a:pt x="233102" y="60039"/>
                </a:lnTo>
                <a:lnTo>
                  <a:pt x="314304" y="60007"/>
                </a:lnTo>
                <a:lnTo>
                  <a:pt x="343999" y="54116"/>
                </a:lnTo>
                <a:lnTo>
                  <a:pt x="368921" y="52229"/>
                </a:lnTo>
                <a:lnTo>
                  <a:pt x="395355" y="50718"/>
                </a:lnTo>
                <a:lnTo>
                  <a:pt x="425942" y="45613"/>
                </a:lnTo>
                <a:lnTo>
                  <a:pt x="454478" y="42725"/>
                </a:lnTo>
                <a:lnTo>
                  <a:pt x="486639" y="37212"/>
                </a:lnTo>
                <a:lnTo>
                  <a:pt x="509002" y="35588"/>
                </a:lnTo>
                <a:lnTo>
                  <a:pt x="531641" y="32327"/>
                </a:lnTo>
                <a:lnTo>
                  <a:pt x="554402" y="28655"/>
                </a:lnTo>
                <a:lnTo>
                  <a:pt x="577218" y="27022"/>
                </a:lnTo>
                <a:lnTo>
                  <a:pt x="600059" y="23758"/>
                </a:lnTo>
                <a:lnTo>
                  <a:pt x="622910" y="20084"/>
                </a:lnTo>
                <a:lnTo>
                  <a:pt x="645767" y="18451"/>
                </a:lnTo>
                <a:lnTo>
                  <a:pt x="671165" y="15185"/>
                </a:lnTo>
                <a:lnTo>
                  <a:pt x="697375" y="11511"/>
                </a:lnTo>
                <a:lnTo>
                  <a:pt x="721725" y="9879"/>
                </a:lnTo>
                <a:lnTo>
                  <a:pt x="745247" y="9153"/>
                </a:lnTo>
                <a:lnTo>
                  <a:pt x="802857" y="8648"/>
                </a:lnTo>
                <a:lnTo>
                  <a:pt x="1053001" y="8572"/>
                </a:lnTo>
                <a:lnTo>
                  <a:pt x="1053463" y="7620"/>
                </a:lnTo>
                <a:lnTo>
                  <a:pt x="10543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02"/>
          <p:cNvSpPr/>
          <p:nvPr/>
        </p:nvSpPr>
        <p:spPr>
          <a:xfrm>
            <a:off x="3388998" y="4757737"/>
            <a:ext cx="171448" cy="94267"/>
          </a:xfrm>
          <a:custGeom>
            <a:avLst/>
            <a:gdLst/>
            <a:ahLst/>
            <a:cxnLst/>
            <a:rect l="0" t="0" r="0" b="0"/>
            <a:pathLst>
              <a:path w="171448" h="94267">
                <a:moveTo>
                  <a:pt x="25714" y="0"/>
                </a:moveTo>
                <a:lnTo>
                  <a:pt x="17246" y="0"/>
                </a:lnTo>
                <a:lnTo>
                  <a:pt x="17188" y="2540"/>
                </a:lnTo>
                <a:lnTo>
                  <a:pt x="17173" y="4551"/>
                </a:lnTo>
                <a:lnTo>
                  <a:pt x="18114" y="5892"/>
                </a:lnTo>
                <a:lnTo>
                  <a:pt x="19695" y="6785"/>
                </a:lnTo>
                <a:lnTo>
                  <a:pt x="24525" y="8219"/>
                </a:lnTo>
                <a:lnTo>
                  <a:pt x="24921" y="9290"/>
                </a:lnTo>
                <a:lnTo>
                  <a:pt x="25186" y="10956"/>
                </a:lnTo>
                <a:lnTo>
                  <a:pt x="25610" y="15922"/>
                </a:lnTo>
                <a:lnTo>
                  <a:pt x="25667" y="19142"/>
                </a:lnTo>
                <a:lnTo>
                  <a:pt x="25705" y="24419"/>
                </a:lnTo>
                <a:lnTo>
                  <a:pt x="24756" y="25805"/>
                </a:lnTo>
                <a:lnTo>
                  <a:pt x="23170" y="27680"/>
                </a:lnTo>
                <a:lnTo>
                  <a:pt x="21160" y="29883"/>
                </a:lnTo>
                <a:lnTo>
                  <a:pt x="19821" y="32305"/>
                </a:lnTo>
                <a:lnTo>
                  <a:pt x="18928" y="34872"/>
                </a:lnTo>
                <a:lnTo>
                  <a:pt x="18332" y="37535"/>
                </a:lnTo>
                <a:lnTo>
                  <a:pt x="16983" y="40264"/>
                </a:lnTo>
                <a:lnTo>
                  <a:pt x="15131" y="43035"/>
                </a:lnTo>
                <a:lnTo>
                  <a:pt x="12943" y="45835"/>
                </a:lnTo>
                <a:lnTo>
                  <a:pt x="11485" y="48654"/>
                </a:lnTo>
                <a:lnTo>
                  <a:pt x="10513" y="51486"/>
                </a:lnTo>
                <a:lnTo>
                  <a:pt x="9865" y="54327"/>
                </a:lnTo>
                <a:lnTo>
                  <a:pt x="8481" y="57173"/>
                </a:lnTo>
                <a:lnTo>
                  <a:pt x="6605" y="60023"/>
                </a:lnTo>
                <a:lnTo>
                  <a:pt x="4403" y="62875"/>
                </a:lnTo>
                <a:lnTo>
                  <a:pt x="2934" y="65730"/>
                </a:lnTo>
                <a:lnTo>
                  <a:pt x="1955" y="68585"/>
                </a:lnTo>
                <a:lnTo>
                  <a:pt x="1302" y="71441"/>
                </a:lnTo>
                <a:lnTo>
                  <a:pt x="867" y="74297"/>
                </a:lnTo>
                <a:lnTo>
                  <a:pt x="577" y="77154"/>
                </a:lnTo>
                <a:lnTo>
                  <a:pt x="7" y="85577"/>
                </a:lnTo>
                <a:lnTo>
                  <a:pt x="0" y="90232"/>
                </a:lnTo>
                <a:lnTo>
                  <a:pt x="951" y="91587"/>
                </a:lnTo>
                <a:lnTo>
                  <a:pt x="2538" y="92491"/>
                </a:lnTo>
                <a:lnTo>
                  <a:pt x="7378" y="93941"/>
                </a:lnTo>
                <a:lnTo>
                  <a:pt x="10580" y="94139"/>
                </a:lnTo>
                <a:lnTo>
                  <a:pt x="15177" y="94227"/>
                </a:lnTo>
                <a:lnTo>
                  <a:pt x="20396" y="94266"/>
                </a:lnTo>
                <a:lnTo>
                  <a:pt x="22169" y="93325"/>
                </a:lnTo>
                <a:lnTo>
                  <a:pt x="23351" y="91744"/>
                </a:lnTo>
                <a:lnTo>
                  <a:pt x="24138" y="89738"/>
                </a:lnTo>
                <a:lnTo>
                  <a:pt x="25616" y="87447"/>
                </a:lnTo>
                <a:lnTo>
                  <a:pt x="27553" y="84968"/>
                </a:lnTo>
                <a:lnTo>
                  <a:pt x="29798" y="82363"/>
                </a:lnTo>
                <a:lnTo>
                  <a:pt x="33199" y="80626"/>
                </a:lnTo>
                <a:lnTo>
                  <a:pt x="37372" y="79468"/>
                </a:lnTo>
                <a:lnTo>
                  <a:pt x="42058" y="78697"/>
                </a:lnTo>
                <a:lnTo>
                  <a:pt x="47088" y="77229"/>
                </a:lnTo>
                <a:lnTo>
                  <a:pt x="52346" y="75299"/>
                </a:lnTo>
                <a:lnTo>
                  <a:pt x="57756" y="73059"/>
                </a:lnTo>
                <a:lnTo>
                  <a:pt x="62315" y="71566"/>
                </a:lnTo>
                <a:lnTo>
                  <a:pt x="66308" y="70571"/>
                </a:lnTo>
                <a:lnTo>
                  <a:pt x="69921" y="69907"/>
                </a:lnTo>
                <a:lnTo>
                  <a:pt x="74235" y="68512"/>
                </a:lnTo>
                <a:lnTo>
                  <a:pt x="79017" y="66630"/>
                </a:lnTo>
                <a:lnTo>
                  <a:pt x="84109" y="64422"/>
                </a:lnTo>
                <a:lnTo>
                  <a:pt x="88457" y="61999"/>
                </a:lnTo>
                <a:lnTo>
                  <a:pt x="92307" y="59430"/>
                </a:lnTo>
                <a:lnTo>
                  <a:pt x="95827" y="56765"/>
                </a:lnTo>
                <a:lnTo>
                  <a:pt x="99126" y="54988"/>
                </a:lnTo>
                <a:lnTo>
                  <a:pt x="102278" y="53804"/>
                </a:lnTo>
                <a:lnTo>
                  <a:pt x="105332" y="53014"/>
                </a:lnTo>
                <a:lnTo>
                  <a:pt x="109272" y="52488"/>
                </a:lnTo>
                <a:lnTo>
                  <a:pt x="113804" y="52137"/>
                </a:lnTo>
                <a:lnTo>
                  <a:pt x="122968" y="51747"/>
                </a:lnTo>
                <a:lnTo>
                  <a:pt x="130215" y="51574"/>
                </a:lnTo>
                <a:lnTo>
                  <a:pt x="134434" y="50575"/>
                </a:lnTo>
                <a:lnTo>
                  <a:pt x="139152" y="48957"/>
                </a:lnTo>
                <a:lnTo>
                  <a:pt x="144202" y="46925"/>
                </a:lnTo>
                <a:lnTo>
                  <a:pt x="148521" y="45571"/>
                </a:lnTo>
                <a:lnTo>
                  <a:pt x="152352" y="44668"/>
                </a:lnTo>
                <a:lnTo>
                  <a:pt x="155860" y="44067"/>
                </a:lnTo>
                <a:lnTo>
                  <a:pt x="158198" y="44617"/>
                </a:lnTo>
                <a:lnTo>
                  <a:pt x="159757" y="45938"/>
                </a:lnTo>
                <a:lnTo>
                  <a:pt x="160796" y="47770"/>
                </a:lnTo>
                <a:lnTo>
                  <a:pt x="162441" y="48992"/>
                </a:lnTo>
                <a:lnTo>
                  <a:pt x="164490" y="49806"/>
                </a:lnTo>
                <a:lnTo>
                  <a:pt x="171447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03"/>
          <p:cNvSpPr/>
          <p:nvPr/>
        </p:nvSpPr>
        <p:spPr>
          <a:xfrm>
            <a:off x="3500468" y="4766415"/>
            <a:ext cx="42833" cy="214208"/>
          </a:xfrm>
          <a:custGeom>
            <a:avLst/>
            <a:gdLst/>
            <a:ahLst/>
            <a:cxnLst/>
            <a:rect l="0" t="0" r="0" b="0"/>
            <a:pathLst>
              <a:path w="42833" h="214208">
                <a:moveTo>
                  <a:pt x="8541" y="17039"/>
                </a:moveTo>
                <a:lnTo>
                  <a:pt x="8541" y="9658"/>
                </a:lnTo>
                <a:lnTo>
                  <a:pt x="7589" y="9261"/>
                </a:lnTo>
                <a:lnTo>
                  <a:pt x="6002" y="8997"/>
                </a:lnTo>
                <a:lnTo>
                  <a:pt x="1160" y="8572"/>
                </a:lnTo>
                <a:lnTo>
                  <a:pt x="763" y="7585"/>
                </a:lnTo>
                <a:lnTo>
                  <a:pt x="74" y="1095"/>
                </a:lnTo>
                <a:lnTo>
                  <a:pt x="0" y="251"/>
                </a:lnTo>
                <a:lnTo>
                  <a:pt x="942" y="132"/>
                </a:lnTo>
                <a:lnTo>
                  <a:pt x="2523" y="52"/>
                </a:lnTo>
                <a:lnTo>
                  <a:pt x="4529" y="0"/>
                </a:lnTo>
                <a:lnTo>
                  <a:pt x="5867" y="918"/>
                </a:lnTo>
                <a:lnTo>
                  <a:pt x="6758" y="2481"/>
                </a:lnTo>
                <a:lnTo>
                  <a:pt x="7353" y="4477"/>
                </a:lnTo>
                <a:lnTo>
                  <a:pt x="8701" y="6759"/>
                </a:lnTo>
                <a:lnTo>
                  <a:pt x="10553" y="9234"/>
                </a:lnTo>
                <a:lnTo>
                  <a:pt x="15818" y="15498"/>
                </a:lnTo>
                <a:lnTo>
                  <a:pt x="17202" y="16964"/>
                </a:lnTo>
                <a:lnTo>
                  <a:pt x="21281" y="21134"/>
                </a:lnTo>
                <a:lnTo>
                  <a:pt x="22750" y="23579"/>
                </a:lnTo>
                <a:lnTo>
                  <a:pt x="23728" y="26161"/>
                </a:lnTo>
                <a:lnTo>
                  <a:pt x="24381" y="28836"/>
                </a:lnTo>
                <a:lnTo>
                  <a:pt x="25769" y="32524"/>
                </a:lnTo>
                <a:lnTo>
                  <a:pt x="27646" y="36887"/>
                </a:lnTo>
                <a:lnTo>
                  <a:pt x="29851" y="41702"/>
                </a:lnTo>
                <a:lnTo>
                  <a:pt x="31320" y="45864"/>
                </a:lnTo>
                <a:lnTo>
                  <a:pt x="32300" y="49591"/>
                </a:lnTo>
                <a:lnTo>
                  <a:pt x="32953" y="53028"/>
                </a:lnTo>
                <a:lnTo>
                  <a:pt x="33388" y="57224"/>
                </a:lnTo>
                <a:lnTo>
                  <a:pt x="33679" y="61927"/>
                </a:lnTo>
                <a:lnTo>
                  <a:pt x="34001" y="72233"/>
                </a:lnTo>
                <a:lnTo>
                  <a:pt x="34236" y="105701"/>
                </a:lnTo>
                <a:lnTo>
                  <a:pt x="34256" y="134208"/>
                </a:lnTo>
                <a:lnTo>
                  <a:pt x="35209" y="139919"/>
                </a:lnTo>
                <a:lnTo>
                  <a:pt x="36798" y="145632"/>
                </a:lnTo>
                <a:lnTo>
                  <a:pt x="38809" y="151346"/>
                </a:lnTo>
                <a:lnTo>
                  <a:pt x="40150" y="156107"/>
                </a:lnTo>
                <a:lnTo>
                  <a:pt x="41044" y="160233"/>
                </a:lnTo>
                <a:lnTo>
                  <a:pt x="41640" y="163937"/>
                </a:lnTo>
                <a:lnTo>
                  <a:pt x="42302" y="170593"/>
                </a:lnTo>
                <a:lnTo>
                  <a:pt x="42478" y="173701"/>
                </a:lnTo>
                <a:lnTo>
                  <a:pt x="42675" y="182234"/>
                </a:lnTo>
                <a:lnTo>
                  <a:pt x="42800" y="198684"/>
                </a:lnTo>
                <a:lnTo>
                  <a:pt x="41858" y="201001"/>
                </a:lnTo>
                <a:lnTo>
                  <a:pt x="40278" y="202546"/>
                </a:lnTo>
                <a:lnTo>
                  <a:pt x="38272" y="203575"/>
                </a:lnTo>
                <a:lnTo>
                  <a:pt x="36934" y="205214"/>
                </a:lnTo>
                <a:lnTo>
                  <a:pt x="36042" y="207259"/>
                </a:lnTo>
                <a:lnTo>
                  <a:pt x="34363" y="213801"/>
                </a:lnTo>
                <a:lnTo>
                  <a:pt x="35281" y="213936"/>
                </a:lnTo>
                <a:lnTo>
                  <a:pt x="36845" y="214027"/>
                </a:lnTo>
                <a:lnTo>
                  <a:pt x="42832" y="2142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04"/>
          <p:cNvSpPr/>
          <p:nvPr/>
        </p:nvSpPr>
        <p:spPr>
          <a:xfrm>
            <a:off x="3663349" y="4758121"/>
            <a:ext cx="102836" cy="179630"/>
          </a:xfrm>
          <a:custGeom>
            <a:avLst/>
            <a:gdLst/>
            <a:ahLst/>
            <a:cxnLst/>
            <a:rect l="0" t="0" r="0" b="0"/>
            <a:pathLst>
              <a:path w="102836" h="179630">
                <a:moveTo>
                  <a:pt x="68546" y="25333"/>
                </a:moveTo>
                <a:lnTo>
                  <a:pt x="68546" y="4000"/>
                </a:lnTo>
                <a:lnTo>
                  <a:pt x="67593" y="2539"/>
                </a:lnTo>
                <a:lnTo>
                  <a:pt x="66006" y="1565"/>
                </a:lnTo>
                <a:lnTo>
                  <a:pt x="61164" y="0"/>
                </a:lnTo>
                <a:lnTo>
                  <a:pt x="57963" y="2327"/>
                </a:lnTo>
                <a:lnTo>
                  <a:pt x="55775" y="4281"/>
                </a:lnTo>
                <a:lnTo>
                  <a:pt x="53365" y="5583"/>
                </a:lnTo>
                <a:lnTo>
                  <a:pt x="50805" y="6452"/>
                </a:lnTo>
                <a:lnTo>
                  <a:pt x="48146" y="7031"/>
                </a:lnTo>
                <a:lnTo>
                  <a:pt x="45421" y="7417"/>
                </a:lnTo>
                <a:lnTo>
                  <a:pt x="42652" y="7674"/>
                </a:lnTo>
                <a:lnTo>
                  <a:pt x="39853" y="7846"/>
                </a:lnTo>
                <a:lnTo>
                  <a:pt x="37987" y="8913"/>
                </a:lnTo>
                <a:lnTo>
                  <a:pt x="36743" y="10576"/>
                </a:lnTo>
                <a:lnTo>
                  <a:pt x="35914" y="12638"/>
                </a:lnTo>
                <a:lnTo>
                  <a:pt x="34409" y="14965"/>
                </a:lnTo>
                <a:lnTo>
                  <a:pt x="32452" y="17468"/>
                </a:lnTo>
                <a:lnTo>
                  <a:pt x="30196" y="20090"/>
                </a:lnTo>
                <a:lnTo>
                  <a:pt x="27739" y="22791"/>
                </a:lnTo>
                <a:lnTo>
                  <a:pt x="22469" y="28331"/>
                </a:lnTo>
                <a:lnTo>
                  <a:pt x="14147" y="36805"/>
                </a:lnTo>
                <a:lnTo>
                  <a:pt x="12278" y="39649"/>
                </a:lnTo>
                <a:lnTo>
                  <a:pt x="11031" y="42497"/>
                </a:lnTo>
                <a:lnTo>
                  <a:pt x="10200" y="45348"/>
                </a:lnTo>
                <a:lnTo>
                  <a:pt x="8694" y="48202"/>
                </a:lnTo>
                <a:lnTo>
                  <a:pt x="6737" y="51057"/>
                </a:lnTo>
                <a:lnTo>
                  <a:pt x="4480" y="53913"/>
                </a:lnTo>
                <a:lnTo>
                  <a:pt x="2975" y="56768"/>
                </a:lnTo>
                <a:lnTo>
                  <a:pt x="1972" y="59625"/>
                </a:lnTo>
                <a:lnTo>
                  <a:pt x="1303" y="62482"/>
                </a:lnTo>
                <a:lnTo>
                  <a:pt x="857" y="65339"/>
                </a:lnTo>
                <a:lnTo>
                  <a:pt x="560" y="68197"/>
                </a:lnTo>
                <a:lnTo>
                  <a:pt x="83" y="75075"/>
                </a:lnTo>
                <a:lnTo>
                  <a:pt x="18" y="78556"/>
                </a:lnTo>
                <a:lnTo>
                  <a:pt x="0" y="80818"/>
                </a:lnTo>
                <a:lnTo>
                  <a:pt x="941" y="82326"/>
                </a:lnTo>
                <a:lnTo>
                  <a:pt x="2521" y="83331"/>
                </a:lnTo>
                <a:lnTo>
                  <a:pt x="4527" y="84001"/>
                </a:lnTo>
                <a:lnTo>
                  <a:pt x="5864" y="85400"/>
                </a:lnTo>
                <a:lnTo>
                  <a:pt x="6755" y="87285"/>
                </a:lnTo>
                <a:lnTo>
                  <a:pt x="7350" y="89495"/>
                </a:lnTo>
                <a:lnTo>
                  <a:pt x="8698" y="90968"/>
                </a:lnTo>
                <a:lnTo>
                  <a:pt x="10550" y="91950"/>
                </a:lnTo>
                <a:lnTo>
                  <a:pt x="12737" y="92605"/>
                </a:lnTo>
                <a:lnTo>
                  <a:pt x="15147" y="93041"/>
                </a:lnTo>
                <a:lnTo>
                  <a:pt x="17706" y="93332"/>
                </a:lnTo>
                <a:lnTo>
                  <a:pt x="20366" y="93526"/>
                </a:lnTo>
                <a:lnTo>
                  <a:pt x="23090" y="93655"/>
                </a:lnTo>
                <a:lnTo>
                  <a:pt x="28658" y="93799"/>
                </a:lnTo>
                <a:lnTo>
                  <a:pt x="31477" y="94790"/>
                </a:lnTo>
                <a:lnTo>
                  <a:pt x="34308" y="96403"/>
                </a:lnTo>
                <a:lnTo>
                  <a:pt x="37148" y="98430"/>
                </a:lnTo>
                <a:lnTo>
                  <a:pt x="39994" y="99782"/>
                </a:lnTo>
                <a:lnTo>
                  <a:pt x="42844" y="100683"/>
                </a:lnTo>
                <a:lnTo>
                  <a:pt x="45696" y="101284"/>
                </a:lnTo>
                <a:lnTo>
                  <a:pt x="48550" y="101685"/>
                </a:lnTo>
                <a:lnTo>
                  <a:pt x="51405" y="101952"/>
                </a:lnTo>
                <a:lnTo>
                  <a:pt x="54261" y="102130"/>
                </a:lnTo>
                <a:lnTo>
                  <a:pt x="58070" y="103201"/>
                </a:lnTo>
                <a:lnTo>
                  <a:pt x="62514" y="104868"/>
                </a:lnTo>
                <a:lnTo>
                  <a:pt x="67382" y="106932"/>
                </a:lnTo>
                <a:lnTo>
                  <a:pt x="71580" y="109260"/>
                </a:lnTo>
                <a:lnTo>
                  <a:pt x="75331" y="111765"/>
                </a:lnTo>
                <a:lnTo>
                  <a:pt x="78784" y="114386"/>
                </a:lnTo>
                <a:lnTo>
                  <a:pt x="82039" y="116135"/>
                </a:lnTo>
                <a:lnTo>
                  <a:pt x="85161" y="117300"/>
                </a:lnTo>
                <a:lnTo>
                  <a:pt x="88195" y="118077"/>
                </a:lnTo>
                <a:lnTo>
                  <a:pt x="90218" y="119547"/>
                </a:lnTo>
                <a:lnTo>
                  <a:pt x="91566" y="121481"/>
                </a:lnTo>
                <a:lnTo>
                  <a:pt x="92465" y="123722"/>
                </a:lnTo>
                <a:lnTo>
                  <a:pt x="94017" y="126168"/>
                </a:lnTo>
                <a:lnTo>
                  <a:pt x="96004" y="128752"/>
                </a:lnTo>
                <a:lnTo>
                  <a:pt x="98281" y="131426"/>
                </a:lnTo>
                <a:lnTo>
                  <a:pt x="99799" y="134162"/>
                </a:lnTo>
                <a:lnTo>
                  <a:pt x="101486" y="139742"/>
                </a:lnTo>
                <a:lnTo>
                  <a:pt x="102436" y="143687"/>
                </a:lnTo>
                <a:lnTo>
                  <a:pt x="102658" y="147150"/>
                </a:lnTo>
                <a:lnTo>
                  <a:pt x="102756" y="151864"/>
                </a:lnTo>
                <a:lnTo>
                  <a:pt x="102826" y="165457"/>
                </a:lnTo>
                <a:lnTo>
                  <a:pt x="101876" y="167327"/>
                </a:lnTo>
                <a:lnTo>
                  <a:pt x="100291" y="168573"/>
                </a:lnTo>
                <a:lnTo>
                  <a:pt x="98282" y="169404"/>
                </a:lnTo>
                <a:lnTo>
                  <a:pt x="96942" y="170911"/>
                </a:lnTo>
                <a:lnTo>
                  <a:pt x="96049" y="172867"/>
                </a:lnTo>
                <a:lnTo>
                  <a:pt x="95454" y="175125"/>
                </a:lnTo>
                <a:lnTo>
                  <a:pt x="94104" y="176629"/>
                </a:lnTo>
                <a:lnTo>
                  <a:pt x="92252" y="177633"/>
                </a:lnTo>
                <a:lnTo>
                  <a:pt x="90065" y="178301"/>
                </a:lnTo>
                <a:lnTo>
                  <a:pt x="87654" y="178747"/>
                </a:lnTo>
                <a:lnTo>
                  <a:pt x="85095" y="179044"/>
                </a:lnTo>
                <a:lnTo>
                  <a:pt x="82436" y="179243"/>
                </a:lnTo>
                <a:lnTo>
                  <a:pt x="79710" y="179374"/>
                </a:lnTo>
                <a:lnTo>
                  <a:pt x="74143" y="179521"/>
                </a:lnTo>
                <a:lnTo>
                  <a:pt x="57105" y="179629"/>
                </a:lnTo>
                <a:lnTo>
                  <a:pt x="55204" y="178679"/>
                </a:lnTo>
                <a:lnTo>
                  <a:pt x="53936" y="177094"/>
                </a:lnTo>
                <a:lnTo>
                  <a:pt x="53091" y="175085"/>
                </a:lnTo>
                <a:lnTo>
                  <a:pt x="51575" y="173745"/>
                </a:lnTo>
                <a:lnTo>
                  <a:pt x="49612" y="172852"/>
                </a:lnTo>
                <a:lnTo>
                  <a:pt x="47351" y="172257"/>
                </a:lnTo>
                <a:lnTo>
                  <a:pt x="45843" y="170907"/>
                </a:lnTo>
                <a:lnTo>
                  <a:pt x="44838" y="169055"/>
                </a:lnTo>
                <a:lnTo>
                  <a:pt x="44168" y="166868"/>
                </a:lnTo>
                <a:lnTo>
                  <a:pt x="42769" y="164458"/>
                </a:lnTo>
                <a:lnTo>
                  <a:pt x="40884" y="161898"/>
                </a:lnTo>
                <a:lnTo>
                  <a:pt x="38674" y="159239"/>
                </a:lnTo>
                <a:lnTo>
                  <a:pt x="37201" y="156514"/>
                </a:lnTo>
                <a:lnTo>
                  <a:pt x="35565" y="150946"/>
                </a:lnTo>
                <a:lnTo>
                  <a:pt x="35128" y="148128"/>
                </a:lnTo>
                <a:lnTo>
                  <a:pt x="34837" y="145296"/>
                </a:lnTo>
                <a:lnTo>
                  <a:pt x="34643" y="142456"/>
                </a:lnTo>
                <a:lnTo>
                  <a:pt x="34514" y="138658"/>
                </a:lnTo>
                <a:lnTo>
                  <a:pt x="34307" y="121414"/>
                </a:lnTo>
                <a:lnTo>
                  <a:pt x="34290" y="117963"/>
                </a:lnTo>
                <a:lnTo>
                  <a:pt x="35231" y="113756"/>
                </a:lnTo>
                <a:lnTo>
                  <a:pt x="36811" y="109047"/>
                </a:lnTo>
                <a:lnTo>
                  <a:pt x="38816" y="104002"/>
                </a:lnTo>
                <a:lnTo>
                  <a:pt x="40154" y="99687"/>
                </a:lnTo>
                <a:lnTo>
                  <a:pt x="41045" y="95858"/>
                </a:lnTo>
                <a:lnTo>
                  <a:pt x="41640" y="92352"/>
                </a:lnTo>
                <a:lnTo>
                  <a:pt x="42988" y="89063"/>
                </a:lnTo>
                <a:lnTo>
                  <a:pt x="44840" y="85917"/>
                </a:lnTo>
                <a:lnTo>
                  <a:pt x="47027" y="82868"/>
                </a:lnTo>
                <a:lnTo>
                  <a:pt x="48484" y="78929"/>
                </a:lnTo>
                <a:lnTo>
                  <a:pt x="49457" y="74399"/>
                </a:lnTo>
                <a:lnTo>
                  <a:pt x="50105" y="69474"/>
                </a:lnTo>
                <a:lnTo>
                  <a:pt x="51489" y="65238"/>
                </a:lnTo>
                <a:lnTo>
                  <a:pt x="53365" y="61462"/>
                </a:lnTo>
                <a:lnTo>
                  <a:pt x="55567" y="57992"/>
                </a:lnTo>
                <a:lnTo>
                  <a:pt x="57988" y="55678"/>
                </a:lnTo>
                <a:lnTo>
                  <a:pt x="60555" y="54136"/>
                </a:lnTo>
                <a:lnTo>
                  <a:pt x="63218" y="53107"/>
                </a:lnTo>
                <a:lnTo>
                  <a:pt x="64994" y="51470"/>
                </a:lnTo>
                <a:lnTo>
                  <a:pt x="66178" y="49425"/>
                </a:lnTo>
                <a:lnTo>
                  <a:pt x="66967" y="47110"/>
                </a:lnTo>
                <a:lnTo>
                  <a:pt x="69398" y="45566"/>
                </a:lnTo>
                <a:lnTo>
                  <a:pt x="72924" y="44537"/>
                </a:lnTo>
                <a:lnTo>
                  <a:pt x="77179" y="43851"/>
                </a:lnTo>
                <a:lnTo>
                  <a:pt x="80017" y="42441"/>
                </a:lnTo>
                <a:lnTo>
                  <a:pt x="81908" y="40548"/>
                </a:lnTo>
                <a:lnTo>
                  <a:pt x="84943" y="35218"/>
                </a:lnTo>
                <a:lnTo>
                  <a:pt x="86145" y="34781"/>
                </a:lnTo>
                <a:lnTo>
                  <a:pt x="87898" y="34489"/>
                </a:lnTo>
                <a:lnTo>
                  <a:pt x="93891" y="33940"/>
                </a:lnTo>
                <a:lnTo>
                  <a:pt x="102835" y="339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05"/>
          <p:cNvSpPr/>
          <p:nvPr/>
        </p:nvSpPr>
        <p:spPr>
          <a:xfrm>
            <a:off x="3886200" y="4723447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8572" y="0"/>
                </a:moveTo>
                <a:lnTo>
                  <a:pt x="17142" y="0"/>
                </a:lnTo>
                <a:lnTo>
                  <a:pt x="17145" y="41733"/>
                </a:lnTo>
                <a:lnTo>
                  <a:pt x="16192" y="45920"/>
                </a:lnTo>
                <a:lnTo>
                  <a:pt x="14605" y="49663"/>
                </a:lnTo>
                <a:lnTo>
                  <a:pt x="12594" y="53111"/>
                </a:lnTo>
                <a:lnTo>
                  <a:pt x="11253" y="57315"/>
                </a:lnTo>
                <a:lnTo>
                  <a:pt x="10359" y="62022"/>
                </a:lnTo>
                <a:lnTo>
                  <a:pt x="9763" y="67066"/>
                </a:lnTo>
                <a:lnTo>
                  <a:pt x="9366" y="72333"/>
                </a:lnTo>
                <a:lnTo>
                  <a:pt x="9101" y="77750"/>
                </a:lnTo>
                <a:lnTo>
                  <a:pt x="8807" y="89801"/>
                </a:lnTo>
                <a:lnTo>
                  <a:pt x="8676" y="104681"/>
                </a:lnTo>
                <a:lnTo>
                  <a:pt x="7689" y="111698"/>
                </a:lnTo>
                <a:lnTo>
                  <a:pt x="6079" y="118280"/>
                </a:lnTo>
                <a:lnTo>
                  <a:pt x="4052" y="124573"/>
                </a:lnTo>
                <a:lnTo>
                  <a:pt x="2701" y="130674"/>
                </a:lnTo>
                <a:lnTo>
                  <a:pt x="1801" y="136646"/>
                </a:lnTo>
                <a:lnTo>
                  <a:pt x="1200" y="142533"/>
                </a:lnTo>
                <a:lnTo>
                  <a:pt x="800" y="148362"/>
                </a:lnTo>
                <a:lnTo>
                  <a:pt x="533" y="154153"/>
                </a:lnTo>
                <a:lnTo>
                  <a:pt x="237" y="16566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06"/>
          <p:cNvSpPr/>
          <p:nvPr/>
        </p:nvSpPr>
        <p:spPr>
          <a:xfrm>
            <a:off x="1418660" y="5443537"/>
            <a:ext cx="264408" cy="222737"/>
          </a:xfrm>
          <a:custGeom>
            <a:avLst/>
            <a:gdLst/>
            <a:ahLst/>
            <a:cxnLst/>
            <a:rect l="0" t="0" r="0" b="0"/>
            <a:pathLst>
              <a:path w="264408" h="222737">
                <a:moveTo>
                  <a:pt x="204399" y="0"/>
                </a:moveTo>
                <a:lnTo>
                  <a:pt x="125467" y="0"/>
                </a:lnTo>
                <a:lnTo>
                  <a:pt x="122250" y="953"/>
                </a:lnTo>
                <a:lnTo>
                  <a:pt x="116136" y="4551"/>
                </a:lnTo>
                <a:lnTo>
                  <a:pt x="110244" y="6785"/>
                </a:lnTo>
                <a:lnTo>
                  <a:pt x="103498" y="7778"/>
                </a:lnTo>
                <a:lnTo>
                  <a:pt x="99032" y="8043"/>
                </a:lnTo>
                <a:lnTo>
                  <a:pt x="94149" y="8219"/>
                </a:lnTo>
                <a:lnTo>
                  <a:pt x="89942" y="9290"/>
                </a:lnTo>
                <a:lnTo>
                  <a:pt x="82727" y="13019"/>
                </a:lnTo>
                <a:lnTo>
                  <a:pt x="76345" y="17852"/>
                </a:lnTo>
                <a:lnTo>
                  <a:pt x="69382" y="23174"/>
                </a:lnTo>
                <a:lnTo>
                  <a:pt x="64857" y="25927"/>
                </a:lnTo>
                <a:lnTo>
                  <a:pt x="59937" y="28715"/>
                </a:lnTo>
                <a:lnTo>
                  <a:pt x="51929" y="34352"/>
                </a:lnTo>
                <a:lnTo>
                  <a:pt x="45195" y="40032"/>
                </a:lnTo>
                <a:lnTo>
                  <a:pt x="39027" y="45732"/>
                </a:lnTo>
                <a:lnTo>
                  <a:pt x="30199" y="54297"/>
                </a:lnTo>
                <a:lnTo>
                  <a:pt x="12956" y="71438"/>
                </a:lnTo>
                <a:lnTo>
                  <a:pt x="11048" y="74295"/>
                </a:lnTo>
                <a:lnTo>
                  <a:pt x="8928" y="80010"/>
                </a:lnTo>
                <a:lnTo>
                  <a:pt x="5446" y="85725"/>
                </a:lnTo>
                <a:lnTo>
                  <a:pt x="3184" y="88583"/>
                </a:lnTo>
                <a:lnTo>
                  <a:pt x="670" y="94298"/>
                </a:lnTo>
                <a:lnTo>
                  <a:pt x="0" y="97155"/>
                </a:lnTo>
                <a:lnTo>
                  <a:pt x="506" y="100013"/>
                </a:lnTo>
                <a:lnTo>
                  <a:pt x="3608" y="105727"/>
                </a:lnTo>
                <a:lnTo>
                  <a:pt x="4816" y="109538"/>
                </a:lnTo>
                <a:lnTo>
                  <a:pt x="5621" y="113983"/>
                </a:lnTo>
                <a:lnTo>
                  <a:pt x="6158" y="118851"/>
                </a:lnTo>
                <a:lnTo>
                  <a:pt x="6516" y="123049"/>
                </a:lnTo>
                <a:lnTo>
                  <a:pt x="6755" y="126800"/>
                </a:lnTo>
                <a:lnTo>
                  <a:pt x="6914" y="130254"/>
                </a:lnTo>
                <a:lnTo>
                  <a:pt x="7972" y="133509"/>
                </a:lnTo>
                <a:lnTo>
                  <a:pt x="11688" y="139664"/>
                </a:lnTo>
                <a:lnTo>
                  <a:pt x="13975" y="145576"/>
                </a:lnTo>
                <a:lnTo>
                  <a:pt x="14585" y="148486"/>
                </a:lnTo>
                <a:lnTo>
                  <a:pt x="17802" y="154258"/>
                </a:lnTo>
                <a:lnTo>
                  <a:pt x="22408" y="160000"/>
                </a:lnTo>
                <a:lnTo>
                  <a:pt x="27629" y="165726"/>
                </a:lnTo>
                <a:lnTo>
                  <a:pt x="30355" y="167634"/>
                </a:lnTo>
                <a:lnTo>
                  <a:pt x="35924" y="169754"/>
                </a:lnTo>
                <a:lnTo>
                  <a:pt x="41574" y="173236"/>
                </a:lnTo>
                <a:lnTo>
                  <a:pt x="44414" y="175499"/>
                </a:lnTo>
                <a:lnTo>
                  <a:pt x="47260" y="177007"/>
                </a:lnTo>
                <a:lnTo>
                  <a:pt x="52962" y="178682"/>
                </a:lnTo>
                <a:lnTo>
                  <a:pt x="58672" y="179427"/>
                </a:lnTo>
                <a:lnTo>
                  <a:pt x="64384" y="179758"/>
                </a:lnTo>
                <a:lnTo>
                  <a:pt x="70098" y="179905"/>
                </a:lnTo>
                <a:lnTo>
                  <a:pt x="94623" y="180013"/>
                </a:lnTo>
                <a:lnTo>
                  <a:pt x="97878" y="179063"/>
                </a:lnTo>
                <a:lnTo>
                  <a:pt x="104034" y="175469"/>
                </a:lnTo>
                <a:lnTo>
                  <a:pt x="109945" y="170696"/>
                </a:lnTo>
                <a:lnTo>
                  <a:pt x="115747" y="165400"/>
                </a:lnTo>
                <a:lnTo>
                  <a:pt x="124369" y="157064"/>
                </a:lnTo>
                <a:lnTo>
                  <a:pt x="130095" y="151404"/>
                </a:lnTo>
                <a:lnTo>
                  <a:pt x="132956" y="147608"/>
                </a:lnTo>
                <a:lnTo>
                  <a:pt x="135815" y="143173"/>
                </a:lnTo>
                <a:lnTo>
                  <a:pt x="138674" y="138311"/>
                </a:lnTo>
                <a:lnTo>
                  <a:pt x="141533" y="133165"/>
                </a:lnTo>
                <a:lnTo>
                  <a:pt x="147249" y="122367"/>
                </a:lnTo>
                <a:lnTo>
                  <a:pt x="149154" y="116821"/>
                </a:lnTo>
                <a:lnTo>
                  <a:pt x="150424" y="111218"/>
                </a:lnTo>
                <a:lnTo>
                  <a:pt x="151271" y="105578"/>
                </a:lnTo>
                <a:lnTo>
                  <a:pt x="152788" y="99913"/>
                </a:lnTo>
                <a:lnTo>
                  <a:pt x="154752" y="94231"/>
                </a:lnTo>
                <a:lnTo>
                  <a:pt x="157013" y="88538"/>
                </a:lnTo>
                <a:lnTo>
                  <a:pt x="158521" y="83791"/>
                </a:lnTo>
                <a:lnTo>
                  <a:pt x="159526" y="79673"/>
                </a:lnTo>
                <a:lnTo>
                  <a:pt x="160197" y="75975"/>
                </a:lnTo>
                <a:lnTo>
                  <a:pt x="160643" y="71605"/>
                </a:lnTo>
                <a:lnTo>
                  <a:pt x="160941" y="66787"/>
                </a:lnTo>
                <a:lnTo>
                  <a:pt x="161140" y="61669"/>
                </a:lnTo>
                <a:lnTo>
                  <a:pt x="162225" y="57306"/>
                </a:lnTo>
                <a:lnTo>
                  <a:pt x="163901" y="53444"/>
                </a:lnTo>
                <a:lnTo>
                  <a:pt x="165970" y="49917"/>
                </a:lnTo>
                <a:lnTo>
                  <a:pt x="167350" y="45660"/>
                </a:lnTo>
                <a:lnTo>
                  <a:pt x="168270" y="40918"/>
                </a:lnTo>
                <a:lnTo>
                  <a:pt x="169746" y="28720"/>
                </a:lnTo>
                <a:lnTo>
                  <a:pt x="170002" y="22056"/>
                </a:lnTo>
                <a:lnTo>
                  <a:pt x="170107" y="17273"/>
                </a:lnTo>
                <a:lnTo>
                  <a:pt x="170109" y="21734"/>
                </a:lnTo>
                <a:lnTo>
                  <a:pt x="171061" y="23062"/>
                </a:lnTo>
                <a:lnTo>
                  <a:pt x="172649" y="23947"/>
                </a:lnTo>
                <a:lnTo>
                  <a:pt x="174660" y="24537"/>
                </a:lnTo>
                <a:lnTo>
                  <a:pt x="176001" y="25883"/>
                </a:lnTo>
                <a:lnTo>
                  <a:pt x="176894" y="27733"/>
                </a:lnTo>
                <a:lnTo>
                  <a:pt x="177887" y="32329"/>
                </a:lnTo>
                <a:lnTo>
                  <a:pt x="178329" y="37546"/>
                </a:lnTo>
                <a:lnTo>
                  <a:pt x="179399" y="41223"/>
                </a:lnTo>
                <a:lnTo>
                  <a:pt x="181065" y="45580"/>
                </a:lnTo>
                <a:lnTo>
                  <a:pt x="183128" y="50389"/>
                </a:lnTo>
                <a:lnTo>
                  <a:pt x="184504" y="55500"/>
                </a:lnTo>
                <a:lnTo>
                  <a:pt x="185421" y="60813"/>
                </a:lnTo>
                <a:lnTo>
                  <a:pt x="186032" y="66260"/>
                </a:lnTo>
                <a:lnTo>
                  <a:pt x="187392" y="71795"/>
                </a:lnTo>
                <a:lnTo>
                  <a:pt x="189251" y="77391"/>
                </a:lnTo>
                <a:lnTo>
                  <a:pt x="191443" y="83027"/>
                </a:lnTo>
                <a:lnTo>
                  <a:pt x="193857" y="88689"/>
                </a:lnTo>
                <a:lnTo>
                  <a:pt x="199079" y="100060"/>
                </a:lnTo>
                <a:lnTo>
                  <a:pt x="200852" y="105759"/>
                </a:lnTo>
                <a:lnTo>
                  <a:pt x="202035" y="111463"/>
                </a:lnTo>
                <a:lnTo>
                  <a:pt x="202823" y="117172"/>
                </a:lnTo>
                <a:lnTo>
                  <a:pt x="204301" y="123835"/>
                </a:lnTo>
                <a:lnTo>
                  <a:pt x="206239" y="131134"/>
                </a:lnTo>
                <a:lnTo>
                  <a:pt x="208483" y="138858"/>
                </a:lnTo>
                <a:lnTo>
                  <a:pt x="209979" y="145912"/>
                </a:lnTo>
                <a:lnTo>
                  <a:pt x="210977" y="152520"/>
                </a:lnTo>
                <a:lnTo>
                  <a:pt x="211642" y="158830"/>
                </a:lnTo>
                <a:lnTo>
                  <a:pt x="212085" y="164942"/>
                </a:lnTo>
                <a:lnTo>
                  <a:pt x="212381" y="170921"/>
                </a:lnTo>
                <a:lnTo>
                  <a:pt x="212578" y="176812"/>
                </a:lnTo>
                <a:lnTo>
                  <a:pt x="213662" y="181693"/>
                </a:lnTo>
                <a:lnTo>
                  <a:pt x="215337" y="185898"/>
                </a:lnTo>
                <a:lnTo>
                  <a:pt x="217406" y="189655"/>
                </a:lnTo>
                <a:lnTo>
                  <a:pt x="222245" y="196369"/>
                </a:lnTo>
                <a:lnTo>
                  <a:pt x="227571" y="202528"/>
                </a:lnTo>
                <a:lnTo>
                  <a:pt x="233113" y="208440"/>
                </a:lnTo>
                <a:lnTo>
                  <a:pt x="234972" y="211350"/>
                </a:lnTo>
                <a:lnTo>
                  <a:pt x="237037" y="217123"/>
                </a:lnTo>
                <a:lnTo>
                  <a:pt x="238200" y="221178"/>
                </a:lnTo>
                <a:lnTo>
                  <a:pt x="239315" y="221747"/>
                </a:lnTo>
                <a:lnTo>
                  <a:pt x="246027" y="222736"/>
                </a:lnTo>
                <a:lnTo>
                  <a:pt x="249253" y="220278"/>
                </a:lnTo>
                <a:lnTo>
                  <a:pt x="251447" y="218290"/>
                </a:lnTo>
                <a:lnTo>
                  <a:pt x="253862" y="216964"/>
                </a:lnTo>
                <a:lnTo>
                  <a:pt x="256424" y="216081"/>
                </a:lnTo>
                <a:lnTo>
                  <a:pt x="26440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07"/>
          <p:cNvSpPr/>
          <p:nvPr/>
        </p:nvSpPr>
        <p:spPr>
          <a:xfrm>
            <a:off x="1751647" y="5263525"/>
            <a:ext cx="197168" cy="137151"/>
          </a:xfrm>
          <a:custGeom>
            <a:avLst/>
            <a:gdLst/>
            <a:ahLst/>
            <a:cxnLst/>
            <a:rect l="0" t="0" r="0" b="0"/>
            <a:pathLst>
              <a:path w="197168" h="137151">
                <a:moveTo>
                  <a:pt x="0" y="51425"/>
                </a:moveTo>
                <a:lnTo>
                  <a:pt x="0" y="44044"/>
                </a:lnTo>
                <a:lnTo>
                  <a:pt x="2540" y="40842"/>
                </a:lnTo>
                <a:lnTo>
                  <a:pt x="4551" y="38654"/>
                </a:lnTo>
                <a:lnTo>
                  <a:pt x="9325" y="33684"/>
                </a:lnTo>
                <a:lnTo>
                  <a:pt x="28619" y="14242"/>
                </a:lnTo>
                <a:lnTo>
                  <a:pt x="31462" y="12349"/>
                </a:lnTo>
                <a:lnTo>
                  <a:pt x="37161" y="10245"/>
                </a:lnTo>
                <a:lnTo>
                  <a:pt x="42868" y="6770"/>
                </a:lnTo>
                <a:lnTo>
                  <a:pt x="45724" y="4510"/>
                </a:lnTo>
                <a:lnTo>
                  <a:pt x="49532" y="3003"/>
                </a:lnTo>
                <a:lnTo>
                  <a:pt x="53977" y="1999"/>
                </a:lnTo>
                <a:lnTo>
                  <a:pt x="58844" y="1329"/>
                </a:lnTo>
                <a:lnTo>
                  <a:pt x="63042" y="883"/>
                </a:lnTo>
                <a:lnTo>
                  <a:pt x="66793" y="585"/>
                </a:lnTo>
                <a:lnTo>
                  <a:pt x="70246" y="387"/>
                </a:lnTo>
                <a:lnTo>
                  <a:pt x="76623" y="166"/>
                </a:lnTo>
                <a:lnTo>
                  <a:pt x="88108" y="42"/>
                </a:lnTo>
                <a:lnTo>
                  <a:pt x="104505" y="0"/>
                </a:lnTo>
                <a:lnTo>
                  <a:pt x="107770" y="949"/>
                </a:lnTo>
                <a:lnTo>
                  <a:pt x="110899" y="2534"/>
                </a:lnTo>
                <a:lnTo>
                  <a:pt x="113938" y="4543"/>
                </a:lnTo>
                <a:lnTo>
                  <a:pt x="115963" y="6835"/>
                </a:lnTo>
                <a:lnTo>
                  <a:pt x="117314" y="9316"/>
                </a:lnTo>
                <a:lnTo>
                  <a:pt x="119482" y="15590"/>
                </a:lnTo>
                <a:lnTo>
                  <a:pt x="119659" y="18010"/>
                </a:lnTo>
                <a:lnTo>
                  <a:pt x="119778" y="21528"/>
                </a:lnTo>
                <a:lnTo>
                  <a:pt x="119968" y="36312"/>
                </a:lnTo>
                <a:lnTo>
                  <a:pt x="120001" y="50016"/>
                </a:lnTo>
                <a:lnTo>
                  <a:pt x="119053" y="55248"/>
                </a:lnTo>
                <a:lnTo>
                  <a:pt x="117469" y="60641"/>
                </a:lnTo>
                <a:lnTo>
                  <a:pt x="115460" y="66141"/>
                </a:lnTo>
                <a:lnTo>
                  <a:pt x="113168" y="71714"/>
                </a:lnTo>
                <a:lnTo>
                  <a:pt x="110688" y="77333"/>
                </a:lnTo>
                <a:lnTo>
                  <a:pt x="108082" y="82985"/>
                </a:lnTo>
                <a:lnTo>
                  <a:pt x="105392" y="87704"/>
                </a:lnTo>
                <a:lnTo>
                  <a:pt x="102646" y="91804"/>
                </a:lnTo>
                <a:lnTo>
                  <a:pt x="99864" y="95489"/>
                </a:lnTo>
                <a:lnTo>
                  <a:pt x="97056" y="98898"/>
                </a:lnTo>
                <a:lnTo>
                  <a:pt x="94231" y="102124"/>
                </a:lnTo>
                <a:lnTo>
                  <a:pt x="91396" y="105227"/>
                </a:lnTo>
                <a:lnTo>
                  <a:pt x="85705" y="111214"/>
                </a:lnTo>
                <a:lnTo>
                  <a:pt x="82854" y="114144"/>
                </a:lnTo>
                <a:lnTo>
                  <a:pt x="80954" y="117050"/>
                </a:lnTo>
                <a:lnTo>
                  <a:pt x="79687" y="119940"/>
                </a:lnTo>
                <a:lnTo>
                  <a:pt x="77653" y="126871"/>
                </a:lnTo>
                <a:lnTo>
                  <a:pt x="76534" y="127440"/>
                </a:lnTo>
                <a:lnTo>
                  <a:pt x="72750" y="128072"/>
                </a:lnTo>
                <a:lnTo>
                  <a:pt x="71360" y="129193"/>
                </a:lnTo>
                <a:lnTo>
                  <a:pt x="70433" y="130893"/>
                </a:lnTo>
                <a:lnTo>
                  <a:pt x="68688" y="136783"/>
                </a:lnTo>
                <a:lnTo>
                  <a:pt x="74493" y="137077"/>
                </a:lnTo>
                <a:lnTo>
                  <a:pt x="79646" y="137149"/>
                </a:lnTo>
                <a:lnTo>
                  <a:pt x="155866" y="137150"/>
                </a:lnTo>
                <a:lnTo>
                  <a:pt x="159156" y="136197"/>
                </a:lnTo>
                <a:lnTo>
                  <a:pt x="162302" y="134610"/>
                </a:lnTo>
                <a:lnTo>
                  <a:pt x="165351" y="132599"/>
                </a:lnTo>
                <a:lnTo>
                  <a:pt x="169289" y="131258"/>
                </a:lnTo>
                <a:lnTo>
                  <a:pt x="173819" y="130364"/>
                </a:lnTo>
                <a:lnTo>
                  <a:pt x="178744" y="129769"/>
                </a:lnTo>
                <a:lnTo>
                  <a:pt x="182981" y="129371"/>
                </a:lnTo>
                <a:lnTo>
                  <a:pt x="186757" y="129107"/>
                </a:lnTo>
                <a:lnTo>
                  <a:pt x="197167" y="1285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08"/>
          <p:cNvSpPr/>
          <p:nvPr/>
        </p:nvSpPr>
        <p:spPr>
          <a:xfrm>
            <a:off x="2085975" y="5481530"/>
            <a:ext cx="154305" cy="30588"/>
          </a:xfrm>
          <a:custGeom>
            <a:avLst/>
            <a:gdLst/>
            <a:ahLst/>
            <a:cxnLst/>
            <a:rect l="0" t="0" r="0" b="0"/>
            <a:pathLst>
              <a:path w="154305" h="30588">
                <a:moveTo>
                  <a:pt x="0" y="30587"/>
                </a:moveTo>
                <a:lnTo>
                  <a:pt x="0" y="22119"/>
                </a:lnTo>
                <a:lnTo>
                  <a:pt x="5079" y="22061"/>
                </a:lnTo>
                <a:lnTo>
                  <a:pt x="9101" y="22046"/>
                </a:lnTo>
                <a:lnTo>
                  <a:pt x="12735" y="21083"/>
                </a:lnTo>
                <a:lnTo>
                  <a:pt x="16110" y="19488"/>
                </a:lnTo>
                <a:lnTo>
                  <a:pt x="19312" y="17473"/>
                </a:lnTo>
                <a:lnTo>
                  <a:pt x="22399" y="16129"/>
                </a:lnTo>
                <a:lnTo>
                  <a:pt x="25410" y="15234"/>
                </a:lnTo>
                <a:lnTo>
                  <a:pt x="28370" y="14637"/>
                </a:lnTo>
                <a:lnTo>
                  <a:pt x="31296" y="14238"/>
                </a:lnTo>
                <a:lnTo>
                  <a:pt x="34199" y="13973"/>
                </a:lnTo>
                <a:lnTo>
                  <a:pt x="37087" y="13796"/>
                </a:lnTo>
                <a:lnTo>
                  <a:pt x="42835" y="13600"/>
                </a:lnTo>
                <a:lnTo>
                  <a:pt x="54287" y="13473"/>
                </a:lnTo>
                <a:lnTo>
                  <a:pt x="58098" y="12510"/>
                </a:lnTo>
                <a:lnTo>
                  <a:pt x="62545" y="10916"/>
                </a:lnTo>
                <a:lnTo>
                  <a:pt x="67414" y="8901"/>
                </a:lnTo>
                <a:lnTo>
                  <a:pt x="71612" y="7557"/>
                </a:lnTo>
                <a:lnTo>
                  <a:pt x="75364" y="6661"/>
                </a:lnTo>
                <a:lnTo>
                  <a:pt x="78817" y="6064"/>
                </a:lnTo>
                <a:lnTo>
                  <a:pt x="82072" y="5666"/>
                </a:lnTo>
                <a:lnTo>
                  <a:pt x="85195" y="5401"/>
                </a:lnTo>
                <a:lnTo>
                  <a:pt x="88229" y="5223"/>
                </a:lnTo>
                <a:lnTo>
                  <a:pt x="92156" y="4153"/>
                </a:lnTo>
                <a:lnTo>
                  <a:pt x="96680" y="2487"/>
                </a:lnTo>
                <a:lnTo>
                  <a:pt x="101601" y="424"/>
                </a:lnTo>
                <a:lnTo>
                  <a:pt x="105834" y="0"/>
                </a:lnTo>
                <a:lnTo>
                  <a:pt x="109608" y="671"/>
                </a:lnTo>
                <a:lnTo>
                  <a:pt x="113077" y="2071"/>
                </a:lnTo>
                <a:lnTo>
                  <a:pt x="116342" y="3004"/>
                </a:lnTo>
                <a:lnTo>
                  <a:pt x="119471" y="3626"/>
                </a:lnTo>
                <a:lnTo>
                  <a:pt x="122510" y="4040"/>
                </a:lnTo>
                <a:lnTo>
                  <a:pt x="125488" y="4316"/>
                </a:lnTo>
                <a:lnTo>
                  <a:pt x="128426" y="4501"/>
                </a:lnTo>
                <a:lnTo>
                  <a:pt x="134230" y="4706"/>
                </a:lnTo>
                <a:lnTo>
                  <a:pt x="145718" y="4837"/>
                </a:lnTo>
                <a:lnTo>
                  <a:pt x="148580" y="4848"/>
                </a:lnTo>
                <a:lnTo>
                  <a:pt x="150488" y="5808"/>
                </a:lnTo>
                <a:lnTo>
                  <a:pt x="151760" y="7400"/>
                </a:lnTo>
                <a:lnTo>
                  <a:pt x="154304" y="13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09"/>
          <p:cNvSpPr/>
          <p:nvPr/>
        </p:nvSpPr>
        <p:spPr>
          <a:xfrm>
            <a:off x="2154554" y="5400675"/>
            <a:ext cx="17147" cy="205741"/>
          </a:xfrm>
          <a:custGeom>
            <a:avLst/>
            <a:gdLst/>
            <a:ahLst/>
            <a:cxnLst/>
            <a:rect l="0" t="0" r="0" b="0"/>
            <a:pathLst>
              <a:path w="17147" h="205741">
                <a:moveTo>
                  <a:pt x="17146" y="0"/>
                </a:moveTo>
                <a:lnTo>
                  <a:pt x="11" y="0"/>
                </a:lnTo>
                <a:lnTo>
                  <a:pt x="0" y="49930"/>
                </a:lnTo>
                <a:lnTo>
                  <a:pt x="953" y="55195"/>
                </a:lnTo>
                <a:lnTo>
                  <a:pt x="2540" y="60609"/>
                </a:lnTo>
                <a:lnTo>
                  <a:pt x="4552" y="66123"/>
                </a:lnTo>
                <a:lnTo>
                  <a:pt x="5892" y="71704"/>
                </a:lnTo>
                <a:lnTo>
                  <a:pt x="6786" y="77330"/>
                </a:lnTo>
                <a:lnTo>
                  <a:pt x="7381" y="82986"/>
                </a:lnTo>
                <a:lnTo>
                  <a:pt x="7779" y="88662"/>
                </a:lnTo>
                <a:lnTo>
                  <a:pt x="8043" y="94350"/>
                </a:lnTo>
                <a:lnTo>
                  <a:pt x="8338" y="105750"/>
                </a:lnTo>
                <a:lnTo>
                  <a:pt x="8542" y="134305"/>
                </a:lnTo>
                <a:lnTo>
                  <a:pt x="9505" y="140019"/>
                </a:lnTo>
                <a:lnTo>
                  <a:pt x="11099" y="145734"/>
                </a:lnTo>
                <a:lnTo>
                  <a:pt x="13115" y="151448"/>
                </a:lnTo>
                <a:lnTo>
                  <a:pt x="14458" y="156210"/>
                </a:lnTo>
                <a:lnTo>
                  <a:pt x="15354" y="160337"/>
                </a:lnTo>
                <a:lnTo>
                  <a:pt x="15951" y="164042"/>
                </a:lnTo>
                <a:lnTo>
                  <a:pt x="16349" y="167464"/>
                </a:lnTo>
                <a:lnTo>
                  <a:pt x="16791" y="173806"/>
                </a:lnTo>
                <a:lnTo>
                  <a:pt x="16988" y="179799"/>
                </a:lnTo>
                <a:lnTo>
                  <a:pt x="17144" y="196943"/>
                </a:lnTo>
                <a:lnTo>
                  <a:pt x="17146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10"/>
          <p:cNvSpPr/>
          <p:nvPr/>
        </p:nvSpPr>
        <p:spPr>
          <a:xfrm>
            <a:off x="2171700" y="5606415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11"/>
          <p:cNvSpPr/>
          <p:nvPr/>
        </p:nvSpPr>
        <p:spPr>
          <a:xfrm>
            <a:off x="2497454" y="5314950"/>
            <a:ext cx="34291" cy="360046"/>
          </a:xfrm>
          <a:custGeom>
            <a:avLst/>
            <a:gdLst/>
            <a:ahLst/>
            <a:cxnLst/>
            <a:rect l="0" t="0" r="0" b="0"/>
            <a:pathLst>
              <a:path w="34291" h="360046">
                <a:moveTo>
                  <a:pt x="34290" y="0"/>
                </a:moveTo>
                <a:lnTo>
                  <a:pt x="25822" y="0"/>
                </a:lnTo>
                <a:lnTo>
                  <a:pt x="25722" y="10583"/>
                </a:lnTo>
                <a:lnTo>
                  <a:pt x="25718" y="44563"/>
                </a:lnTo>
                <a:lnTo>
                  <a:pt x="24766" y="48758"/>
                </a:lnTo>
                <a:lnTo>
                  <a:pt x="23178" y="53461"/>
                </a:lnTo>
                <a:lnTo>
                  <a:pt x="21167" y="58500"/>
                </a:lnTo>
                <a:lnTo>
                  <a:pt x="19827" y="63765"/>
                </a:lnTo>
                <a:lnTo>
                  <a:pt x="18933" y="69180"/>
                </a:lnTo>
                <a:lnTo>
                  <a:pt x="17940" y="80276"/>
                </a:lnTo>
                <a:lnTo>
                  <a:pt x="17675" y="85902"/>
                </a:lnTo>
                <a:lnTo>
                  <a:pt x="17381" y="97234"/>
                </a:lnTo>
                <a:lnTo>
                  <a:pt x="17155" y="150259"/>
                </a:lnTo>
                <a:lnTo>
                  <a:pt x="16199" y="156370"/>
                </a:lnTo>
                <a:lnTo>
                  <a:pt x="14610" y="162349"/>
                </a:lnTo>
                <a:lnTo>
                  <a:pt x="12597" y="168240"/>
                </a:lnTo>
                <a:lnTo>
                  <a:pt x="11256" y="175025"/>
                </a:lnTo>
                <a:lnTo>
                  <a:pt x="10362" y="182405"/>
                </a:lnTo>
                <a:lnTo>
                  <a:pt x="9765" y="190184"/>
                </a:lnTo>
                <a:lnTo>
                  <a:pt x="9368" y="197274"/>
                </a:lnTo>
                <a:lnTo>
                  <a:pt x="8926" y="210232"/>
                </a:lnTo>
                <a:lnTo>
                  <a:pt x="7856" y="217307"/>
                </a:lnTo>
                <a:lnTo>
                  <a:pt x="6190" y="224881"/>
                </a:lnTo>
                <a:lnTo>
                  <a:pt x="4127" y="232788"/>
                </a:lnTo>
                <a:lnTo>
                  <a:pt x="2751" y="239965"/>
                </a:lnTo>
                <a:lnTo>
                  <a:pt x="1834" y="246653"/>
                </a:lnTo>
                <a:lnTo>
                  <a:pt x="1223" y="253018"/>
                </a:lnTo>
                <a:lnTo>
                  <a:pt x="816" y="259166"/>
                </a:lnTo>
                <a:lnTo>
                  <a:pt x="544" y="265170"/>
                </a:lnTo>
                <a:lnTo>
                  <a:pt x="242" y="276921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12"/>
          <p:cNvSpPr/>
          <p:nvPr/>
        </p:nvSpPr>
        <p:spPr>
          <a:xfrm>
            <a:off x="2651911" y="5357812"/>
            <a:ext cx="179484" cy="282852"/>
          </a:xfrm>
          <a:custGeom>
            <a:avLst/>
            <a:gdLst/>
            <a:ahLst/>
            <a:cxnLst/>
            <a:rect l="0" t="0" r="0" b="0"/>
            <a:pathLst>
              <a:path w="179484" h="282852">
                <a:moveTo>
                  <a:pt x="111291" y="34290"/>
                </a:moveTo>
                <a:lnTo>
                  <a:pt x="111291" y="29740"/>
                </a:lnTo>
                <a:lnTo>
                  <a:pt x="112243" y="28399"/>
                </a:lnTo>
                <a:lnTo>
                  <a:pt x="113831" y="27505"/>
                </a:lnTo>
                <a:lnTo>
                  <a:pt x="118672" y="26071"/>
                </a:lnTo>
                <a:lnTo>
                  <a:pt x="124061" y="21271"/>
                </a:lnTo>
                <a:lnTo>
                  <a:pt x="128426" y="17154"/>
                </a:lnTo>
                <a:lnTo>
                  <a:pt x="116503" y="17146"/>
                </a:lnTo>
                <a:lnTo>
                  <a:pt x="113813" y="18099"/>
                </a:lnTo>
                <a:lnTo>
                  <a:pt x="108285" y="21696"/>
                </a:lnTo>
                <a:lnTo>
                  <a:pt x="104524" y="23037"/>
                </a:lnTo>
                <a:lnTo>
                  <a:pt x="100112" y="23930"/>
                </a:lnTo>
                <a:lnTo>
                  <a:pt x="95266" y="24526"/>
                </a:lnTo>
                <a:lnTo>
                  <a:pt x="91083" y="25876"/>
                </a:lnTo>
                <a:lnTo>
                  <a:pt x="87341" y="27728"/>
                </a:lnTo>
                <a:lnTo>
                  <a:pt x="83894" y="29915"/>
                </a:lnTo>
                <a:lnTo>
                  <a:pt x="79692" y="32326"/>
                </a:lnTo>
                <a:lnTo>
                  <a:pt x="69942" y="37545"/>
                </a:lnTo>
                <a:lnTo>
                  <a:pt x="65627" y="39317"/>
                </a:lnTo>
                <a:lnTo>
                  <a:pt x="61799" y="40499"/>
                </a:lnTo>
                <a:lnTo>
                  <a:pt x="58294" y="41287"/>
                </a:lnTo>
                <a:lnTo>
                  <a:pt x="55004" y="43717"/>
                </a:lnTo>
                <a:lnTo>
                  <a:pt x="51859" y="47242"/>
                </a:lnTo>
                <a:lnTo>
                  <a:pt x="48810" y="51497"/>
                </a:lnTo>
                <a:lnTo>
                  <a:pt x="44872" y="55287"/>
                </a:lnTo>
                <a:lnTo>
                  <a:pt x="40342" y="58765"/>
                </a:lnTo>
                <a:lnTo>
                  <a:pt x="35416" y="62037"/>
                </a:lnTo>
                <a:lnTo>
                  <a:pt x="31180" y="65171"/>
                </a:lnTo>
                <a:lnTo>
                  <a:pt x="27404" y="68212"/>
                </a:lnTo>
                <a:lnTo>
                  <a:pt x="23934" y="71193"/>
                </a:lnTo>
                <a:lnTo>
                  <a:pt x="20668" y="75084"/>
                </a:lnTo>
                <a:lnTo>
                  <a:pt x="17538" y="79584"/>
                </a:lnTo>
                <a:lnTo>
                  <a:pt x="14499" y="84488"/>
                </a:lnTo>
                <a:lnTo>
                  <a:pt x="11521" y="88710"/>
                </a:lnTo>
                <a:lnTo>
                  <a:pt x="8582" y="92478"/>
                </a:lnTo>
                <a:lnTo>
                  <a:pt x="5671" y="95942"/>
                </a:lnTo>
                <a:lnTo>
                  <a:pt x="2436" y="102331"/>
                </a:lnTo>
                <a:lnTo>
                  <a:pt x="998" y="108346"/>
                </a:lnTo>
                <a:lnTo>
                  <a:pt x="189" y="117087"/>
                </a:lnTo>
                <a:lnTo>
                  <a:pt x="0" y="122841"/>
                </a:lnTo>
                <a:lnTo>
                  <a:pt x="902" y="125709"/>
                </a:lnTo>
                <a:lnTo>
                  <a:pt x="4444" y="131436"/>
                </a:lnTo>
                <a:lnTo>
                  <a:pt x="6722" y="133344"/>
                </a:lnTo>
                <a:lnTo>
                  <a:pt x="9194" y="134616"/>
                </a:lnTo>
                <a:lnTo>
                  <a:pt x="11793" y="135464"/>
                </a:lnTo>
                <a:lnTo>
                  <a:pt x="17222" y="138947"/>
                </a:lnTo>
                <a:lnTo>
                  <a:pt x="20004" y="141209"/>
                </a:lnTo>
                <a:lnTo>
                  <a:pt x="22810" y="142717"/>
                </a:lnTo>
                <a:lnTo>
                  <a:pt x="25634" y="143722"/>
                </a:lnTo>
                <a:lnTo>
                  <a:pt x="28469" y="144392"/>
                </a:lnTo>
                <a:lnTo>
                  <a:pt x="31311" y="145792"/>
                </a:lnTo>
                <a:lnTo>
                  <a:pt x="34159" y="147677"/>
                </a:lnTo>
                <a:lnTo>
                  <a:pt x="37009" y="149887"/>
                </a:lnTo>
                <a:lnTo>
                  <a:pt x="40815" y="151359"/>
                </a:lnTo>
                <a:lnTo>
                  <a:pt x="45257" y="152341"/>
                </a:lnTo>
                <a:lnTo>
                  <a:pt x="50123" y="152996"/>
                </a:lnTo>
                <a:lnTo>
                  <a:pt x="54320" y="154385"/>
                </a:lnTo>
                <a:lnTo>
                  <a:pt x="58070" y="156264"/>
                </a:lnTo>
                <a:lnTo>
                  <a:pt x="61523" y="158468"/>
                </a:lnTo>
                <a:lnTo>
                  <a:pt x="65730" y="160891"/>
                </a:lnTo>
                <a:lnTo>
                  <a:pt x="75484" y="166122"/>
                </a:lnTo>
                <a:lnTo>
                  <a:pt x="80752" y="167898"/>
                </a:lnTo>
                <a:lnTo>
                  <a:pt x="86169" y="169082"/>
                </a:lnTo>
                <a:lnTo>
                  <a:pt x="91686" y="169871"/>
                </a:lnTo>
                <a:lnTo>
                  <a:pt x="96316" y="171350"/>
                </a:lnTo>
                <a:lnTo>
                  <a:pt x="100355" y="173289"/>
                </a:lnTo>
                <a:lnTo>
                  <a:pt x="104000" y="175533"/>
                </a:lnTo>
                <a:lnTo>
                  <a:pt x="107383" y="177982"/>
                </a:lnTo>
                <a:lnTo>
                  <a:pt x="110591" y="180567"/>
                </a:lnTo>
                <a:lnTo>
                  <a:pt x="113682" y="183243"/>
                </a:lnTo>
                <a:lnTo>
                  <a:pt x="117647" y="185979"/>
                </a:lnTo>
                <a:lnTo>
                  <a:pt x="122196" y="188757"/>
                </a:lnTo>
                <a:lnTo>
                  <a:pt x="127134" y="191560"/>
                </a:lnTo>
                <a:lnTo>
                  <a:pt x="131378" y="194382"/>
                </a:lnTo>
                <a:lnTo>
                  <a:pt x="135160" y="197216"/>
                </a:lnTo>
                <a:lnTo>
                  <a:pt x="138633" y="200057"/>
                </a:lnTo>
                <a:lnTo>
                  <a:pt x="141902" y="202904"/>
                </a:lnTo>
                <a:lnTo>
                  <a:pt x="145033" y="205754"/>
                </a:lnTo>
                <a:lnTo>
                  <a:pt x="151052" y="211462"/>
                </a:lnTo>
                <a:lnTo>
                  <a:pt x="156903" y="217173"/>
                </a:lnTo>
                <a:lnTo>
                  <a:pt x="158844" y="220029"/>
                </a:lnTo>
                <a:lnTo>
                  <a:pt x="161001" y="225744"/>
                </a:lnTo>
                <a:lnTo>
                  <a:pt x="162215" y="234316"/>
                </a:lnTo>
                <a:lnTo>
                  <a:pt x="165039" y="242570"/>
                </a:lnTo>
                <a:lnTo>
                  <a:pt x="167126" y="247438"/>
                </a:lnTo>
                <a:lnTo>
                  <a:pt x="169444" y="255388"/>
                </a:lnTo>
                <a:lnTo>
                  <a:pt x="170062" y="258841"/>
                </a:lnTo>
                <a:lnTo>
                  <a:pt x="169522" y="261143"/>
                </a:lnTo>
                <a:lnTo>
                  <a:pt x="168209" y="262678"/>
                </a:lnTo>
                <a:lnTo>
                  <a:pt x="166381" y="263701"/>
                </a:lnTo>
                <a:lnTo>
                  <a:pt x="165163" y="265336"/>
                </a:lnTo>
                <a:lnTo>
                  <a:pt x="164351" y="267378"/>
                </a:lnTo>
                <a:lnTo>
                  <a:pt x="163809" y="269692"/>
                </a:lnTo>
                <a:lnTo>
                  <a:pt x="160667" y="274803"/>
                </a:lnTo>
                <a:lnTo>
                  <a:pt x="158496" y="277500"/>
                </a:lnTo>
                <a:lnTo>
                  <a:pt x="156096" y="279298"/>
                </a:lnTo>
                <a:lnTo>
                  <a:pt x="150889" y="281295"/>
                </a:lnTo>
                <a:lnTo>
                  <a:pt x="145400" y="282183"/>
                </a:lnTo>
                <a:lnTo>
                  <a:pt x="142603" y="282419"/>
                </a:lnTo>
                <a:lnTo>
                  <a:pt x="139786" y="282577"/>
                </a:lnTo>
                <a:lnTo>
                  <a:pt x="134115" y="282753"/>
                </a:lnTo>
                <a:lnTo>
                  <a:pt x="125568" y="282851"/>
                </a:lnTo>
                <a:lnTo>
                  <a:pt x="122714" y="281913"/>
                </a:lnTo>
                <a:lnTo>
                  <a:pt x="119859" y="280334"/>
                </a:lnTo>
                <a:lnTo>
                  <a:pt x="117003" y="278330"/>
                </a:lnTo>
                <a:lnTo>
                  <a:pt x="114146" y="276993"/>
                </a:lnTo>
                <a:lnTo>
                  <a:pt x="111290" y="276102"/>
                </a:lnTo>
                <a:lnTo>
                  <a:pt x="104412" y="274672"/>
                </a:lnTo>
                <a:lnTo>
                  <a:pt x="100931" y="271937"/>
                </a:lnTo>
                <a:lnTo>
                  <a:pt x="96209" y="267546"/>
                </a:lnTo>
                <a:lnTo>
                  <a:pt x="90935" y="262419"/>
                </a:lnTo>
                <a:lnTo>
                  <a:pt x="89148" y="259719"/>
                </a:lnTo>
                <a:lnTo>
                  <a:pt x="87162" y="254178"/>
                </a:lnTo>
                <a:lnTo>
                  <a:pt x="86044" y="245704"/>
                </a:lnTo>
                <a:lnTo>
                  <a:pt x="85713" y="237161"/>
                </a:lnTo>
                <a:lnTo>
                  <a:pt x="85586" y="208095"/>
                </a:lnTo>
                <a:lnTo>
                  <a:pt x="86534" y="202547"/>
                </a:lnTo>
                <a:lnTo>
                  <a:pt x="88119" y="196944"/>
                </a:lnTo>
                <a:lnTo>
                  <a:pt x="94900" y="177416"/>
                </a:lnTo>
                <a:lnTo>
                  <a:pt x="97506" y="169713"/>
                </a:lnTo>
                <a:lnTo>
                  <a:pt x="100196" y="162672"/>
                </a:lnTo>
                <a:lnTo>
                  <a:pt x="102942" y="156073"/>
                </a:lnTo>
                <a:lnTo>
                  <a:pt x="105725" y="149769"/>
                </a:lnTo>
                <a:lnTo>
                  <a:pt x="111357" y="137684"/>
                </a:lnTo>
                <a:lnTo>
                  <a:pt x="114193" y="131794"/>
                </a:lnTo>
                <a:lnTo>
                  <a:pt x="117988" y="125963"/>
                </a:lnTo>
                <a:lnTo>
                  <a:pt x="122423" y="120171"/>
                </a:lnTo>
                <a:lnTo>
                  <a:pt x="127285" y="114403"/>
                </a:lnTo>
                <a:lnTo>
                  <a:pt x="131478" y="107702"/>
                </a:lnTo>
                <a:lnTo>
                  <a:pt x="135227" y="100376"/>
                </a:lnTo>
                <a:lnTo>
                  <a:pt x="138678" y="92635"/>
                </a:lnTo>
                <a:lnTo>
                  <a:pt x="141932" y="86522"/>
                </a:lnTo>
                <a:lnTo>
                  <a:pt x="145053" y="81494"/>
                </a:lnTo>
                <a:lnTo>
                  <a:pt x="148087" y="77189"/>
                </a:lnTo>
                <a:lnTo>
                  <a:pt x="151061" y="72414"/>
                </a:lnTo>
                <a:lnTo>
                  <a:pt x="153997" y="67327"/>
                </a:lnTo>
                <a:lnTo>
                  <a:pt x="156907" y="62029"/>
                </a:lnTo>
                <a:lnTo>
                  <a:pt x="158847" y="56593"/>
                </a:lnTo>
                <a:lnTo>
                  <a:pt x="160140" y="51064"/>
                </a:lnTo>
                <a:lnTo>
                  <a:pt x="161002" y="45472"/>
                </a:lnTo>
                <a:lnTo>
                  <a:pt x="164500" y="36720"/>
                </a:lnTo>
                <a:lnTo>
                  <a:pt x="168277" y="29656"/>
                </a:lnTo>
                <a:lnTo>
                  <a:pt x="169955" y="23340"/>
                </a:lnTo>
                <a:lnTo>
                  <a:pt x="173242" y="17359"/>
                </a:lnTo>
                <a:lnTo>
                  <a:pt x="178561" y="10308"/>
                </a:lnTo>
                <a:lnTo>
                  <a:pt x="179289" y="6804"/>
                </a:lnTo>
                <a:lnTo>
                  <a:pt x="179483" y="4536"/>
                </a:lnTo>
                <a:lnTo>
                  <a:pt x="178660" y="3024"/>
                </a:lnTo>
                <a:lnTo>
                  <a:pt x="177158" y="2016"/>
                </a:lnTo>
                <a:lnTo>
                  <a:pt x="1712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13"/>
          <p:cNvSpPr/>
          <p:nvPr/>
        </p:nvSpPr>
        <p:spPr>
          <a:xfrm>
            <a:off x="2917507" y="5323553"/>
            <a:ext cx="197169" cy="119984"/>
          </a:xfrm>
          <a:custGeom>
            <a:avLst/>
            <a:gdLst/>
            <a:ahLst/>
            <a:cxnLst/>
            <a:rect l="0" t="0" r="0" b="0"/>
            <a:pathLst>
              <a:path w="197169" h="119984">
                <a:moveTo>
                  <a:pt x="0" y="8542"/>
                </a:moveTo>
                <a:lnTo>
                  <a:pt x="7381" y="1161"/>
                </a:lnTo>
                <a:lnTo>
                  <a:pt x="10583" y="499"/>
                </a:lnTo>
                <a:lnTo>
                  <a:pt x="15181" y="204"/>
                </a:lnTo>
                <a:lnTo>
                  <a:pt x="24142" y="0"/>
                </a:lnTo>
                <a:lnTo>
                  <a:pt x="27557" y="2523"/>
                </a:lnTo>
                <a:lnTo>
                  <a:pt x="32960" y="7353"/>
                </a:lnTo>
                <a:lnTo>
                  <a:pt x="36239" y="8013"/>
                </a:lnTo>
                <a:lnTo>
                  <a:pt x="41554" y="8437"/>
                </a:lnTo>
                <a:lnTo>
                  <a:pt x="41990" y="9424"/>
                </a:lnTo>
                <a:lnTo>
                  <a:pt x="42475" y="13062"/>
                </a:lnTo>
                <a:lnTo>
                  <a:pt x="42604" y="15365"/>
                </a:lnTo>
                <a:lnTo>
                  <a:pt x="42748" y="20464"/>
                </a:lnTo>
                <a:lnTo>
                  <a:pt x="42853" y="37160"/>
                </a:lnTo>
                <a:lnTo>
                  <a:pt x="41903" y="40003"/>
                </a:lnTo>
                <a:lnTo>
                  <a:pt x="40318" y="42851"/>
                </a:lnTo>
                <a:lnTo>
                  <a:pt x="38309" y="45702"/>
                </a:lnTo>
                <a:lnTo>
                  <a:pt x="36017" y="49508"/>
                </a:lnTo>
                <a:lnTo>
                  <a:pt x="33536" y="53950"/>
                </a:lnTo>
                <a:lnTo>
                  <a:pt x="30930" y="58816"/>
                </a:lnTo>
                <a:lnTo>
                  <a:pt x="29192" y="63966"/>
                </a:lnTo>
                <a:lnTo>
                  <a:pt x="28034" y="69304"/>
                </a:lnTo>
                <a:lnTo>
                  <a:pt x="27262" y="74767"/>
                </a:lnTo>
                <a:lnTo>
                  <a:pt x="25795" y="79362"/>
                </a:lnTo>
                <a:lnTo>
                  <a:pt x="23864" y="83378"/>
                </a:lnTo>
                <a:lnTo>
                  <a:pt x="21624" y="87007"/>
                </a:lnTo>
                <a:lnTo>
                  <a:pt x="20131" y="90380"/>
                </a:lnTo>
                <a:lnTo>
                  <a:pt x="19136" y="93580"/>
                </a:lnTo>
                <a:lnTo>
                  <a:pt x="18472" y="96666"/>
                </a:lnTo>
                <a:lnTo>
                  <a:pt x="17077" y="99677"/>
                </a:lnTo>
                <a:lnTo>
                  <a:pt x="15195" y="102635"/>
                </a:lnTo>
                <a:lnTo>
                  <a:pt x="12987" y="105561"/>
                </a:lnTo>
                <a:lnTo>
                  <a:pt x="11516" y="108464"/>
                </a:lnTo>
                <a:lnTo>
                  <a:pt x="10535" y="111352"/>
                </a:lnTo>
                <a:lnTo>
                  <a:pt x="8687" y="119479"/>
                </a:lnTo>
                <a:lnTo>
                  <a:pt x="14486" y="119884"/>
                </a:lnTo>
                <a:lnTo>
                  <a:pt x="19160" y="119964"/>
                </a:lnTo>
                <a:lnTo>
                  <a:pt x="29884" y="119983"/>
                </a:lnTo>
                <a:lnTo>
                  <a:pt x="33258" y="119031"/>
                </a:lnTo>
                <a:lnTo>
                  <a:pt x="37412" y="117444"/>
                </a:lnTo>
                <a:lnTo>
                  <a:pt x="42086" y="115433"/>
                </a:lnTo>
                <a:lnTo>
                  <a:pt x="46155" y="114092"/>
                </a:lnTo>
                <a:lnTo>
                  <a:pt x="49820" y="113199"/>
                </a:lnTo>
                <a:lnTo>
                  <a:pt x="53216" y="112603"/>
                </a:lnTo>
                <a:lnTo>
                  <a:pt x="57385" y="111254"/>
                </a:lnTo>
                <a:lnTo>
                  <a:pt x="62069" y="109401"/>
                </a:lnTo>
                <a:lnTo>
                  <a:pt x="67097" y="107214"/>
                </a:lnTo>
                <a:lnTo>
                  <a:pt x="71401" y="105755"/>
                </a:lnTo>
                <a:lnTo>
                  <a:pt x="75223" y="104783"/>
                </a:lnTo>
                <a:lnTo>
                  <a:pt x="78724" y="104136"/>
                </a:lnTo>
                <a:lnTo>
                  <a:pt x="82963" y="103704"/>
                </a:lnTo>
                <a:lnTo>
                  <a:pt x="87693" y="103415"/>
                </a:lnTo>
                <a:lnTo>
                  <a:pt x="97077" y="103095"/>
                </a:lnTo>
                <a:lnTo>
                  <a:pt x="108668" y="102915"/>
                </a:lnTo>
                <a:lnTo>
                  <a:pt x="139631" y="102842"/>
                </a:lnTo>
                <a:lnTo>
                  <a:pt x="142617" y="103794"/>
                </a:lnTo>
                <a:lnTo>
                  <a:pt x="148475" y="107391"/>
                </a:lnTo>
                <a:lnTo>
                  <a:pt x="154254" y="109625"/>
                </a:lnTo>
                <a:lnTo>
                  <a:pt x="159997" y="110618"/>
                </a:lnTo>
                <a:lnTo>
                  <a:pt x="165725" y="111059"/>
                </a:lnTo>
                <a:lnTo>
                  <a:pt x="171445" y="111255"/>
                </a:lnTo>
                <a:lnTo>
                  <a:pt x="182879" y="111381"/>
                </a:lnTo>
                <a:lnTo>
                  <a:pt x="197168" y="1114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14"/>
          <p:cNvSpPr/>
          <p:nvPr/>
        </p:nvSpPr>
        <p:spPr>
          <a:xfrm>
            <a:off x="3063239" y="5306377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42863" y="0"/>
                </a:moveTo>
                <a:lnTo>
                  <a:pt x="34322" y="0"/>
                </a:lnTo>
                <a:lnTo>
                  <a:pt x="26912" y="7381"/>
                </a:lnTo>
                <a:lnTo>
                  <a:pt x="26249" y="10583"/>
                </a:lnTo>
                <a:lnTo>
                  <a:pt x="25954" y="16134"/>
                </a:lnTo>
                <a:lnTo>
                  <a:pt x="25823" y="24951"/>
                </a:lnTo>
                <a:lnTo>
                  <a:pt x="24835" y="29016"/>
                </a:lnTo>
                <a:lnTo>
                  <a:pt x="23224" y="32679"/>
                </a:lnTo>
                <a:lnTo>
                  <a:pt x="21198" y="36074"/>
                </a:lnTo>
                <a:lnTo>
                  <a:pt x="19847" y="40242"/>
                </a:lnTo>
                <a:lnTo>
                  <a:pt x="18947" y="44925"/>
                </a:lnTo>
                <a:lnTo>
                  <a:pt x="18346" y="49953"/>
                </a:lnTo>
                <a:lnTo>
                  <a:pt x="17946" y="55210"/>
                </a:lnTo>
                <a:lnTo>
                  <a:pt x="17679" y="60619"/>
                </a:lnTo>
                <a:lnTo>
                  <a:pt x="17502" y="66130"/>
                </a:lnTo>
                <a:lnTo>
                  <a:pt x="16430" y="71709"/>
                </a:lnTo>
                <a:lnTo>
                  <a:pt x="14764" y="77334"/>
                </a:lnTo>
                <a:lnTo>
                  <a:pt x="12700" y="82988"/>
                </a:lnTo>
                <a:lnTo>
                  <a:pt x="11324" y="89616"/>
                </a:lnTo>
                <a:lnTo>
                  <a:pt x="10407" y="96891"/>
                </a:lnTo>
                <a:lnTo>
                  <a:pt x="9388" y="110690"/>
                </a:lnTo>
                <a:lnTo>
                  <a:pt x="8936" y="119998"/>
                </a:lnTo>
                <a:lnTo>
                  <a:pt x="8680" y="139695"/>
                </a:lnTo>
                <a:lnTo>
                  <a:pt x="8573" y="257056"/>
                </a:lnTo>
                <a:lnTo>
                  <a:pt x="7620" y="25709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15"/>
          <p:cNvSpPr/>
          <p:nvPr/>
        </p:nvSpPr>
        <p:spPr>
          <a:xfrm>
            <a:off x="3235918" y="5297806"/>
            <a:ext cx="153078" cy="334327"/>
          </a:xfrm>
          <a:custGeom>
            <a:avLst/>
            <a:gdLst/>
            <a:ahLst/>
            <a:cxnLst/>
            <a:rect l="0" t="0" r="0" b="0"/>
            <a:pathLst>
              <a:path w="153078" h="334327">
                <a:moveTo>
                  <a:pt x="153077" y="34289"/>
                </a:moveTo>
                <a:lnTo>
                  <a:pt x="144857" y="34289"/>
                </a:lnTo>
                <a:lnTo>
                  <a:pt x="144609" y="29738"/>
                </a:lnTo>
                <a:lnTo>
                  <a:pt x="143621" y="28397"/>
                </a:lnTo>
                <a:lnTo>
                  <a:pt x="142011" y="27503"/>
                </a:lnTo>
                <a:lnTo>
                  <a:pt x="139984" y="26908"/>
                </a:lnTo>
                <a:lnTo>
                  <a:pt x="138633" y="25558"/>
                </a:lnTo>
                <a:lnTo>
                  <a:pt x="137733" y="23706"/>
                </a:lnTo>
                <a:lnTo>
                  <a:pt x="137132" y="21518"/>
                </a:lnTo>
                <a:lnTo>
                  <a:pt x="135780" y="20060"/>
                </a:lnTo>
                <a:lnTo>
                  <a:pt x="133925" y="19088"/>
                </a:lnTo>
                <a:lnTo>
                  <a:pt x="128656" y="17528"/>
                </a:lnTo>
                <a:lnTo>
                  <a:pt x="125396" y="14774"/>
                </a:lnTo>
                <a:lnTo>
                  <a:pt x="123192" y="12707"/>
                </a:lnTo>
                <a:lnTo>
                  <a:pt x="120771" y="11328"/>
                </a:lnTo>
                <a:lnTo>
                  <a:pt x="118205" y="10409"/>
                </a:lnTo>
                <a:lnTo>
                  <a:pt x="115541" y="9797"/>
                </a:lnTo>
                <a:lnTo>
                  <a:pt x="112813" y="8436"/>
                </a:lnTo>
                <a:lnTo>
                  <a:pt x="110042" y="6576"/>
                </a:lnTo>
                <a:lnTo>
                  <a:pt x="107241" y="4384"/>
                </a:lnTo>
                <a:lnTo>
                  <a:pt x="104423" y="2922"/>
                </a:lnTo>
                <a:lnTo>
                  <a:pt x="101591" y="1948"/>
                </a:lnTo>
                <a:lnTo>
                  <a:pt x="98750" y="1298"/>
                </a:lnTo>
                <a:lnTo>
                  <a:pt x="95904" y="865"/>
                </a:lnTo>
                <a:lnTo>
                  <a:pt x="93054" y="576"/>
                </a:lnTo>
                <a:lnTo>
                  <a:pt x="90201" y="384"/>
                </a:lnTo>
                <a:lnTo>
                  <a:pt x="87347" y="255"/>
                </a:lnTo>
                <a:lnTo>
                  <a:pt x="81636" y="113"/>
                </a:lnTo>
                <a:lnTo>
                  <a:pt x="47349" y="0"/>
                </a:lnTo>
                <a:lnTo>
                  <a:pt x="45444" y="952"/>
                </a:lnTo>
                <a:lnTo>
                  <a:pt x="44174" y="2539"/>
                </a:lnTo>
                <a:lnTo>
                  <a:pt x="39847" y="11864"/>
                </a:lnTo>
                <a:lnTo>
                  <a:pt x="37585" y="16481"/>
                </a:lnTo>
                <a:lnTo>
                  <a:pt x="34172" y="20512"/>
                </a:lnTo>
                <a:lnTo>
                  <a:pt x="29992" y="24152"/>
                </a:lnTo>
                <a:lnTo>
                  <a:pt x="25300" y="27531"/>
                </a:lnTo>
                <a:lnTo>
                  <a:pt x="22172" y="31689"/>
                </a:lnTo>
                <a:lnTo>
                  <a:pt x="20087" y="36365"/>
                </a:lnTo>
                <a:lnTo>
                  <a:pt x="16817" y="46641"/>
                </a:lnTo>
                <a:lnTo>
                  <a:pt x="14612" y="52049"/>
                </a:lnTo>
                <a:lnTo>
                  <a:pt x="12189" y="57559"/>
                </a:lnTo>
                <a:lnTo>
                  <a:pt x="10574" y="63137"/>
                </a:lnTo>
                <a:lnTo>
                  <a:pt x="9498" y="68761"/>
                </a:lnTo>
                <a:lnTo>
                  <a:pt x="8301" y="79137"/>
                </a:lnTo>
                <a:lnTo>
                  <a:pt x="7769" y="86924"/>
                </a:lnTo>
                <a:lnTo>
                  <a:pt x="4993" y="96100"/>
                </a:lnTo>
                <a:lnTo>
                  <a:pt x="1537" y="106528"/>
                </a:lnTo>
                <a:lnTo>
                  <a:pt x="615" y="111976"/>
                </a:lnTo>
                <a:lnTo>
                  <a:pt x="0" y="117513"/>
                </a:lnTo>
                <a:lnTo>
                  <a:pt x="543" y="122156"/>
                </a:lnTo>
                <a:lnTo>
                  <a:pt x="1858" y="126204"/>
                </a:lnTo>
                <a:lnTo>
                  <a:pt x="4906" y="133243"/>
                </a:lnTo>
                <a:lnTo>
                  <a:pt x="6622" y="142560"/>
                </a:lnTo>
                <a:lnTo>
                  <a:pt x="7023" y="148449"/>
                </a:lnTo>
                <a:lnTo>
                  <a:pt x="8083" y="150401"/>
                </a:lnTo>
                <a:lnTo>
                  <a:pt x="9741" y="151702"/>
                </a:lnTo>
                <a:lnTo>
                  <a:pt x="11800" y="152569"/>
                </a:lnTo>
                <a:lnTo>
                  <a:pt x="14125" y="153147"/>
                </a:lnTo>
                <a:lnTo>
                  <a:pt x="16627" y="153533"/>
                </a:lnTo>
                <a:lnTo>
                  <a:pt x="19248" y="153790"/>
                </a:lnTo>
                <a:lnTo>
                  <a:pt x="21947" y="154914"/>
                </a:lnTo>
                <a:lnTo>
                  <a:pt x="24700" y="156615"/>
                </a:lnTo>
                <a:lnTo>
                  <a:pt x="31410" y="161639"/>
                </a:lnTo>
                <a:lnTo>
                  <a:pt x="34868" y="162327"/>
                </a:lnTo>
                <a:lnTo>
                  <a:pt x="37123" y="162510"/>
                </a:lnTo>
                <a:lnTo>
                  <a:pt x="39579" y="161680"/>
                </a:lnTo>
                <a:lnTo>
                  <a:pt x="42169" y="160173"/>
                </a:lnTo>
                <a:lnTo>
                  <a:pt x="48619" y="155463"/>
                </a:lnTo>
                <a:lnTo>
                  <a:pt x="52041" y="152279"/>
                </a:lnTo>
                <a:lnTo>
                  <a:pt x="70316" y="134182"/>
                </a:lnTo>
                <a:lnTo>
                  <a:pt x="72185" y="131364"/>
                </a:lnTo>
                <a:lnTo>
                  <a:pt x="77725" y="117458"/>
                </a:lnTo>
                <a:lnTo>
                  <a:pt x="82440" y="107448"/>
                </a:lnTo>
                <a:lnTo>
                  <a:pt x="87710" y="96649"/>
                </a:lnTo>
                <a:lnTo>
                  <a:pt x="89496" y="91102"/>
                </a:lnTo>
                <a:lnTo>
                  <a:pt x="90687" y="85499"/>
                </a:lnTo>
                <a:lnTo>
                  <a:pt x="91481" y="79859"/>
                </a:lnTo>
                <a:lnTo>
                  <a:pt x="94903" y="71052"/>
                </a:lnTo>
                <a:lnTo>
                  <a:pt x="99599" y="63010"/>
                </a:lnTo>
                <a:lnTo>
                  <a:pt x="104861" y="53086"/>
                </a:lnTo>
                <a:lnTo>
                  <a:pt x="106646" y="47773"/>
                </a:lnTo>
                <a:lnTo>
                  <a:pt x="107835" y="42326"/>
                </a:lnTo>
                <a:lnTo>
                  <a:pt x="108628" y="36789"/>
                </a:lnTo>
                <a:lnTo>
                  <a:pt x="112049" y="28098"/>
                </a:lnTo>
                <a:lnTo>
                  <a:pt x="118392" y="17785"/>
                </a:lnTo>
                <a:lnTo>
                  <a:pt x="121151" y="17429"/>
                </a:lnTo>
                <a:lnTo>
                  <a:pt x="126996" y="17160"/>
                </a:lnTo>
                <a:lnTo>
                  <a:pt x="122701" y="17149"/>
                </a:lnTo>
                <a:lnTo>
                  <a:pt x="121396" y="18100"/>
                </a:lnTo>
                <a:lnTo>
                  <a:pt x="120526" y="19686"/>
                </a:lnTo>
                <a:lnTo>
                  <a:pt x="119560" y="23988"/>
                </a:lnTo>
                <a:lnTo>
                  <a:pt x="119130" y="29076"/>
                </a:lnTo>
                <a:lnTo>
                  <a:pt x="118063" y="31766"/>
                </a:lnTo>
                <a:lnTo>
                  <a:pt x="114337" y="37295"/>
                </a:lnTo>
                <a:lnTo>
                  <a:pt x="112047" y="45467"/>
                </a:lnTo>
                <a:lnTo>
                  <a:pt x="111029" y="55449"/>
                </a:lnTo>
                <a:lnTo>
                  <a:pt x="110757" y="60778"/>
                </a:lnTo>
                <a:lnTo>
                  <a:pt x="110576" y="66236"/>
                </a:lnTo>
                <a:lnTo>
                  <a:pt x="110286" y="94574"/>
                </a:lnTo>
                <a:lnTo>
                  <a:pt x="110246" y="107437"/>
                </a:lnTo>
                <a:lnTo>
                  <a:pt x="109283" y="113535"/>
                </a:lnTo>
                <a:lnTo>
                  <a:pt x="107688" y="119504"/>
                </a:lnTo>
                <a:lnTo>
                  <a:pt x="105672" y="125389"/>
                </a:lnTo>
                <a:lnTo>
                  <a:pt x="104329" y="132170"/>
                </a:lnTo>
                <a:lnTo>
                  <a:pt x="103433" y="139548"/>
                </a:lnTo>
                <a:lnTo>
                  <a:pt x="102836" y="147324"/>
                </a:lnTo>
                <a:lnTo>
                  <a:pt x="102438" y="154413"/>
                </a:lnTo>
                <a:lnTo>
                  <a:pt x="101995" y="167370"/>
                </a:lnTo>
                <a:lnTo>
                  <a:pt x="101711" y="192163"/>
                </a:lnTo>
                <a:lnTo>
                  <a:pt x="101641" y="324026"/>
                </a:lnTo>
                <a:lnTo>
                  <a:pt x="104182" y="327526"/>
                </a:lnTo>
                <a:lnTo>
                  <a:pt x="110214" y="3343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16"/>
          <p:cNvSpPr/>
          <p:nvPr/>
        </p:nvSpPr>
        <p:spPr>
          <a:xfrm>
            <a:off x="3517582" y="5366387"/>
            <a:ext cx="188596" cy="8571"/>
          </a:xfrm>
          <a:custGeom>
            <a:avLst/>
            <a:gdLst/>
            <a:ahLst/>
            <a:cxnLst/>
            <a:rect l="0" t="0" r="0" b="0"/>
            <a:pathLst>
              <a:path w="188596" h="8571">
                <a:moveTo>
                  <a:pt x="0" y="8570"/>
                </a:moveTo>
                <a:lnTo>
                  <a:pt x="75645" y="8570"/>
                </a:lnTo>
                <a:lnTo>
                  <a:pt x="80910" y="7618"/>
                </a:lnTo>
                <a:lnTo>
                  <a:pt x="86325" y="6030"/>
                </a:lnTo>
                <a:lnTo>
                  <a:pt x="91840" y="4020"/>
                </a:lnTo>
                <a:lnTo>
                  <a:pt x="96469" y="2679"/>
                </a:lnTo>
                <a:lnTo>
                  <a:pt x="100508" y="1785"/>
                </a:lnTo>
                <a:lnTo>
                  <a:pt x="104153" y="1189"/>
                </a:lnTo>
                <a:lnTo>
                  <a:pt x="108488" y="792"/>
                </a:lnTo>
                <a:lnTo>
                  <a:pt x="113283" y="527"/>
                </a:lnTo>
                <a:lnTo>
                  <a:pt x="122738" y="233"/>
                </a:lnTo>
                <a:lnTo>
                  <a:pt x="136569" y="44"/>
                </a:lnTo>
                <a:lnTo>
                  <a:pt x="157128" y="0"/>
                </a:lnTo>
                <a:lnTo>
                  <a:pt x="160950" y="952"/>
                </a:lnTo>
                <a:lnTo>
                  <a:pt x="165402" y="2539"/>
                </a:lnTo>
                <a:lnTo>
                  <a:pt x="177135" y="7379"/>
                </a:lnTo>
                <a:lnTo>
                  <a:pt x="179050" y="7776"/>
                </a:lnTo>
                <a:lnTo>
                  <a:pt x="181279" y="8041"/>
                </a:lnTo>
                <a:lnTo>
                  <a:pt x="188595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17"/>
          <p:cNvSpPr/>
          <p:nvPr/>
        </p:nvSpPr>
        <p:spPr>
          <a:xfrm>
            <a:off x="3526516" y="5443537"/>
            <a:ext cx="222524" cy="25688"/>
          </a:xfrm>
          <a:custGeom>
            <a:avLst/>
            <a:gdLst/>
            <a:ahLst/>
            <a:cxnLst/>
            <a:rect l="0" t="0" r="0" b="0"/>
            <a:pathLst>
              <a:path w="222524" h="25688">
                <a:moveTo>
                  <a:pt x="16784" y="8573"/>
                </a:moveTo>
                <a:lnTo>
                  <a:pt x="16784" y="13124"/>
                </a:lnTo>
                <a:lnTo>
                  <a:pt x="15831" y="14464"/>
                </a:lnTo>
                <a:lnTo>
                  <a:pt x="14244" y="15358"/>
                </a:lnTo>
                <a:lnTo>
                  <a:pt x="8564" y="17040"/>
                </a:lnTo>
                <a:lnTo>
                  <a:pt x="2389" y="17125"/>
                </a:lnTo>
                <a:lnTo>
                  <a:pt x="0" y="17142"/>
                </a:lnTo>
                <a:lnTo>
                  <a:pt x="4297" y="17144"/>
                </a:lnTo>
                <a:lnTo>
                  <a:pt x="6554" y="18097"/>
                </a:lnTo>
                <a:lnTo>
                  <a:pt x="9011" y="19685"/>
                </a:lnTo>
                <a:lnTo>
                  <a:pt x="15248" y="24526"/>
                </a:lnTo>
                <a:lnTo>
                  <a:pt x="18642" y="25188"/>
                </a:lnTo>
                <a:lnTo>
                  <a:pt x="23324" y="25482"/>
                </a:lnTo>
                <a:lnTo>
                  <a:pt x="28580" y="25613"/>
                </a:lnTo>
                <a:lnTo>
                  <a:pt x="41446" y="25687"/>
                </a:lnTo>
                <a:lnTo>
                  <a:pt x="45607" y="24744"/>
                </a:lnTo>
                <a:lnTo>
                  <a:pt x="49334" y="23164"/>
                </a:lnTo>
                <a:lnTo>
                  <a:pt x="52772" y="21158"/>
                </a:lnTo>
                <a:lnTo>
                  <a:pt x="56968" y="19820"/>
                </a:lnTo>
                <a:lnTo>
                  <a:pt x="61671" y="18928"/>
                </a:lnTo>
                <a:lnTo>
                  <a:pt x="66711" y="18334"/>
                </a:lnTo>
                <a:lnTo>
                  <a:pt x="71976" y="17938"/>
                </a:lnTo>
                <a:lnTo>
                  <a:pt x="77391" y="17674"/>
                </a:lnTo>
                <a:lnTo>
                  <a:pt x="88488" y="17380"/>
                </a:lnTo>
                <a:lnTo>
                  <a:pt x="99770" y="17250"/>
                </a:lnTo>
                <a:lnTo>
                  <a:pt x="105445" y="16263"/>
                </a:lnTo>
                <a:lnTo>
                  <a:pt x="111134" y="14651"/>
                </a:lnTo>
                <a:lnTo>
                  <a:pt x="116831" y="12626"/>
                </a:lnTo>
                <a:lnTo>
                  <a:pt x="122534" y="11275"/>
                </a:lnTo>
                <a:lnTo>
                  <a:pt x="128242" y="10374"/>
                </a:lnTo>
                <a:lnTo>
                  <a:pt x="133952" y="9773"/>
                </a:lnTo>
                <a:lnTo>
                  <a:pt x="139663" y="8421"/>
                </a:lnTo>
                <a:lnTo>
                  <a:pt x="145376" y="6567"/>
                </a:lnTo>
                <a:lnTo>
                  <a:pt x="151089" y="4377"/>
                </a:lnTo>
                <a:lnTo>
                  <a:pt x="156803" y="2919"/>
                </a:lnTo>
                <a:lnTo>
                  <a:pt x="162518" y="1946"/>
                </a:lnTo>
                <a:lnTo>
                  <a:pt x="168232" y="1297"/>
                </a:lnTo>
                <a:lnTo>
                  <a:pt x="172994" y="865"/>
                </a:lnTo>
                <a:lnTo>
                  <a:pt x="177121" y="577"/>
                </a:lnTo>
                <a:lnTo>
                  <a:pt x="180826" y="384"/>
                </a:lnTo>
                <a:lnTo>
                  <a:pt x="190021" y="171"/>
                </a:lnTo>
                <a:lnTo>
                  <a:pt x="2225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18"/>
          <p:cNvSpPr/>
          <p:nvPr/>
        </p:nvSpPr>
        <p:spPr>
          <a:xfrm>
            <a:off x="3860482" y="5263559"/>
            <a:ext cx="171451" cy="308567"/>
          </a:xfrm>
          <a:custGeom>
            <a:avLst/>
            <a:gdLst/>
            <a:ahLst/>
            <a:cxnLst/>
            <a:rect l="0" t="0" r="0" b="0"/>
            <a:pathLst>
              <a:path w="171451" h="308567">
                <a:moveTo>
                  <a:pt x="0" y="68536"/>
                </a:moveTo>
                <a:lnTo>
                  <a:pt x="0" y="55765"/>
                </a:lnTo>
                <a:lnTo>
                  <a:pt x="953" y="54307"/>
                </a:lnTo>
                <a:lnTo>
                  <a:pt x="2540" y="53335"/>
                </a:lnTo>
                <a:lnTo>
                  <a:pt x="4551" y="52687"/>
                </a:lnTo>
                <a:lnTo>
                  <a:pt x="5892" y="50350"/>
                </a:lnTo>
                <a:lnTo>
                  <a:pt x="7381" y="42673"/>
                </a:lnTo>
                <a:lnTo>
                  <a:pt x="9683" y="38911"/>
                </a:lnTo>
                <a:lnTo>
                  <a:pt x="13123" y="35451"/>
                </a:lnTo>
                <a:lnTo>
                  <a:pt x="17321" y="32192"/>
                </a:lnTo>
                <a:lnTo>
                  <a:pt x="20120" y="29066"/>
                </a:lnTo>
                <a:lnTo>
                  <a:pt x="21986" y="26030"/>
                </a:lnTo>
                <a:lnTo>
                  <a:pt x="23230" y="23054"/>
                </a:lnTo>
                <a:lnTo>
                  <a:pt x="25964" y="20117"/>
                </a:lnTo>
                <a:lnTo>
                  <a:pt x="29692" y="17206"/>
                </a:lnTo>
                <a:lnTo>
                  <a:pt x="34082" y="14314"/>
                </a:lnTo>
                <a:lnTo>
                  <a:pt x="38914" y="11432"/>
                </a:lnTo>
                <a:lnTo>
                  <a:pt x="44040" y="8559"/>
                </a:lnTo>
                <a:lnTo>
                  <a:pt x="49363" y="5692"/>
                </a:lnTo>
                <a:lnTo>
                  <a:pt x="53863" y="3780"/>
                </a:lnTo>
                <a:lnTo>
                  <a:pt x="57816" y="2505"/>
                </a:lnTo>
                <a:lnTo>
                  <a:pt x="61404" y="1656"/>
                </a:lnTo>
                <a:lnTo>
                  <a:pt x="65701" y="1089"/>
                </a:lnTo>
                <a:lnTo>
                  <a:pt x="70471" y="711"/>
                </a:lnTo>
                <a:lnTo>
                  <a:pt x="79898" y="292"/>
                </a:lnTo>
                <a:lnTo>
                  <a:pt x="87263" y="105"/>
                </a:lnTo>
                <a:lnTo>
                  <a:pt x="101315" y="0"/>
                </a:lnTo>
                <a:lnTo>
                  <a:pt x="105643" y="938"/>
                </a:lnTo>
                <a:lnTo>
                  <a:pt x="109481" y="2515"/>
                </a:lnTo>
                <a:lnTo>
                  <a:pt x="112992" y="4520"/>
                </a:lnTo>
                <a:lnTo>
                  <a:pt x="116286" y="6808"/>
                </a:lnTo>
                <a:lnTo>
                  <a:pt x="119433" y="9287"/>
                </a:lnTo>
                <a:lnTo>
                  <a:pt x="122485" y="11891"/>
                </a:lnTo>
                <a:lnTo>
                  <a:pt x="124519" y="14580"/>
                </a:lnTo>
                <a:lnTo>
                  <a:pt x="128335" y="23868"/>
                </a:lnTo>
                <a:lnTo>
                  <a:pt x="132603" y="33126"/>
                </a:lnTo>
                <a:lnTo>
                  <a:pt x="134122" y="38262"/>
                </a:lnTo>
                <a:lnTo>
                  <a:pt x="135134" y="43590"/>
                </a:lnTo>
                <a:lnTo>
                  <a:pt x="135810" y="49048"/>
                </a:lnTo>
                <a:lnTo>
                  <a:pt x="136260" y="55544"/>
                </a:lnTo>
                <a:lnTo>
                  <a:pt x="136560" y="62732"/>
                </a:lnTo>
                <a:lnTo>
                  <a:pt x="136982" y="83961"/>
                </a:lnTo>
                <a:lnTo>
                  <a:pt x="137125" y="112751"/>
                </a:lnTo>
                <a:lnTo>
                  <a:pt x="136184" y="120873"/>
                </a:lnTo>
                <a:lnTo>
                  <a:pt x="134605" y="129145"/>
                </a:lnTo>
                <a:lnTo>
                  <a:pt x="132599" y="137517"/>
                </a:lnTo>
                <a:lnTo>
                  <a:pt x="130310" y="145955"/>
                </a:lnTo>
                <a:lnTo>
                  <a:pt x="125225" y="162952"/>
                </a:lnTo>
                <a:lnTo>
                  <a:pt x="122536" y="170532"/>
                </a:lnTo>
                <a:lnTo>
                  <a:pt x="119790" y="177491"/>
                </a:lnTo>
                <a:lnTo>
                  <a:pt x="117008" y="184035"/>
                </a:lnTo>
                <a:lnTo>
                  <a:pt x="114200" y="191255"/>
                </a:lnTo>
                <a:lnTo>
                  <a:pt x="108541" y="206898"/>
                </a:lnTo>
                <a:lnTo>
                  <a:pt x="104745" y="214117"/>
                </a:lnTo>
                <a:lnTo>
                  <a:pt x="100310" y="220835"/>
                </a:lnTo>
                <a:lnTo>
                  <a:pt x="95449" y="227219"/>
                </a:lnTo>
                <a:lnTo>
                  <a:pt x="91255" y="232427"/>
                </a:lnTo>
                <a:lnTo>
                  <a:pt x="87506" y="236852"/>
                </a:lnTo>
                <a:lnTo>
                  <a:pt x="84055" y="240754"/>
                </a:lnTo>
                <a:lnTo>
                  <a:pt x="80802" y="245260"/>
                </a:lnTo>
                <a:lnTo>
                  <a:pt x="77680" y="250169"/>
                </a:lnTo>
                <a:lnTo>
                  <a:pt x="74647" y="255347"/>
                </a:lnTo>
                <a:lnTo>
                  <a:pt x="70719" y="259752"/>
                </a:lnTo>
                <a:lnTo>
                  <a:pt x="66197" y="263641"/>
                </a:lnTo>
                <a:lnTo>
                  <a:pt x="61276" y="267185"/>
                </a:lnTo>
                <a:lnTo>
                  <a:pt x="57043" y="269549"/>
                </a:lnTo>
                <a:lnTo>
                  <a:pt x="53269" y="271125"/>
                </a:lnTo>
                <a:lnTo>
                  <a:pt x="49800" y="272175"/>
                </a:lnTo>
                <a:lnTo>
                  <a:pt x="46535" y="272875"/>
                </a:lnTo>
                <a:lnTo>
                  <a:pt x="43406" y="273342"/>
                </a:lnTo>
                <a:lnTo>
                  <a:pt x="40367" y="273654"/>
                </a:lnTo>
                <a:lnTo>
                  <a:pt x="37389" y="273861"/>
                </a:lnTo>
                <a:lnTo>
                  <a:pt x="34451" y="273999"/>
                </a:lnTo>
                <a:lnTo>
                  <a:pt x="27443" y="274221"/>
                </a:lnTo>
                <a:lnTo>
                  <a:pt x="23944" y="271711"/>
                </a:lnTo>
                <a:lnTo>
                  <a:pt x="19214" y="267421"/>
                </a:lnTo>
                <a:lnTo>
                  <a:pt x="13937" y="262339"/>
                </a:lnTo>
                <a:lnTo>
                  <a:pt x="12149" y="259650"/>
                </a:lnTo>
                <a:lnTo>
                  <a:pt x="10162" y="254123"/>
                </a:lnTo>
                <a:lnTo>
                  <a:pt x="9043" y="245656"/>
                </a:lnTo>
                <a:lnTo>
                  <a:pt x="8712" y="237115"/>
                </a:lnTo>
                <a:lnTo>
                  <a:pt x="11175" y="228868"/>
                </a:lnTo>
                <a:lnTo>
                  <a:pt x="15444" y="219804"/>
                </a:lnTo>
                <a:lnTo>
                  <a:pt x="20517" y="212601"/>
                </a:lnTo>
                <a:lnTo>
                  <a:pt x="23203" y="210299"/>
                </a:lnTo>
                <a:lnTo>
                  <a:pt x="25946" y="208765"/>
                </a:lnTo>
                <a:lnTo>
                  <a:pt x="28727" y="207742"/>
                </a:lnTo>
                <a:lnTo>
                  <a:pt x="31534" y="206107"/>
                </a:lnTo>
                <a:lnTo>
                  <a:pt x="34357" y="204065"/>
                </a:lnTo>
                <a:lnTo>
                  <a:pt x="37193" y="201751"/>
                </a:lnTo>
                <a:lnTo>
                  <a:pt x="40988" y="200209"/>
                </a:lnTo>
                <a:lnTo>
                  <a:pt x="45422" y="199180"/>
                </a:lnTo>
                <a:lnTo>
                  <a:pt x="50284" y="198494"/>
                </a:lnTo>
                <a:lnTo>
                  <a:pt x="54478" y="198037"/>
                </a:lnTo>
                <a:lnTo>
                  <a:pt x="58226" y="197733"/>
                </a:lnTo>
                <a:lnTo>
                  <a:pt x="61678" y="197530"/>
                </a:lnTo>
                <a:lnTo>
                  <a:pt x="68052" y="197304"/>
                </a:lnTo>
                <a:lnTo>
                  <a:pt x="79536" y="197177"/>
                </a:lnTo>
                <a:lnTo>
                  <a:pt x="84457" y="197159"/>
                </a:lnTo>
                <a:lnTo>
                  <a:pt x="88690" y="198099"/>
                </a:lnTo>
                <a:lnTo>
                  <a:pt x="92463" y="199679"/>
                </a:lnTo>
                <a:lnTo>
                  <a:pt x="95933" y="201684"/>
                </a:lnTo>
                <a:lnTo>
                  <a:pt x="99198" y="203974"/>
                </a:lnTo>
                <a:lnTo>
                  <a:pt x="102327" y="206453"/>
                </a:lnTo>
                <a:lnTo>
                  <a:pt x="105365" y="209058"/>
                </a:lnTo>
                <a:lnTo>
                  <a:pt x="109296" y="211747"/>
                </a:lnTo>
                <a:lnTo>
                  <a:pt x="113821" y="214493"/>
                </a:lnTo>
                <a:lnTo>
                  <a:pt x="118744" y="217275"/>
                </a:lnTo>
                <a:lnTo>
                  <a:pt x="122977" y="220083"/>
                </a:lnTo>
                <a:lnTo>
                  <a:pt x="126752" y="222907"/>
                </a:lnTo>
                <a:lnTo>
                  <a:pt x="130222" y="225742"/>
                </a:lnTo>
                <a:lnTo>
                  <a:pt x="132534" y="229538"/>
                </a:lnTo>
                <a:lnTo>
                  <a:pt x="135104" y="238834"/>
                </a:lnTo>
                <a:lnTo>
                  <a:pt x="137695" y="243028"/>
                </a:lnTo>
                <a:lnTo>
                  <a:pt x="141326" y="246777"/>
                </a:lnTo>
                <a:lnTo>
                  <a:pt x="145652" y="250228"/>
                </a:lnTo>
                <a:lnTo>
                  <a:pt x="148536" y="254434"/>
                </a:lnTo>
                <a:lnTo>
                  <a:pt x="150459" y="259143"/>
                </a:lnTo>
                <a:lnTo>
                  <a:pt x="152596" y="268502"/>
                </a:lnTo>
                <a:lnTo>
                  <a:pt x="153545" y="275837"/>
                </a:lnTo>
                <a:lnTo>
                  <a:pt x="154751" y="279127"/>
                </a:lnTo>
                <a:lnTo>
                  <a:pt x="160046" y="288307"/>
                </a:lnTo>
                <a:lnTo>
                  <a:pt x="162318" y="297403"/>
                </a:lnTo>
                <a:lnTo>
                  <a:pt x="162845" y="299841"/>
                </a:lnTo>
                <a:lnTo>
                  <a:pt x="165403" y="302466"/>
                </a:lnTo>
                <a:lnTo>
                  <a:pt x="171450" y="3085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19"/>
          <p:cNvSpPr/>
          <p:nvPr/>
        </p:nvSpPr>
        <p:spPr>
          <a:xfrm>
            <a:off x="4126233" y="5246372"/>
            <a:ext cx="162875" cy="265596"/>
          </a:xfrm>
          <a:custGeom>
            <a:avLst/>
            <a:gdLst/>
            <a:ahLst/>
            <a:cxnLst/>
            <a:rect l="0" t="0" r="0" b="0"/>
            <a:pathLst>
              <a:path w="162875" h="265596">
                <a:moveTo>
                  <a:pt x="162874" y="17143"/>
                </a:moveTo>
                <a:lnTo>
                  <a:pt x="162874" y="12592"/>
                </a:lnTo>
                <a:lnTo>
                  <a:pt x="161922" y="11251"/>
                </a:lnTo>
                <a:lnTo>
                  <a:pt x="160334" y="10357"/>
                </a:lnTo>
                <a:lnTo>
                  <a:pt x="155493" y="8923"/>
                </a:lnTo>
                <a:lnTo>
                  <a:pt x="152291" y="8727"/>
                </a:lnTo>
                <a:lnTo>
                  <a:pt x="147025" y="8601"/>
                </a:lnTo>
                <a:lnTo>
                  <a:pt x="62050" y="8570"/>
                </a:lnTo>
                <a:lnTo>
                  <a:pt x="58373" y="6031"/>
                </a:lnTo>
                <a:lnTo>
                  <a:pt x="56059" y="4019"/>
                </a:lnTo>
                <a:lnTo>
                  <a:pt x="53564" y="2678"/>
                </a:lnTo>
                <a:lnTo>
                  <a:pt x="50948" y="1785"/>
                </a:lnTo>
                <a:lnTo>
                  <a:pt x="44457" y="351"/>
                </a:lnTo>
                <a:lnTo>
                  <a:pt x="41029" y="155"/>
                </a:lnTo>
                <a:lnTo>
                  <a:pt x="34403" y="0"/>
                </a:lnTo>
                <a:lnTo>
                  <a:pt x="34297" y="7379"/>
                </a:lnTo>
                <a:lnTo>
                  <a:pt x="34287" y="24948"/>
                </a:lnTo>
                <a:lnTo>
                  <a:pt x="33335" y="29014"/>
                </a:lnTo>
                <a:lnTo>
                  <a:pt x="29736" y="36071"/>
                </a:lnTo>
                <a:lnTo>
                  <a:pt x="28395" y="40239"/>
                </a:lnTo>
                <a:lnTo>
                  <a:pt x="27502" y="44923"/>
                </a:lnTo>
                <a:lnTo>
                  <a:pt x="26906" y="49950"/>
                </a:lnTo>
                <a:lnTo>
                  <a:pt x="25556" y="55207"/>
                </a:lnTo>
                <a:lnTo>
                  <a:pt x="23704" y="60616"/>
                </a:lnTo>
                <a:lnTo>
                  <a:pt x="21517" y="66127"/>
                </a:lnTo>
                <a:lnTo>
                  <a:pt x="20058" y="71707"/>
                </a:lnTo>
                <a:lnTo>
                  <a:pt x="19086" y="77331"/>
                </a:lnTo>
                <a:lnTo>
                  <a:pt x="18438" y="82986"/>
                </a:lnTo>
                <a:lnTo>
                  <a:pt x="17053" y="88660"/>
                </a:lnTo>
                <a:lnTo>
                  <a:pt x="15178" y="94349"/>
                </a:lnTo>
                <a:lnTo>
                  <a:pt x="12975" y="100046"/>
                </a:lnTo>
                <a:lnTo>
                  <a:pt x="10554" y="104796"/>
                </a:lnTo>
                <a:lnTo>
                  <a:pt x="7987" y="108916"/>
                </a:lnTo>
                <a:lnTo>
                  <a:pt x="3548" y="116034"/>
                </a:lnTo>
                <a:lnTo>
                  <a:pt x="1575" y="122372"/>
                </a:lnTo>
                <a:lnTo>
                  <a:pt x="698" y="128364"/>
                </a:lnTo>
                <a:lnTo>
                  <a:pt x="0" y="137112"/>
                </a:lnTo>
                <a:lnTo>
                  <a:pt x="20396" y="116758"/>
                </a:lnTo>
                <a:lnTo>
                  <a:pt x="24074" y="114985"/>
                </a:lnTo>
                <a:lnTo>
                  <a:pt x="28431" y="113803"/>
                </a:lnTo>
                <a:lnTo>
                  <a:pt x="33240" y="113016"/>
                </a:lnTo>
                <a:lnTo>
                  <a:pt x="37399" y="111538"/>
                </a:lnTo>
                <a:lnTo>
                  <a:pt x="41124" y="109601"/>
                </a:lnTo>
                <a:lnTo>
                  <a:pt x="44560" y="107356"/>
                </a:lnTo>
                <a:lnTo>
                  <a:pt x="47803" y="105860"/>
                </a:lnTo>
                <a:lnTo>
                  <a:pt x="50917" y="104862"/>
                </a:lnTo>
                <a:lnTo>
                  <a:pt x="53947" y="104198"/>
                </a:lnTo>
                <a:lnTo>
                  <a:pt x="57871" y="103754"/>
                </a:lnTo>
                <a:lnTo>
                  <a:pt x="62392" y="103459"/>
                </a:lnTo>
                <a:lnTo>
                  <a:pt x="71542" y="103130"/>
                </a:lnTo>
                <a:lnTo>
                  <a:pt x="83002" y="102946"/>
                </a:lnTo>
                <a:lnTo>
                  <a:pt x="92768" y="102902"/>
                </a:lnTo>
                <a:lnTo>
                  <a:pt x="97086" y="103844"/>
                </a:lnTo>
                <a:lnTo>
                  <a:pt x="100919" y="105423"/>
                </a:lnTo>
                <a:lnTo>
                  <a:pt x="104425" y="107429"/>
                </a:lnTo>
                <a:lnTo>
                  <a:pt x="107716" y="108766"/>
                </a:lnTo>
                <a:lnTo>
                  <a:pt x="110862" y="109658"/>
                </a:lnTo>
                <a:lnTo>
                  <a:pt x="113912" y="110252"/>
                </a:lnTo>
                <a:lnTo>
                  <a:pt x="116897" y="111600"/>
                </a:lnTo>
                <a:lnTo>
                  <a:pt x="119840" y="113452"/>
                </a:lnTo>
                <a:lnTo>
                  <a:pt x="122755" y="115639"/>
                </a:lnTo>
                <a:lnTo>
                  <a:pt x="125650" y="118049"/>
                </a:lnTo>
                <a:lnTo>
                  <a:pt x="128533" y="120609"/>
                </a:lnTo>
                <a:lnTo>
                  <a:pt x="134277" y="125993"/>
                </a:lnTo>
                <a:lnTo>
                  <a:pt x="140004" y="131560"/>
                </a:lnTo>
                <a:lnTo>
                  <a:pt x="141913" y="135331"/>
                </a:lnTo>
                <a:lnTo>
                  <a:pt x="143185" y="139750"/>
                </a:lnTo>
                <a:lnTo>
                  <a:pt x="144033" y="144601"/>
                </a:lnTo>
                <a:lnTo>
                  <a:pt x="144975" y="152531"/>
                </a:lnTo>
                <a:lnTo>
                  <a:pt x="145226" y="155979"/>
                </a:lnTo>
                <a:lnTo>
                  <a:pt x="144441" y="160183"/>
                </a:lnTo>
                <a:lnTo>
                  <a:pt x="142966" y="164890"/>
                </a:lnTo>
                <a:lnTo>
                  <a:pt x="141029" y="169933"/>
                </a:lnTo>
                <a:lnTo>
                  <a:pt x="138786" y="175201"/>
                </a:lnTo>
                <a:lnTo>
                  <a:pt x="133753" y="186134"/>
                </a:lnTo>
                <a:lnTo>
                  <a:pt x="119940" y="214363"/>
                </a:lnTo>
                <a:lnTo>
                  <a:pt x="117106" y="220061"/>
                </a:lnTo>
                <a:lnTo>
                  <a:pt x="114264" y="224811"/>
                </a:lnTo>
                <a:lnTo>
                  <a:pt x="111418" y="228931"/>
                </a:lnTo>
                <a:lnTo>
                  <a:pt x="108567" y="232630"/>
                </a:lnTo>
                <a:lnTo>
                  <a:pt x="104762" y="236048"/>
                </a:lnTo>
                <a:lnTo>
                  <a:pt x="100321" y="239280"/>
                </a:lnTo>
                <a:lnTo>
                  <a:pt x="95454" y="242387"/>
                </a:lnTo>
                <a:lnTo>
                  <a:pt x="91257" y="245410"/>
                </a:lnTo>
                <a:lnTo>
                  <a:pt x="87507" y="248379"/>
                </a:lnTo>
                <a:lnTo>
                  <a:pt x="84054" y="251310"/>
                </a:lnTo>
                <a:lnTo>
                  <a:pt x="79848" y="254217"/>
                </a:lnTo>
                <a:lnTo>
                  <a:pt x="75138" y="257107"/>
                </a:lnTo>
                <a:lnTo>
                  <a:pt x="70093" y="259986"/>
                </a:lnTo>
                <a:lnTo>
                  <a:pt x="65778" y="261906"/>
                </a:lnTo>
                <a:lnTo>
                  <a:pt x="61948" y="263186"/>
                </a:lnTo>
                <a:lnTo>
                  <a:pt x="58443" y="264039"/>
                </a:lnTo>
                <a:lnTo>
                  <a:pt x="55153" y="264608"/>
                </a:lnTo>
                <a:lnTo>
                  <a:pt x="52008" y="264987"/>
                </a:lnTo>
                <a:lnTo>
                  <a:pt x="48958" y="265240"/>
                </a:lnTo>
                <a:lnTo>
                  <a:pt x="45020" y="265408"/>
                </a:lnTo>
                <a:lnTo>
                  <a:pt x="35565" y="265595"/>
                </a:lnTo>
                <a:lnTo>
                  <a:pt x="31329" y="264693"/>
                </a:lnTo>
                <a:lnTo>
                  <a:pt x="27552" y="263138"/>
                </a:lnTo>
                <a:lnTo>
                  <a:pt x="19198" y="258352"/>
                </a:lnTo>
                <a:lnTo>
                  <a:pt x="15515" y="257696"/>
                </a:lnTo>
                <a:lnTo>
                  <a:pt x="13200" y="257522"/>
                </a:lnTo>
                <a:lnTo>
                  <a:pt x="10704" y="256452"/>
                </a:lnTo>
                <a:lnTo>
                  <a:pt x="8087" y="254788"/>
                </a:lnTo>
                <a:lnTo>
                  <a:pt x="470" y="248962"/>
                </a:lnTo>
                <a:lnTo>
                  <a:pt x="137" y="244157"/>
                </a:lnTo>
                <a:lnTo>
                  <a:pt x="1042" y="242780"/>
                </a:lnTo>
                <a:lnTo>
                  <a:pt x="2599" y="241863"/>
                </a:lnTo>
                <a:lnTo>
                  <a:pt x="8569" y="2400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20"/>
          <p:cNvSpPr/>
          <p:nvPr/>
        </p:nvSpPr>
        <p:spPr>
          <a:xfrm>
            <a:off x="4392086" y="5229740"/>
            <a:ext cx="167372" cy="256532"/>
          </a:xfrm>
          <a:custGeom>
            <a:avLst/>
            <a:gdLst/>
            <a:ahLst/>
            <a:cxnLst/>
            <a:rect l="0" t="0" r="0" b="0"/>
            <a:pathLst>
              <a:path w="167372" h="256532">
                <a:moveTo>
                  <a:pt x="94189" y="50920"/>
                </a:moveTo>
                <a:lnTo>
                  <a:pt x="94189" y="34975"/>
                </a:lnTo>
                <a:lnTo>
                  <a:pt x="93236" y="34575"/>
                </a:lnTo>
                <a:lnTo>
                  <a:pt x="89638" y="34130"/>
                </a:lnTo>
                <a:lnTo>
                  <a:pt x="87345" y="34965"/>
                </a:lnTo>
                <a:lnTo>
                  <a:pt x="82257" y="38431"/>
                </a:lnTo>
                <a:lnTo>
                  <a:pt x="77121" y="42526"/>
                </a:lnTo>
                <a:lnTo>
                  <a:pt x="72950" y="46554"/>
                </a:lnTo>
                <a:lnTo>
                  <a:pt x="49552" y="69849"/>
                </a:lnTo>
                <a:lnTo>
                  <a:pt x="46333" y="74017"/>
                </a:lnTo>
                <a:lnTo>
                  <a:pt x="43235" y="78700"/>
                </a:lnTo>
                <a:lnTo>
                  <a:pt x="40217" y="83727"/>
                </a:lnTo>
                <a:lnTo>
                  <a:pt x="36300" y="88984"/>
                </a:lnTo>
                <a:lnTo>
                  <a:pt x="31783" y="94393"/>
                </a:lnTo>
                <a:lnTo>
                  <a:pt x="26868" y="99904"/>
                </a:lnTo>
                <a:lnTo>
                  <a:pt x="22638" y="105484"/>
                </a:lnTo>
                <a:lnTo>
                  <a:pt x="18866" y="111108"/>
                </a:lnTo>
                <a:lnTo>
                  <a:pt x="15398" y="116763"/>
                </a:lnTo>
                <a:lnTo>
                  <a:pt x="13087" y="122437"/>
                </a:lnTo>
                <a:lnTo>
                  <a:pt x="11546" y="128126"/>
                </a:lnTo>
                <a:lnTo>
                  <a:pt x="10518" y="133823"/>
                </a:lnTo>
                <a:lnTo>
                  <a:pt x="9833" y="140478"/>
                </a:lnTo>
                <a:lnTo>
                  <a:pt x="9377" y="147773"/>
                </a:lnTo>
                <a:lnTo>
                  <a:pt x="9072" y="155493"/>
                </a:lnTo>
                <a:lnTo>
                  <a:pt x="7917" y="162545"/>
                </a:lnTo>
                <a:lnTo>
                  <a:pt x="6194" y="169152"/>
                </a:lnTo>
                <a:lnTo>
                  <a:pt x="4093" y="175461"/>
                </a:lnTo>
                <a:lnTo>
                  <a:pt x="2692" y="181572"/>
                </a:lnTo>
                <a:lnTo>
                  <a:pt x="1759" y="187552"/>
                </a:lnTo>
                <a:lnTo>
                  <a:pt x="1136" y="193443"/>
                </a:lnTo>
                <a:lnTo>
                  <a:pt x="721" y="199275"/>
                </a:lnTo>
                <a:lnTo>
                  <a:pt x="445" y="205068"/>
                </a:lnTo>
                <a:lnTo>
                  <a:pt x="55" y="219783"/>
                </a:lnTo>
                <a:lnTo>
                  <a:pt x="0" y="223503"/>
                </a:lnTo>
                <a:lnTo>
                  <a:pt x="917" y="227888"/>
                </a:lnTo>
                <a:lnTo>
                  <a:pt x="2480" y="232716"/>
                </a:lnTo>
                <a:lnTo>
                  <a:pt x="7281" y="245051"/>
                </a:lnTo>
                <a:lnTo>
                  <a:pt x="10478" y="249277"/>
                </a:lnTo>
                <a:lnTo>
                  <a:pt x="12664" y="251738"/>
                </a:lnTo>
                <a:lnTo>
                  <a:pt x="16027" y="253379"/>
                </a:lnTo>
                <a:lnTo>
                  <a:pt x="20173" y="254472"/>
                </a:lnTo>
                <a:lnTo>
                  <a:pt x="24842" y="255201"/>
                </a:lnTo>
                <a:lnTo>
                  <a:pt x="28908" y="255687"/>
                </a:lnTo>
                <a:lnTo>
                  <a:pt x="32571" y="256012"/>
                </a:lnTo>
                <a:lnTo>
                  <a:pt x="35965" y="256228"/>
                </a:lnTo>
                <a:lnTo>
                  <a:pt x="42276" y="256468"/>
                </a:lnTo>
                <a:lnTo>
                  <a:pt x="45293" y="256531"/>
                </a:lnTo>
                <a:lnTo>
                  <a:pt x="49209" y="255622"/>
                </a:lnTo>
                <a:lnTo>
                  <a:pt x="53724" y="254063"/>
                </a:lnTo>
                <a:lnTo>
                  <a:pt x="58640" y="252071"/>
                </a:lnTo>
                <a:lnTo>
                  <a:pt x="62869" y="249790"/>
                </a:lnTo>
                <a:lnTo>
                  <a:pt x="66642" y="247317"/>
                </a:lnTo>
                <a:lnTo>
                  <a:pt x="70109" y="244717"/>
                </a:lnTo>
                <a:lnTo>
                  <a:pt x="74325" y="242030"/>
                </a:lnTo>
                <a:lnTo>
                  <a:pt x="79042" y="239287"/>
                </a:lnTo>
                <a:lnTo>
                  <a:pt x="84091" y="236505"/>
                </a:lnTo>
                <a:lnTo>
                  <a:pt x="88409" y="233698"/>
                </a:lnTo>
                <a:lnTo>
                  <a:pt x="92241" y="230875"/>
                </a:lnTo>
                <a:lnTo>
                  <a:pt x="95748" y="228040"/>
                </a:lnTo>
                <a:lnTo>
                  <a:pt x="99038" y="224245"/>
                </a:lnTo>
                <a:lnTo>
                  <a:pt x="102184" y="219809"/>
                </a:lnTo>
                <a:lnTo>
                  <a:pt x="109172" y="208850"/>
                </a:lnTo>
                <a:lnTo>
                  <a:pt x="118628" y="194453"/>
                </a:lnTo>
                <a:lnTo>
                  <a:pt x="122864" y="186613"/>
                </a:lnTo>
                <a:lnTo>
                  <a:pt x="126640" y="178530"/>
                </a:lnTo>
                <a:lnTo>
                  <a:pt x="130110" y="170283"/>
                </a:lnTo>
                <a:lnTo>
                  <a:pt x="136506" y="156040"/>
                </a:lnTo>
                <a:lnTo>
                  <a:pt x="139545" y="149575"/>
                </a:lnTo>
                <a:lnTo>
                  <a:pt x="142524" y="142408"/>
                </a:lnTo>
                <a:lnTo>
                  <a:pt x="145463" y="134772"/>
                </a:lnTo>
                <a:lnTo>
                  <a:pt x="151267" y="118667"/>
                </a:lnTo>
                <a:lnTo>
                  <a:pt x="157021" y="101985"/>
                </a:lnTo>
                <a:lnTo>
                  <a:pt x="158937" y="93536"/>
                </a:lnTo>
                <a:lnTo>
                  <a:pt x="160215" y="85045"/>
                </a:lnTo>
                <a:lnTo>
                  <a:pt x="161066" y="76528"/>
                </a:lnTo>
                <a:lnTo>
                  <a:pt x="162586" y="68944"/>
                </a:lnTo>
                <a:lnTo>
                  <a:pt x="164552" y="61984"/>
                </a:lnTo>
                <a:lnTo>
                  <a:pt x="166815" y="55438"/>
                </a:lnTo>
                <a:lnTo>
                  <a:pt x="167371" y="49169"/>
                </a:lnTo>
                <a:lnTo>
                  <a:pt x="166789" y="43085"/>
                </a:lnTo>
                <a:lnTo>
                  <a:pt x="165449" y="37124"/>
                </a:lnTo>
                <a:lnTo>
                  <a:pt x="164555" y="32198"/>
                </a:lnTo>
                <a:lnTo>
                  <a:pt x="163563" y="24184"/>
                </a:lnTo>
                <a:lnTo>
                  <a:pt x="162346" y="20713"/>
                </a:lnTo>
                <a:lnTo>
                  <a:pt x="158453" y="14317"/>
                </a:lnTo>
                <a:lnTo>
                  <a:pt x="153548" y="8299"/>
                </a:lnTo>
                <a:lnTo>
                  <a:pt x="150906" y="5361"/>
                </a:lnTo>
                <a:lnTo>
                  <a:pt x="147241" y="3402"/>
                </a:lnTo>
                <a:lnTo>
                  <a:pt x="142892" y="2096"/>
                </a:lnTo>
                <a:lnTo>
                  <a:pt x="138087" y="1226"/>
                </a:lnTo>
                <a:lnTo>
                  <a:pt x="133932" y="646"/>
                </a:lnTo>
                <a:lnTo>
                  <a:pt x="130209" y="258"/>
                </a:lnTo>
                <a:lnTo>
                  <a:pt x="126775" y="0"/>
                </a:lnTo>
                <a:lnTo>
                  <a:pt x="122580" y="781"/>
                </a:lnTo>
                <a:lnTo>
                  <a:pt x="117879" y="2254"/>
                </a:lnTo>
                <a:lnTo>
                  <a:pt x="112839" y="4188"/>
                </a:lnTo>
                <a:lnTo>
                  <a:pt x="107575" y="6430"/>
                </a:lnTo>
                <a:lnTo>
                  <a:pt x="96646" y="11462"/>
                </a:lnTo>
                <a:lnTo>
                  <a:pt x="79782" y="19649"/>
                </a:lnTo>
                <a:lnTo>
                  <a:pt x="75059" y="23406"/>
                </a:lnTo>
                <a:lnTo>
                  <a:pt x="70959" y="27814"/>
                </a:lnTo>
                <a:lnTo>
                  <a:pt x="67272" y="32658"/>
                </a:lnTo>
                <a:lnTo>
                  <a:pt x="63861" y="36841"/>
                </a:lnTo>
                <a:lnTo>
                  <a:pt x="60636" y="40581"/>
                </a:lnTo>
                <a:lnTo>
                  <a:pt x="57533" y="44027"/>
                </a:lnTo>
                <a:lnTo>
                  <a:pt x="54511" y="48230"/>
                </a:lnTo>
                <a:lnTo>
                  <a:pt x="51545" y="52937"/>
                </a:lnTo>
                <a:lnTo>
                  <a:pt x="48614" y="57979"/>
                </a:lnTo>
                <a:lnTo>
                  <a:pt x="45708" y="62293"/>
                </a:lnTo>
                <a:lnTo>
                  <a:pt x="42818" y="66122"/>
                </a:lnTo>
                <a:lnTo>
                  <a:pt x="34181" y="766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21"/>
          <p:cNvSpPr/>
          <p:nvPr/>
        </p:nvSpPr>
        <p:spPr>
          <a:xfrm>
            <a:off x="4614874" y="5203552"/>
            <a:ext cx="145324" cy="238749"/>
          </a:xfrm>
          <a:custGeom>
            <a:avLst/>
            <a:gdLst/>
            <a:ahLst/>
            <a:cxnLst/>
            <a:rect l="0" t="0" r="0" b="0"/>
            <a:pathLst>
              <a:path w="145324" h="238749">
                <a:moveTo>
                  <a:pt x="17133" y="34245"/>
                </a:moveTo>
                <a:lnTo>
                  <a:pt x="33894" y="34245"/>
                </a:lnTo>
                <a:lnTo>
                  <a:pt x="36648" y="36785"/>
                </a:lnTo>
                <a:lnTo>
                  <a:pt x="41625" y="41626"/>
                </a:lnTo>
                <a:lnTo>
                  <a:pt x="41081" y="42976"/>
                </a:lnTo>
                <a:lnTo>
                  <a:pt x="37937" y="47015"/>
                </a:lnTo>
                <a:lnTo>
                  <a:pt x="36717" y="49426"/>
                </a:lnTo>
                <a:lnTo>
                  <a:pt x="35362" y="54645"/>
                </a:lnTo>
                <a:lnTo>
                  <a:pt x="34760" y="60139"/>
                </a:lnTo>
                <a:lnTo>
                  <a:pt x="34599" y="62938"/>
                </a:lnTo>
                <a:lnTo>
                  <a:pt x="33540" y="66708"/>
                </a:lnTo>
                <a:lnTo>
                  <a:pt x="31881" y="71127"/>
                </a:lnTo>
                <a:lnTo>
                  <a:pt x="29823" y="75978"/>
                </a:lnTo>
                <a:lnTo>
                  <a:pt x="27498" y="80165"/>
                </a:lnTo>
                <a:lnTo>
                  <a:pt x="24995" y="83908"/>
                </a:lnTo>
                <a:lnTo>
                  <a:pt x="22375" y="87356"/>
                </a:lnTo>
                <a:lnTo>
                  <a:pt x="20627" y="91560"/>
                </a:lnTo>
                <a:lnTo>
                  <a:pt x="19463" y="96267"/>
                </a:lnTo>
                <a:lnTo>
                  <a:pt x="18686" y="101311"/>
                </a:lnTo>
                <a:lnTo>
                  <a:pt x="17216" y="106578"/>
                </a:lnTo>
                <a:lnTo>
                  <a:pt x="15283" y="111995"/>
                </a:lnTo>
                <a:lnTo>
                  <a:pt x="13042" y="117511"/>
                </a:lnTo>
                <a:lnTo>
                  <a:pt x="10596" y="122140"/>
                </a:lnTo>
                <a:lnTo>
                  <a:pt x="8013" y="126180"/>
                </a:lnTo>
                <a:lnTo>
                  <a:pt x="5338" y="129825"/>
                </a:lnTo>
                <a:lnTo>
                  <a:pt x="3554" y="134160"/>
                </a:lnTo>
                <a:lnTo>
                  <a:pt x="2365" y="138955"/>
                </a:lnTo>
                <a:lnTo>
                  <a:pt x="1573" y="144057"/>
                </a:lnTo>
                <a:lnTo>
                  <a:pt x="1045" y="149363"/>
                </a:lnTo>
                <a:lnTo>
                  <a:pt x="693" y="154805"/>
                </a:lnTo>
                <a:lnTo>
                  <a:pt x="458" y="160338"/>
                </a:lnTo>
                <a:lnTo>
                  <a:pt x="197" y="171567"/>
                </a:lnTo>
                <a:lnTo>
                  <a:pt x="0" y="206869"/>
                </a:lnTo>
                <a:lnTo>
                  <a:pt x="949" y="210288"/>
                </a:lnTo>
                <a:lnTo>
                  <a:pt x="4543" y="216626"/>
                </a:lnTo>
                <a:lnTo>
                  <a:pt x="6775" y="222618"/>
                </a:lnTo>
                <a:lnTo>
                  <a:pt x="7370" y="225550"/>
                </a:lnTo>
                <a:lnTo>
                  <a:pt x="8719" y="227504"/>
                </a:lnTo>
                <a:lnTo>
                  <a:pt x="10571" y="228807"/>
                </a:lnTo>
                <a:lnTo>
                  <a:pt x="12759" y="229676"/>
                </a:lnTo>
                <a:lnTo>
                  <a:pt x="15169" y="230255"/>
                </a:lnTo>
                <a:lnTo>
                  <a:pt x="17729" y="230640"/>
                </a:lnTo>
                <a:lnTo>
                  <a:pt x="20388" y="230898"/>
                </a:lnTo>
                <a:lnTo>
                  <a:pt x="22160" y="232022"/>
                </a:lnTo>
                <a:lnTo>
                  <a:pt x="23342" y="233724"/>
                </a:lnTo>
                <a:lnTo>
                  <a:pt x="24130" y="235811"/>
                </a:lnTo>
                <a:lnTo>
                  <a:pt x="26560" y="237203"/>
                </a:lnTo>
                <a:lnTo>
                  <a:pt x="30085" y="238130"/>
                </a:lnTo>
                <a:lnTo>
                  <a:pt x="34340" y="238748"/>
                </a:lnTo>
                <a:lnTo>
                  <a:pt x="37177" y="238208"/>
                </a:lnTo>
                <a:lnTo>
                  <a:pt x="39068" y="236895"/>
                </a:lnTo>
                <a:lnTo>
                  <a:pt x="40329" y="235068"/>
                </a:lnTo>
                <a:lnTo>
                  <a:pt x="43075" y="233849"/>
                </a:lnTo>
                <a:lnTo>
                  <a:pt x="46810" y="233037"/>
                </a:lnTo>
                <a:lnTo>
                  <a:pt x="51205" y="232496"/>
                </a:lnTo>
                <a:lnTo>
                  <a:pt x="55088" y="231182"/>
                </a:lnTo>
                <a:lnTo>
                  <a:pt x="58629" y="229354"/>
                </a:lnTo>
                <a:lnTo>
                  <a:pt x="66605" y="224127"/>
                </a:lnTo>
                <a:lnTo>
                  <a:pt x="69164" y="221793"/>
                </a:lnTo>
                <a:lnTo>
                  <a:pt x="80916" y="210359"/>
                </a:lnTo>
                <a:lnTo>
                  <a:pt x="87708" y="203640"/>
                </a:lnTo>
                <a:lnTo>
                  <a:pt x="90853" y="199563"/>
                </a:lnTo>
                <a:lnTo>
                  <a:pt x="93902" y="194940"/>
                </a:lnTo>
                <a:lnTo>
                  <a:pt x="96888" y="189952"/>
                </a:lnTo>
                <a:lnTo>
                  <a:pt x="99830" y="183770"/>
                </a:lnTo>
                <a:lnTo>
                  <a:pt x="102745" y="176791"/>
                </a:lnTo>
                <a:lnTo>
                  <a:pt x="105640" y="169281"/>
                </a:lnTo>
                <a:lnTo>
                  <a:pt x="108522" y="162369"/>
                </a:lnTo>
                <a:lnTo>
                  <a:pt x="111397" y="155856"/>
                </a:lnTo>
                <a:lnTo>
                  <a:pt x="114266" y="149609"/>
                </a:lnTo>
                <a:lnTo>
                  <a:pt x="117130" y="142587"/>
                </a:lnTo>
                <a:lnTo>
                  <a:pt x="119993" y="135048"/>
                </a:lnTo>
                <a:lnTo>
                  <a:pt x="122854" y="127164"/>
                </a:lnTo>
                <a:lnTo>
                  <a:pt x="125713" y="120004"/>
                </a:lnTo>
                <a:lnTo>
                  <a:pt x="128573" y="113325"/>
                </a:lnTo>
                <a:lnTo>
                  <a:pt x="131431" y="106968"/>
                </a:lnTo>
                <a:lnTo>
                  <a:pt x="133337" y="100824"/>
                </a:lnTo>
                <a:lnTo>
                  <a:pt x="134607" y="94824"/>
                </a:lnTo>
                <a:lnTo>
                  <a:pt x="135454" y="88918"/>
                </a:lnTo>
                <a:lnTo>
                  <a:pt x="136971" y="83076"/>
                </a:lnTo>
                <a:lnTo>
                  <a:pt x="138935" y="77277"/>
                </a:lnTo>
                <a:lnTo>
                  <a:pt x="141197" y="71505"/>
                </a:lnTo>
                <a:lnTo>
                  <a:pt x="142705" y="65753"/>
                </a:lnTo>
                <a:lnTo>
                  <a:pt x="143710" y="60013"/>
                </a:lnTo>
                <a:lnTo>
                  <a:pt x="144380" y="54281"/>
                </a:lnTo>
                <a:lnTo>
                  <a:pt x="144827" y="48555"/>
                </a:lnTo>
                <a:lnTo>
                  <a:pt x="145125" y="42833"/>
                </a:lnTo>
                <a:lnTo>
                  <a:pt x="145323" y="37112"/>
                </a:lnTo>
                <a:lnTo>
                  <a:pt x="144504" y="32347"/>
                </a:lnTo>
                <a:lnTo>
                  <a:pt x="143004" y="28217"/>
                </a:lnTo>
                <a:lnTo>
                  <a:pt x="138798" y="21089"/>
                </a:lnTo>
                <a:lnTo>
                  <a:pt x="136343" y="17854"/>
                </a:lnTo>
                <a:lnTo>
                  <a:pt x="133754" y="14745"/>
                </a:lnTo>
                <a:lnTo>
                  <a:pt x="130123" y="11720"/>
                </a:lnTo>
                <a:lnTo>
                  <a:pt x="125797" y="8751"/>
                </a:lnTo>
                <a:lnTo>
                  <a:pt x="121008" y="5819"/>
                </a:lnTo>
                <a:lnTo>
                  <a:pt x="116863" y="3864"/>
                </a:lnTo>
                <a:lnTo>
                  <a:pt x="113147" y="2561"/>
                </a:lnTo>
                <a:lnTo>
                  <a:pt x="109717" y="1693"/>
                </a:lnTo>
                <a:lnTo>
                  <a:pt x="105526" y="1114"/>
                </a:lnTo>
                <a:lnTo>
                  <a:pt x="100827" y="728"/>
                </a:lnTo>
                <a:lnTo>
                  <a:pt x="95789" y="470"/>
                </a:lnTo>
                <a:lnTo>
                  <a:pt x="85111" y="184"/>
                </a:lnTo>
                <a:lnTo>
                  <a:pt x="67285" y="0"/>
                </a:lnTo>
                <a:lnTo>
                  <a:pt x="62950" y="938"/>
                </a:lnTo>
                <a:lnTo>
                  <a:pt x="58155" y="2515"/>
                </a:lnTo>
                <a:lnTo>
                  <a:pt x="53054" y="4520"/>
                </a:lnTo>
                <a:lnTo>
                  <a:pt x="48700" y="6808"/>
                </a:lnTo>
                <a:lnTo>
                  <a:pt x="44845" y="9286"/>
                </a:lnTo>
                <a:lnTo>
                  <a:pt x="41323" y="11891"/>
                </a:lnTo>
                <a:lnTo>
                  <a:pt x="37069" y="13627"/>
                </a:lnTo>
                <a:lnTo>
                  <a:pt x="32329" y="14785"/>
                </a:lnTo>
                <a:lnTo>
                  <a:pt x="17133" y="171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22"/>
          <p:cNvSpPr/>
          <p:nvPr/>
        </p:nvSpPr>
        <p:spPr>
          <a:xfrm>
            <a:off x="2300287" y="5778218"/>
            <a:ext cx="248603" cy="16793"/>
          </a:xfrm>
          <a:custGeom>
            <a:avLst/>
            <a:gdLst/>
            <a:ahLst/>
            <a:cxnLst/>
            <a:rect l="0" t="0" r="0" b="0"/>
            <a:pathLst>
              <a:path w="248603" h="16793">
                <a:moveTo>
                  <a:pt x="0" y="8219"/>
                </a:moveTo>
                <a:lnTo>
                  <a:pt x="67312" y="8219"/>
                </a:lnTo>
                <a:lnTo>
                  <a:pt x="71545" y="7267"/>
                </a:lnTo>
                <a:lnTo>
                  <a:pt x="75319" y="5679"/>
                </a:lnTo>
                <a:lnTo>
                  <a:pt x="78788" y="3669"/>
                </a:lnTo>
                <a:lnTo>
                  <a:pt x="83958" y="2327"/>
                </a:lnTo>
                <a:lnTo>
                  <a:pt x="90262" y="1434"/>
                </a:lnTo>
                <a:lnTo>
                  <a:pt x="97322" y="838"/>
                </a:lnTo>
                <a:lnTo>
                  <a:pt x="107707" y="176"/>
                </a:lnTo>
                <a:lnTo>
                  <a:pt x="111809" y="0"/>
                </a:lnTo>
                <a:lnTo>
                  <a:pt x="116450" y="835"/>
                </a:lnTo>
                <a:lnTo>
                  <a:pt x="121448" y="2344"/>
                </a:lnTo>
                <a:lnTo>
                  <a:pt x="126685" y="4302"/>
                </a:lnTo>
                <a:lnTo>
                  <a:pt x="133034" y="5608"/>
                </a:lnTo>
                <a:lnTo>
                  <a:pt x="140125" y="6478"/>
                </a:lnTo>
                <a:lnTo>
                  <a:pt x="153718" y="7445"/>
                </a:lnTo>
                <a:lnTo>
                  <a:pt x="162934" y="7875"/>
                </a:lnTo>
                <a:lnTo>
                  <a:pt x="170205" y="8066"/>
                </a:lnTo>
                <a:lnTo>
                  <a:pt x="195271" y="8206"/>
                </a:lnTo>
                <a:lnTo>
                  <a:pt x="208223" y="8217"/>
                </a:lnTo>
                <a:lnTo>
                  <a:pt x="211205" y="9170"/>
                </a:lnTo>
                <a:lnTo>
                  <a:pt x="214146" y="10758"/>
                </a:lnTo>
                <a:lnTo>
                  <a:pt x="217059" y="12769"/>
                </a:lnTo>
                <a:lnTo>
                  <a:pt x="219954" y="14110"/>
                </a:lnTo>
                <a:lnTo>
                  <a:pt x="222836" y="15004"/>
                </a:lnTo>
                <a:lnTo>
                  <a:pt x="225709" y="15600"/>
                </a:lnTo>
                <a:lnTo>
                  <a:pt x="228578" y="15997"/>
                </a:lnTo>
                <a:lnTo>
                  <a:pt x="234305" y="16438"/>
                </a:lnTo>
                <a:lnTo>
                  <a:pt x="240026" y="16635"/>
                </a:lnTo>
                <a:lnTo>
                  <a:pt x="248602" y="167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23"/>
          <p:cNvSpPr/>
          <p:nvPr/>
        </p:nvSpPr>
        <p:spPr>
          <a:xfrm>
            <a:off x="2609003" y="5692140"/>
            <a:ext cx="34185" cy="257176"/>
          </a:xfrm>
          <a:custGeom>
            <a:avLst/>
            <a:gdLst/>
            <a:ahLst/>
            <a:cxnLst/>
            <a:rect l="0" t="0" r="0" b="0"/>
            <a:pathLst>
              <a:path w="34185" h="257176">
                <a:moveTo>
                  <a:pt x="34184" y="0"/>
                </a:moveTo>
                <a:lnTo>
                  <a:pt x="34184" y="56473"/>
                </a:lnTo>
                <a:lnTo>
                  <a:pt x="33231" y="63366"/>
                </a:lnTo>
                <a:lnTo>
                  <a:pt x="31644" y="70819"/>
                </a:lnTo>
                <a:lnTo>
                  <a:pt x="29633" y="78645"/>
                </a:lnTo>
                <a:lnTo>
                  <a:pt x="27340" y="86720"/>
                </a:lnTo>
                <a:lnTo>
                  <a:pt x="22252" y="103312"/>
                </a:lnTo>
                <a:lnTo>
                  <a:pt x="20514" y="111737"/>
                </a:lnTo>
                <a:lnTo>
                  <a:pt x="19356" y="120211"/>
                </a:lnTo>
                <a:lnTo>
                  <a:pt x="18584" y="128719"/>
                </a:lnTo>
                <a:lnTo>
                  <a:pt x="17116" y="137247"/>
                </a:lnTo>
                <a:lnTo>
                  <a:pt x="15185" y="145791"/>
                </a:lnTo>
                <a:lnTo>
                  <a:pt x="12946" y="154343"/>
                </a:lnTo>
                <a:lnTo>
                  <a:pt x="11453" y="161951"/>
                </a:lnTo>
                <a:lnTo>
                  <a:pt x="10457" y="168927"/>
                </a:lnTo>
                <a:lnTo>
                  <a:pt x="9794" y="175483"/>
                </a:lnTo>
                <a:lnTo>
                  <a:pt x="9351" y="181759"/>
                </a:lnTo>
                <a:lnTo>
                  <a:pt x="9056" y="187847"/>
                </a:lnTo>
                <a:lnTo>
                  <a:pt x="8729" y="199693"/>
                </a:lnTo>
                <a:lnTo>
                  <a:pt x="8583" y="211307"/>
                </a:lnTo>
                <a:lnTo>
                  <a:pt x="7592" y="216119"/>
                </a:lnTo>
                <a:lnTo>
                  <a:pt x="5978" y="220279"/>
                </a:lnTo>
                <a:lnTo>
                  <a:pt x="3950" y="224005"/>
                </a:lnTo>
                <a:lnTo>
                  <a:pt x="2598" y="227442"/>
                </a:lnTo>
                <a:lnTo>
                  <a:pt x="1697" y="230685"/>
                </a:lnTo>
                <a:lnTo>
                  <a:pt x="695" y="236829"/>
                </a:lnTo>
                <a:lnTo>
                  <a:pt x="131" y="244691"/>
                </a:lnTo>
                <a:lnTo>
                  <a:pt x="0" y="246863"/>
                </a:lnTo>
                <a:lnTo>
                  <a:pt x="917" y="247443"/>
                </a:lnTo>
                <a:lnTo>
                  <a:pt x="2481" y="247829"/>
                </a:lnTo>
                <a:lnTo>
                  <a:pt x="4476" y="248087"/>
                </a:lnTo>
                <a:lnTo>
                  <a:pt x="5806" y="249211"/>
                </a:lnTo>
                <a:lnTo>
                  <a:pt x="6693" y="250913"/>
                </a:lnTo>
                <a:lnTo>
                  <a:pt x="8363" y="256808"/>
                </a:lnTo>
                <a:lnTo>
                  <a:pt x="9350" y="256930"/>
                </a:lnTo>
                <a:lnTo>
                  <a:pt x="10960" y="257012"/>
                </a:lnTo>
                <a:lnTo>
                  <a:pt x="1703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24"/>
          <p:cNvSpPr/>
          <p:nvPr/>
        </p:nvSpPr>
        <p:spPr>
          <a:xfrm>
            <a:off x="2771775" y="5700715"/>
            <a:ext cx="120015" cy="218908"/>
          </a:xfrm>
          <a:custGeom>
            <a:avLst/>
            <a:gdLst/>
            <a:ahLst/>
            <a:cxnLst/>
            <a:rect l="0" t="0" r="0" b="0"/>
            <a:pathLst>
              <a:path w="120015" h="218908">
                <a:moveTo>
                  <a:pt x="25717" y="17142"/>
                </a:moveTo>
                <a:lnTo>
                  <a:pt x="25717" y="9761"/>
                </a:lnTo>
                <a:lnTo>
                  <a:pt x="28257" y="6559"/>
                </a:lnTo>
                <a:lnTo>
                  <a:pt x="33098" y="1294"/>
                </a:lnTo>
                <a:lnTo>
                  <a:pt x="32543" y="861"/>
                </a:lnTo>
                <a:lnTo>
                  <a:pt x="29385" y="381"/>
                </a:lnTo>
                <a:lnTo>
                  <a:pt x="25812" y="7"/>
                </a:lnTo>
                <a:lnTo>
                  <a:pt x="21195" y="0"/>
                </a:lnTo>
                <a:lnTo>
                  <a:pt x="18892" y="952"/>
                </a:lnTo>
                <a:lnTo>
                  <a:pt x="16405" y="2538"/>
                </a:lnTo>
                <a:lnTo>
                  <a:pt x="13794" y="4549"/>
                </a:lnTo>
                <a:lnTo>
                  <a:pt x="11101" y="6842"/>
                </a:lnTo>
                <a:lnTo>
                  <a:pt x="8353" y="9322"/>
                </a:lnTo>
                <a:lnTo>
                  <a:pt x="5568" y="11929"/>
                </a:lnTo>
                <a:lnTo>
                  <a:pt x="3712" y="14619"/>
                </a:lnTo>
                <a:lnTo>
                  <a:pt x="1649" y="20148"/>
                </a:lnTo>
                <a:lnTo>
                  <a:pt x="733" y="25781"/>
                </a:lnTo>
                <a:lnTo>
                  <a:pt x="325" y="31459"/>
                </a:lnTo>
                <a:lnTo>
                  <a:pt x="42" y="41170"/>
                </a:lnTo>
                <a:lnTo>
                  <a:pt x="0" y="58695"/>
                </a:lnTo>
                <a:lnTo>
                  <a:pt x="2540" y="61963"/>
                </a:lnTo>
                <a:lnTo>
                  <a:pt x="4550" y="64168"/>
                </a:lnTo>
                <a:lnTo>
                  <a:pt x="6843" y="65638"/>
                </a:lnTo>
                <a:lnTo>
                  <a:pt x="9325" y="66617"/>
                </a:lnTo>
                <a:lnTo>
                  <a:pt x="11931" y="67271"/>
                </a:lnTo>
                <a:lnTo>
                  <a:pt x="14621" y="67706"/>
                </a:lnTo>
                <a:lnTo>
                  <a:pt x="17368" y="67996"/>
                </a:lnTo>
                <a:lnTo>
                  <a:pt x="20151" y="68190"/>
                </a:lnTo>
                <a:lnTo>
                  <a:pt x="22959" y="68319"/>
                </a:lnTo>
                <a:lnTo>
                  <a:pt x="28618" y="68463"/>
                </a:lnTo>
                <a:lnTo>
                  <a:pt x="31461" y="69453"/>
                </a:lnTo>
                <a:lnTo>
                  <a:pt x="34309" y="71066"/>
                </a:lnTo>
                <a:lnTo>
                  <a:pt x="37160" y="73094"/>
                </a:lnTo>
                <a:lnTo>
                  <a:pt x="40013" y="74446"/>
                </a:lnTo>
                <a:lnTo>
                  <a:pt x="42868" y="75347"/>
                </a:lnTo>
                <a:lnTo>
                  <a:pt x="45723" y="75948"/>
                </a:lnTo>
                <a:lnTo>
                  <a:pt x="48579" y="77301"/>
                </a:lnTo>
                <a:lnTo>
                  <a:pt x="51436" y="79156"/>
                </a:lnTo>
                <a:lnTo>
                  <a:pt x="54293" y="81344"/>
                </a:lnTo>
                <a:lnTo>
                  <a:pt x="58103" y="82804"/>
                </a:lnTo>
                <a:lnTo>
                  <a:pt x="62547" y="83777"/>
                </a:lnTo>
                <a:lnTo>
                  <a:pt x="67416" y="84425"/>
                </a:lnTo>
                <a:lnTo>
                  <a:pt x="71614" y="85810"/>
                </a:lnTo>
                <a:lnTo>
                  <a:pt x="75365" y="87686"/>
                </a:lnTo>
                <a:lnTo>
                  <a:pt x="78818" y="89888"/>
                </a:lnTo>
                <a:lnTo>
                  <a:pt x="81120" y="92310"/>
                </a:lnTo>
                <a:lnTo>
                  <a:pt x="82655" y="94876"/>
                </a:lnTo>
                <a:lnTo>
                  <a:pt x="83678" y="97540"/>
                </a:lnTo>
                <a:lnTo>
                  <a:pt x="86265" y="100268"/>
                </a:lnTo>
                <a:lnTo>
                  <a:pt x="89895" y="103040"/>
                </a:lnTo>
                <a:lnTo>
                  <a:pt x="94220" y="105839"/>
                </a:lnTo>
                <a:lnTo>
                  <a:pt x="97103" y="108659"/>
                </a:lnTo>
                <a:lnTo>
                  <a:pt x="99025" y="111491"/>
                </a:lnTo>
                <a:lnTo>
                  <a:pt x="102113" y="118130"/>
                </a:lnTo>
                <a:lnTo>
                  <a:pt x="106661" y="127430"/>
                </a:lnTo>
                <a:lnTo>
                  <a:pt x="108255" y="131625"/>
                </a:lnTo>
                <a:lnTo>
                  <a:pt x="109317" y="135374"/>
                </a:lnTo>
                <a:lnTo>
                  <a:pt x="110026" y="138826"/>
                </a:lnTo>
                <a:lnTo>
                  <a:pt x="110498" y="143032"/>
                </a:lnTo>
                <a:lnTo>
                  <a:pt x="110813" y="147741"/>
                </a:lnTo>
                <a:lnTo>
                  <a:pt x="111162" y="157101"/>
                </a:lnTo>
                <a:lnTo>
                  <a:pt x="111318" y="164437"/>
                </a:lnTo>
                <a:lnTo>
                  <a:pt x="110407" y="168678"/>
                </a:lnTo>
                <a:lnTo>
                  <a:pt x="108847" y="173411"/>
                </a:lnTo>
                <a:lnTo>
                  <a:pt x="106854" y="178471"/>
                </a:lnTo>
                <a:lnTo>
                  <a:pt x="104574" y="182797"/>
                </a:lnTo>
                <a:lnTo>
                  <a:pt x="102101" y="186634"/>
                </a:lnTo>
                <a:lnTo>
                  <a:pt x="99499" y="190145"/>
                </a:lnTo>
                <a:lnTo>
                  <a:pt x="96813" y="193437"/>
                </a:lnTo>
                <a:lnTo>
                  <a:pt x="94069" y="196584"/>
                </a:lnTo>
                <a:lnTo>
                  <a:pt x="91288" y="199635"/>
                </a:lnTo>
                <a:lnTo>
                  <a:pt x="89433" y="202622"/>
                </a:lnTo>
                <a:lnTo>
                  <a:pt x="87373" y="208480"/>
                </a:lnTo>
                <a:lnTo>
                  <a:pt x="85871" y="210424"/>
                </a:lnTo>
                <a:lnTo>
                  <a:pt x="83917" y="211719"/>
                </a:lnTo>
                <a:lnTo>
                  <a:pt x="81662" y="212582"/>
                </a:lnTo>
                <a:lnTo>
                  <a:pt x="79206" y="214111"/>
                </a:lnTo>
                <a:lnTo>
                  <a:pt x="76616" y="216082"/>
                </a:lnTo>
                <a:lnTo>
                  <a:pt x="73937" y="218349"/>
                </a:lnTo>
                <a:lnTo>
                  <a:pt x="71199" y="218907"/>
                </a:lnTo>
                <a:lnTo>
                  <a:pt x="68421" y="218327"/>
                </a:lnTo>
                <a:lnTo>
                  <a:pt x="65616" y="216988"/>
                </a:lnTo>
                <a:lnTo>
                  <a:pt x="62794" y="216095"/>
                </a:lnTo>
                <a:lnTo>
                  <a:pt x="59960" y="215500"/>
                </a:lnTo>
                <a:lnTo>
                  <a:pt x="57118" y="215103"/>
                </a:lnTo>
                <a:lnTo>
                  <a:pt x="54271" y="214839"/>
                </a:lnTo>
                <a:lnTo>
                  <a:pt x="51421" y="214662"/>
                </a:lnTo>
                <a:lnTo>
                  <a:pt x="48568" y="214545"/>
                </a:lnTo>
                <a:lnTo>
                  <a:pt x="46666" y="213514"/>
                </a:lnTo>
                <a:lnTo>
                  <a:pt x="45398" y="211874"/>
                </a:lnTo>
                <a:lnTo>
                  <a:pt x="44552" y="209829"/>
                </a:lnTo>
                <a:lnTo>
                  <a:pt x="41073" y="205015"/>
                </a:lnTo>
                <a:lnTo>
                  <a:pt x="38812" y="202399"/>
                </a:lnTo>
                <a:lnTo>
                  <a:pt x="37305" y="198749"/>
                </a:lnTo>
                <a:lnTo>
                  <a:pt x="36300" y="194411"/>
                </a:lnTo>
                <a:lnTo>
                  <a:pt x="35629" y="189614"/>
                </a:lnTo>
                <a:lnTo>
                  <a:pt x="34230" y="184511"/>
                </a:lnTo>
                <a:lnTo>
                  <a:pt x="32345" y="179204"/>
                </a:lnTo>
                <a:lnTo>
                  <a:pt x="30136" y="173761"/>
                </a:lnTo>
                <a:lnTo>
                  <a:pt x="29615" y="168227"/>
                </a:lnTo>
                <a:lnTo>
                  <a:pt x="30221" y="162633"/>
                </a:lnTo>
                <a:lnTo>
                  <a:pt x="31577" y="156998"/>
                </a:lnTo>
                <a:lnTo>
                  <a:pt x="32481" y="150385"/>
                </a:lnTo>
                <a:lnTo>
                  <a:pt x="33084" y="143118"/>
                </a:lnTo>
                <a:lnTo>
                  <a:pt x="33486" y="135416"/>
                </a:lnTo>
                <a:lnTo>
                  <a:pt x="34706" y="128376"/>
                </a:lnTo>
                <a:lnTo>
                  <a:pt x="36472" y="121778"/>
                </a:lnTo>
                <a:lnTo>
                  <a:pt x="46151" y="92951"/>
                </a:lnTo>
                <a:lnTo>
                  <a:pt x="49817" y="85779"/>
                </a:lnTo>
                <a:lnTo>
                  <a:pt x="54166" y="79092"/>
                </a:lnTo>
                <a:lnTo>
                  <a:pt x="58971" y="72730"/>
                </a:lnTo>
                <a:lnTo>
                  <a:pt x="63126" y="66583"/>
                </a:lnTo>
                <a:lnTo>
                  <a:pt x="66849" y="60580"/>
                </a:lnTo>
                <a:lnTo>
                  <a:pt x="70283" y="54674"/>
                </a:lnTo>
                <a:lnTo>
                  <a:pt x="76639" y="43030"/>
                </a:lnTo>
                <a:lnTo>
                  <a:pt x="79668" y="37259"/>
                </a:lnTo>
                <a:lnTo>
                  <a:pt x="82639" y="32458"/>
                </a:lnTo>
                <a:lnTo>
                  <a:pt x="85572" y="28305"/>
                </a:lnTo>
                <a:lnTo>
                  <a:pt x="88481" y="24584"/>
                </a:lnTo>
                <a:lnTo>
                  <a:pt x="92324" y="21151"/>
                </a:lnTo>
                <a:lnTo>
                  <a:pt x="96792" y="17910"/>
                </a:lnTo>
                <a:lnTo>
                  <a:pt x="108548" y="10415"/>
                </a:lnTo>
                <a:lnTo>
                  <a:pt x="110465" y="9800"/>
                </a:lnTo>
                <a:lnTo>
                  <a:pt x="112696" y="9389"/>
                </a:lnTo>
                <a:lnTo>
                  <a:pt x="120014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25"/>
          <p:cNvSpPr/>
          <p:nvPr/>
        </p:nvSpPr>
        <p:spPr>
          <a:xfrm>
            <a:off x="3028950" y="5666422"/>
            <a:ext cx="162878" cy="120003"/>
          </a:xfrm>
          <a:custGeom>
            <a:avLst/>
            <a:gdLst/>
            <a:ahLst/>
            <a:cxnLst/>
            <a:rect l="0" t="0" r="0" b="0"/>
            <a:pathLst>
              <a:path w="162878" h="120003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0" y="12770"/>
                </a:lnTo>
                <a:lnTo>
                  <a:pt x="7778" y="15181"/>
                </a:lnTo>
                <a:lnTo>
                  <a:pt x="8042" y="17741"/>
                </a:lnTo>
                <a:lnTo>
                  <a:pt x="8219" y="20400"/>
                </a:lnTo>
                <a:lnTo>
                  <a:pt x="8337" y="23125"/>
                </a:lnTo>
                <a:lnTo>
                  <a:pt x="8468" y="28693"/>
                </a:lnTo>
                <a:lnTo>
                  <a:pt x="8569" y="62515"/>
                </a:lnTo>
                <a:lnTo>
                  <a:pt x="7618" y="66442"/>
                </a:lnTo>
                <a:lnTo>
                  <a:pt x="6031" y="70965"/>
                </a:lnTo>
                <a:lnTo>
                  <a:pt x="4020" y="75885"/>
                </a:lnTo>
                <a:lnTo>
                  <a:pt x="2680" y="80117"/>
                </a:lnTo>
                <a:lnTo>
                  <a:pt x="1787" y="83892"/>
                </a:lnTo>
                <a:lnTo>
                  <a:pt x="1191" y="87360"/>
                </a:lnTo>
                <a:lnTo>
                  <a:pt x="794" y="90625"/>
                </a:lnTo>
                <a:lnTo>
                  <a:pt x="529" y="93755"/>
                </a:lnTo>
                <a:lnTo>
                  <a:pt x="352" y="96793"/>
                </a:lnTo>
                <a:lnTo>
                  <a:pt x="156" y="102709"/>
                </a:lnTo>
                <a:lnTo>
                  <a:pt x="1" y="119791"/>
                </a:lnTo>
                <a:lnTo>
                  <a:pt x="0" y="120002"/>
                </a:lnTo>
                <a:lnTo>
                  <a:pt x="0" y="112633"/>
                </a:lnTo>
                <a:lnTo>
                  <a:pt x="952" y="112236"/>
                </a:lnTo>
                <a:lnTo>
                  <a:pt x="4550" y="111795"/>
                </a:lnTo>
                <a:lnTo>
                  <a:pt x="6843" y="110725"/>
                </a:lnTo>
                <a:lnTo>
                  <a:pt x="11931" y="106996"/>
                </a:lnTo>
                <a:lnTo>
                  <a:pt x="15574" y="105621"/>
                </a:lnTo>
                <a:lnTo>
                  <a:pt x="19908" y="104704"/>
                </a:lnTo>
                <a:lnTo>
                  <a:pt x="24702" y="104093"/>
                </a:lnTo>
                <a:lnTo>
                  <a:pt x="28850" y="102732"/>
                </a:lnTo>
                <a:lnTo>
                  <a:pt x="32568" y="100874"/>
                </a:lnTo>
                <a:lnTo>
                  <a:pt x="35999" y="98682"/>
                </a:lnTo>
                <a:lnTo>
                  <a:pt x="39239" y="97220"/>
                </a:lnTo>
                <a:lnTo>
                  <a:pt x="42352" y="96246"/>
                </a:lnTo>
                <a:lnTo>
                  <a:pt x="45379" y="95596"/>
                </a:lnTo>
                <a:lnTo>
                  <a:pt x="48350" y="95163"/>
                </a:lnTo>
                <a:lnTo>
                  <a:pt x="51283" y="94875"/>
                </a:lnTo>
                <a:lnTo>
                  <a:pt x="54191" y="94682"/>
                </a:lnTo>
                <a:lnTo>
                  <a:pt x="57082" y="93602"/>
                </a:lnTo>
                <a:lnTo>
                  <a:pt x="59962" y="91928"/>
                </a:lnTo>
                <a:lnTo>
                  <a:pt x="62835" y="89861"/>
                </a:lnTo>
                <a:lnTo>
                  <a:pt x="65702" y="88482"/>
                </a:lnTo>
                <a:lnTo>
                  <a:pt x="68566" y="87563"/>
                </a:lnTo>
                <a:lnTo>
                  <a:pt x="71428" y="86950"/>
                </a:lnTo>
                <a:lnTo>
                  <a:pt x="75241" y="86542"/>
                </a:lnTo>
                <a:lnTo>
                  <a:pt x="79688" y="86270"/>
                </a:lnTo>
                <a:lnTo>
                  <a:pt x="88756" y="85967"/>
                </a:lnTo>
                <a:lnTo>
                  <a:pt x="102339" y="85773"/>
                </a:lnTo>
                <a:lnTo>
                  <a:pt x="114195" y="85735"/>
                </a:lnTo>
                <a:lnTo>
                  <a:pt x="117087" y="84779"/>
                </a:lnTo>
                <a:lnTo>
                  <a:pt x="119968" y="83190"/>
                </a:lnTo>
                <a:lnTo>
                  <a:pt x="122841" y="81177"/>
                </a:lnTo>
                <a:lnTo>
                  <a:pt x="125709" y="79836"/>
                </a:lnTo>
                <a:lnTo>
                  <a:pt x="128573" y="78942"/>
                </a:lnTo>
                <a:lnTo>
                  <a:pt x="131435" y="78345"/>
                </a:lnTo>
                <a:lnTo>
                  <a:pt x="134296" y="77947"/>
                </a:lnTo>
                <a:lnTo>
                  <a:pt x="137155" y="77683"/>
                </a:lnTo>
                <a:lnTo>
                  <a:pt x="140014" y="77506"/>
                </a:lnTo>
                <a:lnTo>
                  <a:pt x="142873" y="76436"/>
                </a:lnTo>
                <a:lnTo>
                  <a:pt x="145731" y="74770"/>
                </a:lnTo>
                <a:lnTo>
                  <a:pt x="152611" y="69803"/>
                </a:lnTo>
                <a:lnTo>
                  <a:pt x="156092" y="69124"/>
                </a:lnTo>
                <a:lnTo>
                  <a:pt x="162877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26"/>
          <p:cNvSpPr/>
          <p:nvPr/>
        </p:nvSpPr>
        <p:spPr>
          <a:xfrm>
            <a:off x="3148965" y="5649286"/>
            <a:ext cx="34290" cy="244617"/>
          </a:xfrm>
          <a:custGeom>
            <a:avLst/>
            <a:gdLst/>
            <a:ahLst/>
            <a:cxnLst/>
            <a:rect l="0" t="0" r="0" b="0"/>
            <a:pathLst>
              <a:path w="34290" h="244617">
                <a:moveTo>
                  <a:pt x="34289" y="17136"/>
                </a:moveTo>
                <a:lnTo>
                  <a:pt x="34289" y="12586"/>
                </a:lnTo>
                <a:lnTo>
                  <a:pt x="33337" y="11245"/>
                </a:lnTo>
                <a:lnTo>
                  <a:pt x="31749" y="10351"/>
                </a:lnTo>
                <a:lnTo>
                  <a:pt x="26909" y="8917"/>
                </a:lnTo>
                <a:lnTo>
                  <a:pt x="26511" y="7847"/>
                </a:lnTo>
                <a:lnTo>
                  <a:pt x="25822" y="1214"/>
                </a:lnTo>
                <a:lnTo>
                  <a:pt x="24834" y="806"/>
                </a:lnTo>
                <a:lnTo>
                  <a:pt x="23223" y="535"/>
                </a:lnTo>
                <a:lnTo>
                  <a:pt x="17250" y="0"/>
                </a:lnTo>
                <a:lnTo>
                  <a:pt x="17154" y="7373"/>
                </a:lnTo>
                <a:lnTo>
                  <a:pt x="17146" y="27772"/>
                </a:lnTo>
                <a:lnTo>
                  <a:pt x="16193" y="32799"/>
                </a:lnTo>
                <a:lnTo>
                  <a:pt x="14605" y="39008"/>
                </a:lnTo>
                <a:lnTo>
                  <a:pt x="12594" y="46005"/>
                </a:lnTo>
                <a:lnTo>
                  <a:pt x="11253" y="51622"/>
                </a:lnTo>
                <a:lnTo>
                  <a:pt x="10359" y="56319"/>
                </a:lnTo>
                <a:lnTo>
                  <a:pt x="9764" y="60403"/>
                </a:lnTo>
                <a:lnTo>
                  <a:pt x="9367" y="65983"/>
                </a:lnTo>
                <a:lnTo>
                  <a:pt x="9102" y="72561"/>
                </a:lnTo>
                <a:lnTo>
                  <a:pt x="8729" y="92931"/>
                </a:lnTo>
                <a:lnTo>
                  <a:pt x="8603" y="121431"/>
                </a:lnTo>
                <a:lnTo>
                  <a:pt x="7640" y="128576"/>
                </a:lnTo>
                <a:lnTo>
                  <a:pt x="6046" y="135245"/>
                </a:lnTo>
                <a:lnTo>
                  <a:pt x="4030" y="141595"/>
                </a:lnTo>
                <a:lnTo>
                  <a:pt x="2687" y="148687"/>
                </a:lnTo>
                <a:lnTo>
                  <a:pt x="1791" y="156271"/>
                </a:lnTo>
                <a:lnTo>
                  <a:pt x="1194" y="164185"/>
                </a:lnTo>
                <a:lnTo>
                  <a:pt x="796" y="171366"/>
                </a:lnTo>
                <a:lnTo>
                  <a:pt x="353" y="184425"/>
                </a:lnTo>
                <a:lnTo>
                  <a:pt x="46" y="211592"/>
                </a:lnTo>
                <a:lnTo>
                  <a:pt x="0" y="244056"/>
                </a:lnTo>
                <a:lnTo>
                  <a:pt x="952" y="244616"/>
                </a:lnTo>
                <a:lnTo>
                  <a:pt x="2540" y="244037"/>
                </a:lnTo>
                <a:lnTo>
                  <a:pt x="8572" y="240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27"/>
          <p:cNvSpPr/>
          <p:nvPr/>
        </p:nvSpPr>
        <p:spPr>
          <a:xfrm>
            <a:off x="3157537" y="58893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28"/>
          <p:cNvSpPr/>
          <p:nvPr/>
        </p:nvSpPr>
        <p:spPr>
          <a:xfrm>
            <a:off x="3286522" y="5632135"/>
            <a:ext cx="126998" cy="300036"/>
          </a:xfrm>
          <a:custGeom>
            <a:avLst/>
            <a:gdLst/>
            <a:ahLst/>
            <a:cxnLst/>
            <a:rect l="0" t="0" r="0" b="0"/>
            <a:pathLst>
              <a:path w="126998" h="300036">
                <a:moveTo>
                  <a:pt x="93900" y="25715"/>
                </a:moveTo>
                <a:lnTo>
                  <a:pt x="102119" y="25715"/>
                </a:lnTo>
                <a:lnTo>
                  <a:pt x="104855" y="23175"/>
                </a:lnTo>
                <a:lnTo>
                  <a:pt x="109823" y="18334"/>
                </a:lnTo>
                <a:lnTo>
                  <a:pt x="110230" y="16984"/>
                </a:lnTo>
                <a:lnTo>
                  <a:pt x="110683" y="12944"/>
                </a:lnTo>
                <a:lnTo>
                  <a:pt x="109851" y="11486"/>
                </a:lnTo>
                <a:lnTo>
                  <a:pt x="108344" y="10514"/>
                </a:lnTo>
                <a:lnTo>
                  <a:pt x="106387" y="9866"/>
                </a:lnTo>
                <a:lnTo>
                  <a:pt x="105082" y="8481"/>
                </a:lnTo>
                <a:lnTo>
                  <a:pt x="104212" y="6606"/>
                </a:lnTo>
                <a:lnTo>
                  <a:pt x="103633" y="4403"/>
                </a:lnTo>
                <a:lnTo>
                  <a:pt x="102293" y="2934"/>
                </a:lnTo>
                <a:lnTo>
                  <a:pt x="100448" y="1955"/>
                </a:lnTo>
                <a:lnTo>
                  <a:pt x="98265" y="1302"/>
                </a:lnTo>
                <a:lnTo>
                  <a:pt x="95857" y="867"/>
                </a:lnTo>
                <a:lnTo>
                  <a:pt x="93300" y="577"/>
                </a:lnTo>
                <a:lnTo>
                  <a:pt x="86902" y="112"/>
                </a:lnTo>
                <a:lnTo>
                  <a:pt x="83488" y="48"/>
                </a:lnTo>
                <a:lnTo>
                  <a:pt x="65217" y="0"/>
                </a:lnTo>
                <a:lnTo>
                  <a:pt x="62396" y="951"/>
                </a:lnTo>
                <a:lnTo>
                  <a:pt x="59562" y="2538"/>
                </a:lnTo>
                <a:lnTo>
                  <a:pt x="56720" y="4549"/>
                </a:lnTo>
                <a:lnTo>
                  <a:pt x="53874" y="6841"/>
                </a:lnTo>
                <a:lnTo>
                  <a:pt x="51023" y="9322"/>
                </a:lnTo>
                <a:lnTo>
                  <a:pt x="48171" y="11929"/>
                </a:lnTo>
                <a:lnTo>
                  <a:pt x="45316" y="15572"/>
                </a:lnTo>
                <a:lnTo>
                  <a:pt x="42461" y="19905"/>
                </a:lnTo>
                <a:lnTo>
                  <a:pt x="39605" y="24699"/>
                </a:lnTo>
                <a:lnTo>
                  <a:pt x="36748" y="28848"/>
                </a:lnTo>
                <a:lnTo>
                  <a:pt x="33891" y="32566"/>
                </a:lnTo>
                <a:lnTo>
                  <a:pt x="31034" y="35997"/>
                </a:lnTo>
                <a:lnTo>
                  <a:pt x="28177" y="40190"/>
                </a:lnTo>
                <a:lnTo>
                  <a:pt x="25320" y="44890"/>
                </a:lnTo>
                <a:lnTo>
                  <a:pt x="22462" y="49928"/>
                </a:lnTo>
                <a:lnTo>
                  <a:pt x="16748" y="60606"/>
                </a:lnTo>
                <a:lnTo>
                  <a:pt x="13890" y="66121"/>
                </a:lnTo>
                <a:lnTo>
                  <a:pt x="11985" y="71702"/>
                </a:lnTo>
                <a:lnTo>
                  <a:pt x="10715" y="77328"/>
                </a:lnTo>
                <a:lnTo>
                  <a:pt x="9868" y="82983"/>
                </a:lnTo>
                <a:lnTo>
                  <a:pt x="8351" y="88659"/>
                </a:lnTo>
                <a:lnTo>
                  <a:pt x="6388" y="94348"/>
                </a:lnTo>
                <a:lnTo>
                  <a:pt x="4126" y="100045"/>
                </a:lnTo>
                <a:lnTo>
                  <a:pt x="2618" y="105748"/>
                </a:lnTo>
                <a:lnTo>
                  <a:pt x="1613" y="111455"/>
                </a:lnTo>
                <a:lnTo>
                  <a:pt x="943" y="117165"/>
                </a:lnTo>
                <a:lnTo>
                  <a:pt x="198" y="126049"/>
                </a:lnTo>
                <a:lnTo>
                  <a:pt x="0" y="129752"/>
                </a:lnTo>
                <a:lnTo>
                  <a:pt x="820" y="132220"/>
                </a:lnTo>
                <a:lnTo>
                  <a:pt x="2319" y="133866"/>
                </a:lnTo>
                <a:lnTo>
                  <a:pt x="4271" y="134963"/>
                </a:lnTo>
                <a:lnTo>
                  <a:pt x="5572" y="136647"/>
                </a:lnTo>
                <a:lnTo>
                  <a:pt x="6440" y="138722"/>
                </a:lnTo>
                <a:lnTo>
                  <a:pt x="7018" y="141058"/>
                </a:lnTo>
                <a:lnTo>
                  <a:pt x="8356" y="142616"/>
                </a:lnTo>
                <a:lnTo>
                  <a:pt x="10201" y="143653"/>
                </a:lnTo>
                <a:lnTo>
                  <a:pt x="12383" y="144346"/>
                </a:lnTo>
                <a:lnTo>
                  <a:pt x="14790" y="144807"/>
                </a:lnTo>
                <a:lnTo>
                  <a:pt x="17348" y="145114"/>
                </a:lnTo>
                <a:lnTo>
                  <a:pt x="20005" y="145319"/>
                </a:lnTo>
                <a:lnTo>
                  <a:pt x="21777" y="144504"/>
                </a:lnTo>
                <a:lnTo>
                  <a:pt x="22958" y="143007"/>
                </a:lnTo>
                <a:lnTo>
                  <a:pt x="23745" y="141057"/>
                </a:lnTo>
                <a:lnTo>
                  <a:pt x="27160" y="136351"/>
                </a:lnTo>
                <a:lnTo>
                  <a:pt x="29405" y="133762"/>
                </a:lnTo>
                <a:lnTo>
                  <a:pt x="31853" y="131084"/>
                </a:lnTo>
                <a:lnTo>
                  <a:pt x="37114" y="125568"/>
                </a:lnTo>
                <a:lnTo>
                  <a:pt x="49981" y="112557"/>
                </a:lnTo>
                <a:lnTo>
                  <a:pt x="54143" y="107422"/>
                </a:lnTo>
                <a:lnTo>
                  <a:pt x="57871" y="102094"/>
                </a:lnTo>
                <a:lnTo>
                  <a:pt x="61308" y="96637"/>
                </a:lnTo>
                <a:lnTo>
                  <a:pt x="64552" y="92046"/>
                </a:lnTo>
                <a:lnTo>
                  <a:pt x="67667" y="88033"/>
                </a:lnTo>
                <a:lnTo>
                  <a:pt x="70697" y="84405"/>
                </a:lnTo>
                <a:lnTo>
                  <a:pt x="73669" y="80082"/>
                </a:lnTo>
                <a:lnTo>
                  <a:pt x="76602" y="75294"/>
                </a:lnTo>
                <a:lnTo>
                  <a:pt x="79511" y="70198"/>
                </a:lnTo>
                <a:lnTo>
                  <a:pt x="85282" y="59455"/>
                </a:lnTo>
                <a:lnTo>
                  <a:pt x="88155" y="53923"/>
                </a:lnTo>
                <a:lnTo>
                  <a:pt x="91023" y="49283"/>
                </a:lnTo>
                <a:lnTo>
                  <a:pt x="93887" y="45237"/>
                </a:lnTo>
                <a:lnTo>
                  <a:pt x="96749" y="41587"/>
                </a:lnTo>
                <a:lnTo>
                  <a:pt x="99609" y="38201"/>
                </a:lnTo>
                <a:lnTo>
                  <a:pt x="102469" y="34991"/>
                </a:lnTo>
                <a:lnTo>
                  <a:pt x="108185" y="28885"/>
                </a:lnTo>
                <a:lnTo>
                  <a:pt x="119551" y="17210"/>
                </a:lnTo>
                <a:lnTo>
                  <a:pt x="119573" y="17188"/>
                </a:lnTo>
                <a:lnTo>
                  <a:pt x="119604" y="21707"/>
                </a:lnTo>
                <a:lnTo>
                  <a:pt x="120561" y="23995"/>
                </a:lnTo>
                <a:lnTo>
                  <a:pt x="124165" y="29078"/>
                </a:lnTo>
                <a:lnTo>
                  <a:pt x="125506" y="31767"/>
                </a:lnTo>
                <a:lnTo>
                  <a:pt x="126997" y="37294"/>
                </a:lnTo>
                <a:lnTo>
                  <a:pt x="125120" y="45466"/>
                </a:lnTo>
                <a:lnTo>
                  <a:pt x="123286" y="50312"/>
                </a:lnTo>
                <a:lnTo>
                  <a:pt x="122063" y="55448"/>
                </a:lnTo>
                <a:lnTo>
                  <a:pt x="121248" y="60777"/>
                </a:lnTo>
                <a:lnTo>
                  <a:pt x="120704" y="66235"/>
                </a:lnTo>
                <a:lnTo>
                  <a:pt x="120342" y="71778"/>
                </a:lnTo>
                <a:lnTo>
                  <a:pt x="120101" y="77379"/>
                </a:lnTo>
                <a:lnTo>
                  <a:pt x="119940" y="83017"/>
                </a:lnTo>
                <a:lnTo>
                  <a:pt x="118880" y="89634"/>
                </a:lnTo>
                <a:lnTo>
                  <a:pt x="117221" y="96902"/>
                </a:lnTo>
                <a:lnTo>
                  <a:pt x="115162" y="104606"/>
                </a:lnTo>
                <a:lnTo>
                  <a:pt x="113790" y="112599"/>
                </a:lnTo>
                <a:lnTo>
                  <a:pt x="112875" y="120785"/>
                </a:lnTo>
                <a:lnTo>
                  <a:pt x="112265" y="129099"/>
                </a:lnTo>
                <a:lnTo>
                  <a:pt x="111858" y="136548"/>
                </a:lnTo>
                <a:lnTo>
                  <a:pt x="111407" y="149904"/>
                </a:lnTo>
                <a:lnTo>
                  <a:pt x="111152" y="168133"/>
                </a:lnTo>
                <a:lnTo>
                  <a:pt x="110164" y="174953"/>
                </a:lnTo>
                <a:lnTo>
                  <a:pt x="108552" y="182357"/>
                </a:lnTo>
                <a:lnTo>
                  <a:pt x="106526" y="190150"/>
                </a:lnTo>
                <a:lnTo>
                  <a:pt x="105175" y="197251"/>
                </a:lnTo>
                <a:lnTo>
                  <a:pt x="104274" y="203890"/>
                </a:lnTo>
                <a:lnTo>
                  <a:pt x="103674" y="210221"/>
                </a:lnTo>
                <a:lnTo>
                  <a:pt x="102321" y="216346"/>
                </a:lnTo>
                <a:lnTo>
                  <a:pt x="100466" y="222335"/>
                </a:lnTo>
                <a:lnTo>
                  <a:pt x="98278" y="228232"/>
                </a:lnTo>
                <a:lnTo>
                  <a:pt x="96819" y="234068"/>
                </a:lnTo>
                <a:lnTo>
                  <a:pt x="95845" y="239865"/>
                </a:lnTo>
                <a:lnTo>
                  <a:pt x="95197" y="245634"/>
                </a:lnTo>
                <a:lnTo>
                  <a:pt x="94477" y="254584"/>
                </a:lnTo>
                <a:lnTo>
                  <a:pt x="94156" y="261737"/>
                </a:lnTo>
                <a:lnTo>
                  <a:pt x="93976" y="271119"/>
                </a:lnTo>
                <a:lnTo>
                  <a:pt x="93910" y="285703"/>
                </a:lnTo>
                <a:lnTo>
                  <a:pt x="94859" y="287622"/>
                </a:lnTo>
                <a:lnTo>
                  <a:pt x="96444" y="288902"/>
                </a:lnTo>
                <a:lnTo>
                  <a:pt x="98454" y="289755"/>
                </a:lnTo>
                <a:lnTo>
                  <a:pt x="99793" y="291277"/>
                </a:lnTo>
                <a:lnTo>
                  <a:pt x="100686" y="293244"/>
                </a:lnTo>
                <a:lnTo>
                  <a:pt x="102473" y="3000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29"/>
          <p:cNvSpPr/>
          <p:nvPr/>
        </p:nvSpPr>
        <p:spPr>
          <a:xfrm>
            <a:off x="3706177" y="5666453"/>
            <a:ext cx="171451" cy="17106"/>
          </a:xfrm>
          <a:custGeom>
            <a:avLst/>
            <a:gdLst/>
            <a:ahLst/>
            <a:cxnLst/>
            <a:rect l="0" t="0" r="0" b="0"/>
            <a:pathLst>
              <a:path w="171451" h="17106">
                <a:moveTo>
                  <a:pt x="0" y="8542"/>
                </a:moveTo>
                <a:lnTo>
                  <a:pt x="0" y="16761"/>
                </a:lnTo>
                <a:lnTo>
                  <a:pt x="4551" y="17009"/>
                </a:lnTo>
                <a:lnTo>
                  <a:pt x="9683" y="17094"/>
                </a:lnTo>
                <a:lnTo>
                  <a:pt x="17321" y="17105"/>
                </a:lnTo>
                <a:lnTo>
                  <a:pt x="21072" y="16155"/>
                </a:lnTo>
                <a:lnTo>
                  <a:pt x="24525" y="14570"/>
                </a:lnTo>
                <a:lnTo>
                  <a:pt x="27781" y="12560"/>
                </a:lnTo>
                <a:lnTo>
                  <a:pt x="30903" y="11221"/>
                </a:lnTo>
                <a:lnTo>
                  <a:pt x="33937" y="10328"/>
                </a:lnTo>
                <a:lnTo>
                  <a:pt x="36912" y="9733"/>
                </a:lnTo>
                <a:lnTo>
                  <a:pt x="40800" y="9336"/>
                </a:lnTo>
                <a:lnTo>
                  <a:pt x="45298" y="9071"/>
                </a:lnTo>
                <a:lnTo>
                  <a:pt x="54422" y="8777"/>
                </a:lnTo>
                <a:lnTo>
                  <a:pt x="65867" y="8611"/>
                </a:lnTo>
                <a:lnTo>
                  <a:pt x="75629" y="8573"/>
                </a:lnTo>
                <a:lnTo>
                  <a:pt x="79947" y="7610"/>
                </a:lnTo>
                <a:lnTo>
                  <a:pt x="83778" y="6015"/>
                </a:lnTo>
                <a:lnTo>
                  <a:pt x="87285" y="4000"/>
                </a:lnTo>
                <a:lnTo>
                  <a:pt x="91527" y="2656"/>
                </a:lnTo>
                <a:lnTo>
                  <a:pt x="96261" y="1761"/>
                </a:lnTo>
                <a:lnTo>
                  <a:pt x="101321" y="1164"/>
                </a:lnTo>
                <a:lnTo>
                  <a:pt x="106600" y="765"/>
                </a:lnTo>
                <a:lnTo>
                  <a:pt x="112024" y="500"/>
                </a:lnTo>
                <a:lnTo>
                  <a:pt x="126220" y="127"/>
                </a:lnTo>
                <a:lnTo>
                  <a:pt x="144101" y="0"/>
                </a:lnTo>
                <a:lnTo>
                  <a:pt x="149407" y="942"/>
                </a:lnTo>
                <a:lnTo>
                  <a:pt x="154850" y="2523"/>
                </a:lnTo>
                <a:lnTo>
                  <a:pt x="171450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30"/>
          <p:cNvSpPr/>
          <p:nvPr/>
        </p:nvSpPr>
        <p:spPr>
          <a:xfrm>
            <a:off x="3971925" y="5572125"/>
            <a:ext cx="34291" cy="240030"/>
          </a:xfrm>
          <a:custGeom>
            <a:avLst/>
            <a:gdLst/>
            <a:ahLst/>
            <a:cxnLst/>
            <a:rect l="0" t="0" r="0" b="0"/>
            <a:pathLst>
              <a:path w="34291" h="240030">
                <a:moveTo>
                  <a:pt x="34290" y="0"/>
                </a:moveTo>
                <a:lnTo>
                  <a:pt x="26070" y="0"/>
                </a:lnTo>
                <a:lnTo>
                  <a:pt x="25000" y="953"/>
                </a:lnTo>
                <a:lnTo>
                  <a:pt x="21271" y="4551"/>
                </a:lnTo>
                <a:lnTo>
                  <a:pt x="19896" y="6843"/>
                </a:lnTo>
                <a:lnTo>
                  <a:pt x="18978" y="9325"/>
                </a:lnTo>
                <a:lnTo>
                  <a:pt x="17960" y="15574"/>
                </a:lnTo>
                <a:lnTo>
                  <a:pt x="17688" y="19908"/>
                </a:lnTo>
                <a:lnTo>
                  <a:pt x="17507" y="24701"/>
                </a:lnTo>
                <a:lnTo>
                  <a:pt x="16433" y="29802"/>
                </a:lnTo>
                <a:lnTo>
                  <a:pt x="14765" y="35109"/>
                </a:lnTo>
                <a:lnTo>
                  <a:pt x="12701" y="40551"/>
                </a:lnTo>
                <a:lnTo>
                  <a:pt x="11325" y="45131"/>
                </a:lnTo>
                <a:lnTo>
                  <a:pt x="10407" y="49137"/>
                </a:lnTo>
                <a:lnTo>
                  <a:pt x="9795" y="52761"/>
                </a:lnTo>
                <a:lnTo>
                  <a:pt x="8435" y="57081"/>
                </a:lnTo>
                <a:lnTo>
                  <a:pt x="6576" y="61867"/>
                </a:lnTo>
                <a:lnTo>
                  <a:pt x="4384" y="66962"/>
                </a:lnTo>
                <a:lnTo>
                  <a:pt x="2922" y="72264"/>
                </a:lnTo>
                <a:lnTo>
                  <a:pt x="1948" y="77703"/>
                </a:lnTo>
                <a:lnTo>
                  <a:pt x="1299" y="83235"/>
                </a:lnTo>
                <a:lnTo>
                  <a:pt x="865" y="89780"/>
                </a:lnTo>
                <a:lnTo>
                  <a:pt x="577" y="97001"/>
                </a:lnTo>
                <a:lnTo>
                  <a:pt x="170" y="118276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31"/>
          <p:cNvSpPr/>
          <p:nvPr/>
        </p:nvSpPr>
        <p:spPr>
          <a:xfrm>
            <a:off x="4091973" y="5572160"/>
            <a:ext cx="94252" cy="274241"/>
          </a:xfrm>
          <a:custGeom>
            <a:avLst/>
            <a:gdLst/>
            <a:ahLst/>
            <a:cxnLst/>
            <a:rect l="0" t="0" r="0" b="0"/>
            <a:pathLst>
              <a:path w="94252" h="274241">
                <a:moveTo>
                  <a:pt x="25684" y="85690"/>
                </a:moveTo>
                <a:lnTo>
                  <a:pt x="25684" y="72919"/>
                </a:lnTo>
                <a:lnTo>
                  <a:pt x="26637" y="70509"/>
                </a:lnTo>
                <a:lnTo>
                  <a:pt x="28224" y="67949"/>
                </a:lnTo>
                <a:lnTo>
                  <a:pt x="30235" y="65290"/>
                </a:lnTo>
                <a:lnTo>
                  <a:pt x="32469" y="59796"/>
                </a:lnTo>
                <a:lnTo>
                  <a:pt x="33065" y="56997"/>
                </a:lnTo>
                <a:lnTo>
                  <a:pt x="34415" y="54179"/>
                </a:lnTo>
                <a:lnTo>
                  <a:pt x="36267" y="51347"/>
                </a:lnTo>
                <a:lnTo>
                  <a:pt x="38454" y="48507"/>
                </a:lnTo>
                <a:lnTo>
                  <a:pt x="40865" y="45661"/>
                </a:lnTo>
                <a:lnTo>
                  <a:pt x="43425" y="42812"/>
                </a:lnTo>
                <a:lnTo>
                  <a:pt x="46084" y="39959"/>
                </a:lnTo>
                <a:lnTo>
                  <a:pt x="47856" y="37105"/>
                </a:lnTo>
                <a:lnTo>
                  <a:pt x="49826" y="31394"/>
                </a:lnTo>
                <a:lnTo>
                  <a:pt x="50702" y="25681"/>
                </a:lnTo>
                <a:lnTo>
                  <a:pt x="51090" y="19966"/>
                </a:lnTo>
                <a:lnTo>
                  <a:pt x="51361" y="10230"/>
                </a:lnTo>
                <a:lnTo>
                  <a:pt x="51389" y="4488"/>
                </a:lnTo>
                <a:lnTo>
                  <a:pt x="50441" y="2981"/>
                </a:lnTo>
                <a:lnTo>
                  <a:pt x="48856" y="1975"/>
                </a:lnTo>
                <a:lnTo>
                  <a:pt x="44020" y="362"/>
                </a:lnTo>
                <a:lnTo>
                  <a:pt x="42670" y="229"/>
                </a:lnTo>
                <a:lnTo>
                  <a:pt x="40818" y="142"/>
                </a:lnTo>
                <a:lnTo>
                  <a:pt x="35553" y="0"/>
                </a:lnTo>
                <a:lnTo>
                  <a:pt x="34168" y="940"/>
                </a:lnTo>
                <a:lnTo>
                  <a:pt x="32293" y="2520"/>
                </a:lnTo>
                <a:lnTo>
                  <a:pt x="30090" y="4526"/>
                </a:lnTo>
                <a:lnTo>
                  <a:pt x="28621" y="6816"/>
                </a:lnTo>
                <a:lnTo>
                  <a:pt x="26989" y="11899"/>
                </a:lnTo>
                <a:lnTo>
                  <a:pt x="26070" y="20117"/>
                </a:lnTo>
                <a:lnTo>
                  <a:pt x="24989" y="22924"/>
                </a:lnTo>
                <a:lnTo>
                  <a:pt x="23316" y="25749"/>
                </a:lnTo>
                <a:lnTo>
                  <a:pt x="21248" y="28584"/>
                </a:lnTo>
                <a:lnTo>
                  <a:pt x="19869" y="33331"/>
                </a:lnTo>
                <a:lnTo>
                  <a:pt x="18950" y="39354"/>
                </a:lnTo>
                <a:lnTo>
                  <a:pt x="18337" y="46227"/>
                </a:lnTo>
                <a:lnTo>
                  <a:pt x="16976" y="51761"/>
                </a:lnTo>
                <a:lnTo>
                  <a:pt x="15117" y="56403"/>
                </a:lnTo>
                <a:lnTo>
                  <a:pt x="12924" y="60450"/>
                </a:lnTo>
                <a:lnTo>
                  <a:pt x="11462" y="65053"/>
                </a:lnTo>
                <a:lnTo>
                  <a:pt x="10488" y="70027"/>
                </a:lnTo>
                <a:lnTo>
                  <a:pt x="9838" y="75248"/>
                </a:lnTo>
                <a:lnTo>
                  <a:pt x="8453" y="80634"/>
                </a:lnTo>
                <a:lnTo>
                  <a:pt x="6576" y="86129"/>
                </a:lnTo>
                <a:lnTo>
                  <a:pt x="4373" y="91698"/>
                </a:lnTo>
                <a:lnTo>
                  <a:pt x="2904" y="97315"/>
                </a:lnTo>
                <a:lnTo>
                  <a:pt x="1925" y="102965"/>
                </a:lnTo>
                <a:lnTo>
                  <a:pt x="1272" y="108637"/>
                </a:lnTo>
                <a:lnTo>
                  <a:pt x="837" y="113370"/>
                </a:lnTo>
                <a:lnTo>
                  <a:pt x="354" y="121170"/>
                </a:lnTo>
                <a:lnTo>
                  <a:pt x="43" y="128046"/>
                </a:lnTo>
                <a:lnTo>
                  <a:pt x="0" y="132455"/>
                </a:lnTo>
                <a:lnTo>
                  <a:pt x="942" y="134011"/>
                </a:lnTo>
                <a:lnTo>
                  <a:pt x="2522" y="135049"/>
                </a:lnTo>
                <a:lnTo>
                  <a:pt x="8187" y="137003"/>
                </a:lnTo>
                <a:lnTo>
                  <a:pt x="10922" y="139611"/>
                </a:lnTo>
                <a:lnTo>
                  <a:pt x="12985" y="141640"/>
                </a:lnTo>
                <a:lnTo>
                  <a:pt x="15313" y="142992"/>
                </a:lnTo>
                <a:lnTo>
                  <a:pt x="17818" y="143894"/>
                </a:lnTo>
                <a:lnTo>
                  <a:pt x="20440" y="144495"/>
                </a:lnTo>
                <a:lnTo>
                  <a:pt x="23140" y="144896"/>
                </a:lnTo>
                <a:lnTo>
                  <a:pt x="25893" y="145163"/>
                </a:lnTo>
                <a:lnTo>
                  <a:pt x="28681" y="145341"/>
                </a:lnTo>
                <a:lnTo>
                  <a:pt x="34319" y="145539"/>
                </a:lnTo>
                <a:lnTo>
                  <a:pt x="45699" y="145666"/>
                </a:lnTo>
                <a:lnTo>
                  <a:pt x="47600" y="146629"/>
                </a:lnTo>
                <a:lnTo>
                  <a:pt x="48867" y="148223"/>
                </a:lnTo>
                <a:lnTo>
                  <a:pt x="49711" y="150239"/>
                </a:lnTo>
                <a:lnTo>
                  <a:pt x="51227" y="151582"/>
                </a:lnTo>
                <a:lnTo>
                  <a:pt x="53191" y="152478"/>
                </a:lnTo>
                <a:lnTo>
                  <a:pt x="55452" y="153075"/>
                </a:lnTo>
                <a:lnTo>
                  <a:pt x="57912" y="154426"/>
                </a:lnTo>
                <a:lnTo>
                  <a:pt x="60504" y="156279"/>
                </a:lnTo>
                <a:lnTo>
                  <a:pt x="63185" y="158466"/>
                </a:lnTo>
                <a:lnTo>
                  <a:pt x="65925" y="160878"/>
                </a:lnTo>
                <a:lnTo>
                  <a:pt x="71509" y="166097"/>
                </a:lnTo>
                <a:lnTo>
                  <a:pt x="74331" y="169774"/>
                </a:lnTo>
                <a:lnTo>
                  <a:pt x="77165" y="174131"/>
                </a:lnTo>
                <a:lnTo>
                  <a:pt x="80008" y="178941"/>
                </a:lnTo>
                <a:lnTo>
                  <a:pt x="81902" y="183100"/>
                </a:lnTo>
                <a:lnTo>
                  <a:pt x="84007" y="190260"/>
                </a:lnTo>
                <a:lnTo>
                  <a:pt x="85522" y="193503"/>
                </a:lnTo>
                <a:lnTo>
                  <a:pt x="87483" y="196618"/>
                </a:lnTo>
                <a:lnTo>
                  <a:pt x="89743" y="199647"/>
                </a:lnTo>
                <a:lnTo>
                  <a:pt x="91250" y="203571"/>
                </a:lnTo>
                <a:lnTo>
                  <a:pt x="92255" y="208092"/>
                </a:lnTo>
                <a:lnTo>
                  <a:pt x="92925" y="213012"/>
                </a:lnTo>
                <a:lnTo>
                  <a:pt x="93669" y="221017"/>
                </a:lnTo>
                <a:lnTo>
                  <a:pt x="93999" y="228703"/>
                </a:lnTo>
                <a:lnTo>
                  <a:pt x="94146" y="238469"/>
                </a:lnTo>
                <a:lnTo>
                  <a:pt x="93233" y="242787"/>
                </a:lnTo>
                <a:lnTo>
                  <a:pt x="91672" y="246619"/>
                </a:lnTo>
                <a:lnTo>
                  <a:pt x="89679" y="250126"/>
                </a:lnTo>
                <a:lnTo>
                  <a:pt x="87464" y="256562"/>
                </a:lnTo>
                <a:lnTo>
                  <a:pt x="86873" y="259612"/>
                </a:lnTo>
                <a:lnTo>
                  <a:pt x="85527" y="262598"/>
                </a:lnTo>
                <a:lnTo>
                  <a:pt x="83677" y="265541"/>
                </a:lnTo>
                <a:lnTo>
                  <a:pt x="81491" y="268455"/>
                </a:lnTo>
                <a:lnTo>
                  <a:pt x="79081" y="270399"/>
                </a:lnTo>
                <a:lnTo>
                  <a:pt x="76522" y="271694"/>
                </a:lnTo>
                <a:lnTo>
                  <a:pt x="73863" y="272558"/>
                </a:lnTo>
                <a:lnTo>
                  <a:pt x="71139" y="273133"/>
                </a:lnTo>
                <a:lnTo>
                  <a:pt x="68369" y="273517"/>
                </a:lnTo>
                <a:lnTo>
                  <a:pt x="61633" y="274133"/>
                </a:lnTo>
                <a:lnTo>
                  <a:pt x="60127" y="274184"/>
                </a:lnTo>
                <a:lnTo>
                  <a:pt x="55915" y="274240"/>
                </a:lnTo>
                <a:lnTo>
                  <a:pt x="53458" y="273302"/>
                </a:lnTo>
                <a:lnTo>
                  <a:pt x="50867" y="271725"/>
                </a:lnTo>
                <a:lnTo>
                  <a:pt x="44417" y="266900"/>
                </a:lnTo>
                <a:lnTo>
                  <a:pt x="42935" y="265551"/>
                </a:lnTo>
                <a:lnTo>
                  <a:pt x="38749" y="261513"/>
                </a:lnTo>
                <a:lnTo>
                  <a:pt x="37252" y="259103"/>
                </a:lnTo>
                <a:lnTo>
                  <a:pt x="35588" y="253885"/>
                </a:lnTo>
                <a:lnTo>
                  <a:pt x="34848" y="245851"/>
                </a:lnTo>
                <a:lnTo>
                  <a:pt x="34651" y="241041"/>
                </a:lnTo>
                <a:lnTo>
                  <a:pt x="34432" y="230617"/>
                </a:lnTo>
                <a:lnTo>
                  <a:pt x="34373" y="225171"/>
                </a:lnTo>
                <a:lnTo>
                  <a:pt x="35287" y="219634"/>
                </a:lnTo>
                <a:lnTo>
                  <a:pt x="36849" y="214039"/>
                </a:lnTo>
                <a:lnTo>
                  <a:pt x="38842" y="208403"/>
                </a:lnTo>
                <a:lnTo>
                  <a:pt x="40171" y="202741"/>
                </a:lnTo>
                <a:lnTo>
                  <a:pt x="41057" y="197061"/>
                </a:lnTo>
                <a:lnTo>
                  <a:pt x="41647" y="191370"/>
                </a:lnTo>
                <a:lnTo>
                  <a:pt x="42994" y="184718"/>
                </a:lnTo>
                <a:lnTo>
                  <a:pt x="44844" y="177427"/>
                </a:lnTo>
                <a:lnTo>
                  <a:pt x="47030" y="169707"/>
                </a:lnTo>
                <a:lnTo>
                  <a:pt x="49440" y="162657"/>
                </a:lnTo>
                <a:lnTo>
                  <a:pt x="51998" y="156051"/>
                </a:lnTo>
                <a:lnTo>
                  <a:pt x="54657" y="149742"/>
                </a:lnTo>
                <a:lnTo>
                  <a:pt x="56429" y="142679"/>
                </a:lnTo>
                <a:lnTo>
                  <a:pt x="57611" y="135112"/>
                </a:lnTo>
                <a:lnTo>
                  <a:pt x="58398" y="127211"/>
                </a:lnTo>
                <a:lnTo>
                  <a:pt x="59876" y="120038"/>
                </a:lnTo>
                <a:lnTo>
                  <a:pt x="61814" y="113351"/>
                </a:lnTo>
                <a:lnTo>
                  <a:pt x="64058" y="106988"/>
                </a:lnTo>
                <a:lnTo>
                  <a:pt x="66507" y="100841"/>
                </a:lnTo>
                <a:lnTo>
                  <a:pt x="69092" y="94838"/>
                </a:lnTo>
                <a:lnTo>
                  <a:pt x="74504" y="83088"/>
                </a:lnTo>
                <a:lnTo>
                  <a:pt x="80084" y="71516"/>
                </a:lnTo>
                <a:lnTo>
                  <a:pt x="82906" y="66715"/>
                </a:lnTo>
                <a:lnTo>
                  <a:pt x="85740" y="62563"/>
                </a:lnTo>
                <a:lnTo>
                  <a:pt x="88581" y="58842"/>
                </a:lnTo>
                <a:lnTo>
                  <a:pt x="90475" y="55408"/>
                </a:lnTo>
                <a:lnTo>
                  <a:pt x="92580" y="49054"/>
                </a:lnTo>
                <a:lnTo>
                  <a:pt x="93516" y="43055"/>
                </a:lnTo>
                <a:lnTo>
                  <a:pt x="93931" y="37213"/>
                </a:lnTo>
                <a:lnTo>
                  <a:pt x="94251" y="26188"/>
                </a:lnTo>
                <a:lnTo>
                  <a:pt x="91718" y="25907"/>
                </a:lnTo>
                <a:lnTo>
                  <a:pt x="85692" y="256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32"/>
          <p:cNvSpPr/>
          <p:nvPr/>
        </p:nvSpPr>
        <p:spPr>
          <a:xfrm>
            <a:off x="4306605" y="5537879"/>
            <a:ext cx="153813" cy="274276"/>
          </a:xfrm>
          <a:custGeom>
            <a:avLst/>
            <a:gdLst/>
            <a:ahLst/>
            <a:cxnLst/>
            <a:rect l="0" t="0" r="0" b="0"/>
            <a:pathLst>
              <a:path w="153813" h="274276">
                <a:moveTo>
                  <a:pt x="8220" y="34246"/>
                </a:moveTo>
                <a:lnTo>
                  <a:pt x="8220" y="110169"/>
                </a:lnTo>
                <a:lnTo>
                  <a:pt x="7267" y="110579"/>
                </a:lnTo>
                <a:lnTo>
                  <a:pt x="3669" y="111034"/>
                </a:lnTo>
                <a:lnTo>
                  <a:pt x="838" y="111290"/>
                </a:lnTo>
                <a:lnTo>
                  <a:pt x="441" y="110374"/>
                </a:lnTo>
                <a:lnTo>
                  <a:pt x="0" y="106816"/>
                </a:lnTo>
                <a:lnTo>
                  <a:pt x="835" y="105486"/>
                </a:lnTo>
                <a:lnTo>
                  <a:pt x="2344" y="104599"/>
                </a:lnTo>
                <a:lnTo>
                  <a:pt x="7876" y="102930"/>
                </a:lnTo>
                <a:lnTo>
                  <a:pt x="12668" y="102856"/>
                </a:lnTo>
                <a:lnTo>
                  <a:pt x="14996" y="101894"/>
                </a:lnTo>
                <a:lnTo>
                  <a:pt x="17500" y="100300"/>
                </a:lnTo>
                <a:lnTo>
                  <a:pt x="20121" y="98284"/>
                </a:lnTo>
                <a:lnTo>
                  <a:pt x="22822" y="96941"/>
                </a:lnTo>
                <a:lnTo>
                  <a:pt x="25574" y="96044"/>
                </a:lnTo>
                <a:lnTo>
                  <a:pt x="28362" y="95448"/>
                </a:lnTo>
                <a:lnTo>
                  <a:pt x="31173" y="95050"/>
                </a:lnTo>
                <a:lnTo>
                  <a:pt x="33999" y="94784"/>
                </a:lnTo>
                <a:lnTo>
                  <a:pt x="36836" y="94607"/>
                </a:lnTo>
                <a:lnTo>
                  <a:pt x="40632" y="93536"/>
                </a:lnTo>
                <a:lnTo>
                  <a:pt x="45068" y="91870"/>
                </a:lnTo>
                <a:lnTo>
                  <a:pt x="49931" y="89807"/>
                </a:lnTo>
                <a:lnTo>
                  <a:pt x="54124" y="88432"/>
                </a:lnTo>
                <a:lnTo>
                  <a:pt x="57872" y="87514"/>
                </a:lnTo>
                <a:lnTo>
                  <a:pt x="61324" y="86904"/>
                </a:lnTo>
                <a:lnTo>
                  <a:pt x="65530" y="86496"/>
                </a:lnTo>
                <a:lnTo>
                  <a:pt x="70239" y="86224"/>
                </a:lnTo>
                <a:lnTo>
                  <a:pt x="79599" y="85922"/>
                </a:lnTo>
                <a:lnTo>
                  <a:pt x="93369" y="85728"/>
                </a:lnTo>
                <a:lnTo>
                  <a:pt x="148581" y="85681"/>
                </a:lnTo>
                <a:lnTo>
                  <a:pt x="150371" y="84728"/>
                </a:lnTo>
                <a:lnTo>
                  <a:pt x="151565" y="83141"/>
                </a:lnTo>
                <a:lnTo>
                  <a:pt x="152360" y="81130"/>
                </a:lnTo>
                <a:lnTo>
                  <a:pt x="153480" y="73749"/>
                </a:lnTo>
                <a:lnTo>
                  <a:pt x="153812" y="70080"/>
                </a:lnTo>
                <a:lnTo>
                  <a:pt x="151350" y="66682"/>
                </a:lnTo>
                <a:lnTo>
                  <a:pt x="149360" y="64442"/>
                </a:lnTo>
                <a:lnTo>
                  <a:pt x="148033" y="61045"/>
                </a:lnTo>
                <a:lnTo>
                  <a:pt x="147149" y="56874"/>
                </a:lnTo>
                <a:lnTo>
                  <a:pt x="146559" y="52189"/>
                </a:lnTo>
                <a:lnTo>
                  <a:pt x="145213" y="48112"/>
                </a:lnTo>
                <a:lnTo>
                  <a:pt x="141178" y="41044"/>
                </a:lnTo>
                <a:lnTo>
                  <a:pt x="138750" y="34727"/>
                </a:lnTo>
                <a:lnTo>
                  <a:pt x="137670" y="28744"/>
                </a:lnTo>
                <a:lnTo>
                  <a:pt x="137191" y="22911"/>
                </a:lnTo>
                <a:lnTo>
                  <a:pt x="136978" y="17143"/>
                </a:lnTo>
                <a:lnTo>
                  <a:pt x="136817" y="1651"/>
                </a:lnTo>
                <a:lnTo>
                  <a:pt x="135861" y="1086"/>
                </a:lnTo>
                <a:lnTo>
                  <a:pt x="132259" y="458"/>
                </a:lnTo>
                <a:lnTo>
                  <a:pt x="128588" y="0"/>
                </a:lnTo>
                <a:lnTo>
                  <a:pt x="123789" y="4519"/>
                </a:lnTo>
                <a:lnTo>
                  <a:pt x="120885" y="7341"/>
                </a:lnTo>
                <a:lnTo>
                  <a:pt x="120477" y="8689"/>
                </a:lnTo>
                <a:lnTo>
                  <a:pt x="119904" y="15137"/>
                </a:lnTo>
                <a:lnTo>
                  <a:pt x="119769" y="20356"/>
                </a:lnTo>
                <a:lnTo>
                  <a:pt x="118781" y="23081"/>
                </a:lnTo>
                <a:lnTo>
                  <a:pt x="115143" y="28649"/>
                </a:lnTo>
                <a:lnTo>
                  <a:pt x="112891" y="34298"/>
                </a:lnTo>
                <a:lnTo>
                  <a:pt x="111891" y="40937"/>
                </a:lnTo>
                <a:lnTo>
                  <a:pt x="111623" y="45374"/>
                </a:lnTo>
                <a:lnTo>
                  <a:pt x="111445" y="50237"/>
                </a:lnTo>
                <a:lnTo>
                  <a:pt x="111195" y="70734"/>
                </a:lnTo>
                <a:lnTo>
                  <a:pt x="111121" y="90354"/>
                </a:lnTo>
                <a:lnTo>
                  <a:pt x="110158" y="97368"/>
                </a:lnTo>
                <a:lnTo>
                  <a:pt x="108563" y="104902"/>
                </a:lnTo>
                <a:lnTo>
                  <a:pt x="106548" y="112783"/>
                </a:lnTo>
                <a:lnTo>
                  <a:pt x="105204" y="120894"/>
                </a:lnTo>
                <a:lnTo>
                  <a:pt x="104309" y="129158"/>
                </a:lnTo>
                <a:lnTo>
                  <a:pt x="103711" y="137526"/>
                </a:lnTo>
                <a:lnTo>
                  <a:pt x="103313" y="145009"/>
                </a:lnTo>
                <a:lnTo>
                  <a:pt x="102871" y="158404"/>
                </a:lnTo>
                <a:lnTo>
                  <a:pt x="102587" y="183477"/>
                </a:lnTo>
                <a:lnTo>
                  <a:pt x="102548" y="198678"/>
                </a:lnTo>
                <a:lnTo>
                  <a:pt x="101585" y="205780"/>
                </a:lnTo>
                <a:lnTo>
                  <a:pt x="99991" y="212420"/>
                </a:lnTo>
                <a:lnTo>
                  <a:pt x="97975" y="218751"/>
                </a:lnTo>
                <a:lnTo>
                  <a:pt x="96632" y="224876"/>
                </a:lnTo>
                <a:lnTo>
                  <a:pt x="95736" y="230865"/>
                </a:lnTo>
                <a:lnTo>
                  <a:pt x="95139" y="236763"/>
                </a:lnTo>
                <a:lnTo>
                  <a:pt x="94741" y="241647"/>
                </a:lnTo>
                <a:lnTo>
                  <a:pt x="94298" y="249614"/>
                </a:lnTo>
                <a:lnTo>
                  <a:pt x="94102" y="256330"/>
                </a:lnTo>
                <a:lnTo>
                  <a:pt x="93958" y="267420"/>
                </a:lnTo>
                <a:lnTo>
                  <a:pt x="93945" y="2742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33"/>
          <p:cNvSpPr/>
          <p:nvPr/>
        </p:nvSpPr>
        <p:spPr>
          <a:xfrm>
            <a:off x="4529137" y="5546919"/>
            <a:ext cx="111443" cy="239519"/>
          </a:xfrm>
          <a:custGeom>
            <a:avLst/>
            <a:gdLst/>
            <a:ahLst/>
            <a:cxnLst/>
            <a:rect l="0" t="0" r="0" b="0"/>
            <a:pathLst>
              <a:path w="111443" h="239519">
                <a:moveTo>
                  <a:pt x="111442" y="33778"/>
                </a:moveTo>
                <a:lnTo>
                  <a:pt x="111442" y="17834"/>
                </a:lnTo>
                <a:lnTo>
                  <a:pt x="108903" y="14627"/>
                </a:lnTo>
                <a:lnTo>
                  <a:pt x="106892" y="12438"/>
                </a:lnTo>
                <a:lnTo>
                  <a:pt x="104599" y="10979"/>
                </a:lnTo>
                <a:lnTo>
                  <a:pt x="102117" y="10006"/>
                </a:lnTo>
                <a:lnTo>
                  <a:pt x="99511" y="9358"/>
                </a:lnTo>
                <a:lnTo>
                  <a:pt x="96820" y="8925"/>
                </a:lnTo>
                <a:lnTo>
                  <a:pt x="94074" y="8637"/>
                </a:lnTo>
                <a:lnTo>
                  <a:pt x="91292" y="8445"/>
                </a:lnTo>
                <a:lnTo>
                  <a:pt x="89436" y="7364"/>
                </a:lnTo>
                <a:lnTo>
                  <a:pt x="88199" y="5692"/>
                </a:lnTo>
                <a:lnTo>
                  <a:pt x="87374" y="3623"/>
                </a:lnTo>
                <a:lnTo>
                  <a:pt x="84920" y="2245"/>
                </a:lnTo>
                <a:lnTo>
                  <a:pt x="81378" y="1326"/>
                </a:lnTo>
                <a:lnTo>
                  <a:pt x="77112" y="714"/>
                </a:lnTo>
                <a:lnTo>
                  <a:pt x="73316" y="1258"/>
                </a:lnTo>
                <a:lnTo>
                  <a:pt x="69832" y="2573"/>
                </a:lnTo>
                <a:lnTo>
                  <a:pt x="66557" y="4402"/>
                </a:lnTo>
                <a:lnTo>
                  <a:pt x="63421" y="5621"/>
                </a:lnTo>
                <a:lnTo>
                  <a:pt x="60378" y="6435"/>
                </a:lnTo>
                <a:lnTo>
                  <a:pt x="57398" y="6976"/>
                </a:lnTo>
                <a:lnTo>
                  <a:pt x="54458" y="7338"/>
                </a:lnTo>
                <a:lnTo>
                  <a:pt x="51545" y="7579"/>
                </a:lnTo>
                <a:lnTo>
                  <a:pt x="48651" y="7740"/>
                </a:lnTo>
                <a:lnTo>
                  <a:pt x="45769" y="8799"/>
                </a:lnTo>
                <a:lnTo>
                  <a:pt x="42895" y="10458"/>
                </a:lnTo>
                <a:lnTo>
                  <a:pt x="40027" y="12516"/>
                </a:lnTo>
                <a:lnTo>
                  <a:pt x="37162" y="14841"/>
                </a:lnTo>
                <a:lnTo>
                  <a:pt x="34300" y="17344"/>
                </a:lnTo>
                <a:lnTo>
                  <a:pt x="31439" y="19964"/>
                </a:lnTo>
                <a:lnTo>
                  <a:pt x="25721" y="25416"/>
                </a:lnTo>
                <a:lnTo>
                  <a:pt x="22862" y="28204"/>
                </a:lnTo>
                <a:lnTo>
                  <a:pt x="20004" y="31967"/>
                </a:lnTo>
                <a:lnTo>
                  <a:pt x="17146" y="36381"/>
                </a:lnTo>
                <a:lnTo>
                  <a:pt x="14288" y="41228"/>
                </a:lnTo>
                <a:lnTo>
                  <a:pt x="12383" y="45412"/>
                </a:lnTo>
                <a:lnTo>
                  <a:pt x="10266" y="52602"/>
                </a:lnTo>
                <a:lnTo>
                  <a:pt x="8749" y="56805"/>
                </a:lnTo>
                <a:lnTo>
                  <a:pt x="6785" y="61511"/>
                </a:lnTo>
                <a:lnTo>
                  <a:pt x="4523" y="66555"/>
                </a:lnTo>
                <a:lnTo>
                  <a:pt x="3016" y="70869"/>
                </a:lnTo>
                <a:lnTo>
                  <a:pt x="1341" y="78203"/>
                </a:lnTo>
                <a:lnTo>
                  <a:pt x="596" y="84638"/>
                </a:lnTo>
                <a:lnTo>
                  <a:pt x="265" y="91625"/>
                </a:lnTo>
                <a:lnTo>
                  <a:pt x="24" y="109938"/>
                </a:lnTo>
                <a:lnTo>
                  <a:pt x="0" y="123927"/>
                </a:lnTo>
                <a:lnTo>
                  <a:pt x="953" y="125310"/>
                </a:lnTo>
                <a:lnTo>
                  <a:pt x="2540" y="126232"/>
                </a:lnTo>
                <a:lnTo>
                  <a:pt x="7381" y="127711"/>
                </a:lnTo>
                <a:lnTo>
                  <a:pt x="10583" y="125374"/>
                </a:lnTo>
                <a:lnTo>
                  <a:pt x="12770" y="123417"/>
                </a:lnTo>
                <a:lnTo>
                  <a:pt x="14229" y="121160"/>
                </a:lnTo>
                <a:lnTo>
                  <a:pt x="15849" y="116112"/>
                </a:lnTo>
                <a:lnTo>
                  <a:pt x="17233" y="114385"/>
                </a:lnTo>
                <a:lnTo>
                  <a:pt x="19109" y="113233"/>
                </a:lnTo>
                <a:lnTo>
                  <a:pt x="21312" y="112466"/>
                </a:lnTo>
                <a:lnTo>
                  <a:pt x="23733" y="110049"/>
                </a:lnTo>
                <a:lnTo>
                  <a:pt x="26299" y="106533"/>
                </a:lnTo>
                <a:lnTo>
                  <a:pt x="28963" y="102284"/>
                </a:lnTo>
                <a:lnTo>
                  <a:pt x="31691" y="98498"/>
                </a:lnTo>
                <a:lnTo>
                  <a:pt x="34463" y="95023"/>
                </a:lnTo>
                <a:lnTo>
                  <a:pt x="37262" y="91753"/>
                </a:lnTo>
                <a:lnTo>
                  <a:pt x="39129" y="87668"/>
                </a:lnTo>
                <a:lnTo>
                  <a:pt x="40374" y="83040"/>
                </a:lnTo>
                <a:lnTo>
                  <a:pt x="41203" y="78049"/>
                </a:lnTo>
                <a:lnTo>
                  <a:pt x="42709" y="72817"/>
                </a:lnTo>
                <a:lnTo>
                  <a:pt x="44665" y="67424"/>
                </a:lnTo>
                <a:lnTo>
                  <a:pt x="46922" y="61924"/>
                </a:lnTo>
                <a:lnTo>
                  <a:pt x="49379" y="57304"/>
                </a:lnTo>
                <a:lnTo>
                  <a:pt x="51969" y="53272"/>
                </a:lnTo>
                <a:lnTo>
                  <a:pt x="54649" y="49632"/>
                </a:lnTo>
                <a:lnTo>
                  <a:pt x="56435" y="45300"/>
                </a:lnTo>
                <a:lnTo>
                  <a:pt x="57626" y="40507"/>
                </a:lnTo>
                <a:lnTo>
                  <a:pt x="58419" y="35406"/>
                </a:lnTo>
                <a:lnTo>
                  <a:pt x="59901" y="31054"/>
                </a:lnTo>
                <a:lnTo>
                  <a:pt x="61842" y="27199"/>
                </a:lnTo>
                <a:lnTo>
                  <a:pt x="64088" y="23677"/>
                </a:lnTo>
                <a:lnTo>
                  <a:pt x="66584" y="17224"/>
                </a:lnTo>
                <a:lnTo>
                  <a:pt x="67249" y="14169"/>
                </a:lnTo>
                <a:lnTo>
                  <a:pt x="70529" y="8236"/>
                </a:lnTo>
                <a:lnTo>
                  <a:pt x="75844" y="1216"/>
                </a:lnTo>
                <a:lnTo>
                  <a:pt x="77232" y="640"/>
                </a:lnTo>
                <a:lnTo>
                  <a:pt x="79111" y="256"/>
                </a:lnTo>
                <a:lnTo>
                  <a:pt x="81316" y="0"/>
                </a:lnTo>
                <a:lnTo>
                  <a:pt x="82786" y="782"/>
                </a:lnTo>
                <a:lnTo>
                  <a:pt x="83765" y="2256"/>
                </a:lnTo>
                <a:lnTo>
                  <a:pt x="85338" y="6914"/>
                </a:lnTo>
                <a:lnTo>
                  <a:pt x="85610" y="12272"/>
                </a:lnTo>
                <a:lnTo>
                  <a:pt x="85715" y="28182"/>
                </a:lnTo>
                <a:lnTo>
                  <a:pt x="85724" y="61701"/>
                </a:lnTo>
                <a:lnTo>
                  <a:pt x="84772" y="69538"/>
                </a:lnTo>
                <a:lnTo>
                  <a:pt x="83185" y="77621"/>
                </a:lnTo>
                <a:lnTo>
                  <a:pt x="81174" y="85867"/>
                </a:lnTo>
                <a:lnTo>
                  <a:pt x="79833" y="94221"/>
                </a:lnTo>
                <a:lnTo>
                  <a:pt x="78940" y="102648"/>
                </a:lnTo>
                <a:lnTo>
                  <a:pt x="78344" y="111124"/>
                </a:lnTo>
                <a:lnTo>
                  <a:pt x="77947" y="119632"/>
                </a:lnTo>
                <a:lnTo>
                  <a:pt x="77506" y="136706"/>
                </a:lnTo>
                <a:lnTo>
                  <a:pt x="77174" y="182990"/>
                </a:lnTo>
                <a:lnTo>
                  <a:pt x="77155" y="213729"/>
                </a:lnTo>
                <a:lnTo>
                  <a:pt x="76202" y="217563"/>
                </a:lnTo>
                <a:lnTo>
                  <a:pt x="74614" y="221072"/>
                </a:lnTo>
                <a:lnTo>
                  <a:pt x="71262" y="227509"/>
                </a:lnTo>
                <a:lnTo>
                  <a:pt x="69772" y="233546"/>
                </a:lnTo>
                <a:lnTo>
                  <a:pt x="68580" y="2395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34"/>
          <p:cNvSpPr/>
          <p:nvPr/>
        </p:nvSpPr>
        <p:spPr>
          <a:xfrm>
            <a:off x="5158664" y="5323878"/>
            <a:ext cx="244869" cy="195469"/>
          </a:xfrm>
          <a:custGeom>
            <a:avLst/>
            <a:gdLst/>
            <a:ahLst/>
            <a:cxnLst/>
            <a:rect l="0" t="0" r="0" b="0"/>
            <a:pathLst>
              <a:path w="244869" h="195469">
                <a:moveTo>
                  <a:pt x="167715" y="25362"/>
                </a:moveTo>
                <a:lnTo>
                  <a:pt x="159496" y="25362"/>
                </a:lnTo>
                <a:lnTo>
                  <a:pt x="154696" y="20811"/>
                </a:lnTo>
                <a:lnTo>
                  <a:pt x="152369" y="19470"/>
                </a:lnTo>
                <a:lnTo>
                  <a:pt x="145494" y="17583"/>
                </a:lnTo>
                <a:lnTo>
                  <a:pt x="142458" y="16894"/>
                </a:lnTo>
                <a:lnTo>
                  <a:pt x="137584" y="16820"/>
                </a:lnTo>
                <a:lnTo>
                  <a:pt x="135245" y="15857"/>
                </a:lnTo>
                <a:lnTo>
                  <a:pt x="128355" y="10904"/>
                </a:lnTo>
                <a:lnTo>
                  <a:pt x="126409" y="9411"/>
                </a:lnTo>
                <a:lnTo>
                  <a:pt x="123005" y="8748"/>
                </a:lnTo>
                <a:lnTo>
                  <a:pt x="115733" y="8374"/>
                </a:lnTo>
                <a:lnTo>
                  <a:pt x="113058" y="8321"/>
                </a:lnTo>
                <a:lnTo>
                  <a:pt x="110322" y="7334"/>
                </a:lnTo>
                <a:lnTo>
                  <a:pt x="102873" y="2346"/>
                </a:lnTo>
                <a:lnTo>
                  <a:pt x="100797" y="845"/>
                </a:lnTo>
                <a:lnTo>
                  <a:pt x="97334" y="178"/>
                </a:lnTo>
                <a:lnTo>
                  <a:pt x="95077" y="0"/>
                </a:lnTo>
                <a:lnTo>
                  <a:pt x="92620" y="834"/>
                </a:lnTo>
                <a:lnTo>
                  <a:pt x="87349" y="4301"/>
                </a:lnTo>
                <a:lnTo>
                  <a:pt x="81832" y="6476"/>
                </a:lnTo>
                <a:lnTo>
                  <a:pt x="75253" y="8396"/>
                </a:lnTo>
                <a:lnTo>
                  <a:pt x="70831" y="10241"/>
                </a:lnTo>
                <a:lnTo>
                  <a:pt x="65978" y="12424"/>
                </a:lnTo>
                <a:lnTo>
                  <a:pt x="62743" y="14831"/>
                </a:lnTo>
                <a:lnTo>
                  <a:pt x="60586" y="17389"/>
                </a:lnTo>
                <a:lnTo>
                  <a:pt x="57238" y="22771"/>
                </a:lnTo>
                <a:lnTo>
                  <a:pt x="52574" y="28338"/>
                </a:lnTo>
                <a:lnTo>
                  <a:pt x="49045" y="32108"/>
                </a:lnTo>
                <a:lnTo>
                  <a:pt x="40043" y="41377"/>
                </a:lnTo>
                <a:lnTo>
                  <a:pt x="35928" y="46517"/>
                </a:lnTo>
                <a:lnTo>
                  <a:pt x="32233" y="51847"/>
                </a:lnTo>
                <a:lnTo>
                  <a:pt x="28816" y="57307"/>
                </a:lnTo>
                <a:lnTo>
                  <a:pt x="25586" y="62850"/>
                </a:lnTo>
                <a:lnTo>
                  <a:pt x="22480" y="68452"/>
                </a:lnTo>
                <a:lnTo>
                  <a:pt x="16489" y="79755"/>
                </a:lnTo>
                <a:lnTo>
                  <a:pt x="10651" y="91129"/>
                </a:lnTo>
                <a:lnTo>
                  <a:pt x="8713" y="95876"/>
                </a:lnTo>
                <a:lnTo>
                  <a:pt x="7422" y="99994"/>
                </a:lnTo>
                <a:lnTo>
                  <a:pt x="6561" y="103692"/>
                </a:lnTo>
                <a:lnTo>
                  <a:pt x="5987" y="109014"/>
                </a:lnTo>
                <a:lnTo>
                  <a:pt x="5604" y="115420"/>
                </a:lnTo>
                <a:lnTo>
                  <a:pt x="5348" y="122548"/>
                </a:lnTo>
                <a:lnTo>
                  <a:pt x="4226" y="128253"/>
                </a:lnTo>
                <a:lnTo>
                  <a:pt x="2525" y="133008"/>
                </a:lnTo>
                <a:lnTo>
                  <a:pt x="438" y="137131"/>
                </a:lnTo>
                <a:lnTo>
                  <a:pt x="0" y="141785"/>
                </a:lnTo>
                <a:lnTo>
                  <a:pt x="660" y="146792"/>
                </a:lnTo>
                <a:lnTo>
                  <a:pt x="2053" y="152035"/>
                </a:lnTo>
                <a:lnTo>
                  <a:pt x="2981" y="156483"/>
                </a:lnTo>
                <a:lnTo>
                  <a:pt x="3600" y="160401"/>
                </a:lnTo>
                <a:lnTo>
                  <a:pt x="4013" y="163965"/>
                </a:lnTo>
                <a:lnTo>
                  <a:pt x="5240" y="167294"/>
                </a:lnTo>
                <a:lnTo>
                  <a:pt x="7011" y="170466"/>
                </a:lnTo>
                <a:lnTo>
                  <a:pt x="9144" y="173533"/>
                </a:lnTo>
                <a:lnTo>
                  <a:pt x="11514" y="179480"/>
                </a:lnTo>
                <a:lnTo>
                  <a:pt x="12146" y="182400"/>
                </a:lnTo>
                <a:lnTo>
                  <a:pt x="13520" y="184346"/>
                </a:lnTo>
                <a:lnTo>
                  <a:pt x="15389" y="185644"/>
                </a:lnTo>
                <a:lnTo>
                  <a:pt x="17587" y="186509"/>
                </a:lnTo>
                <a:lnTo>
                  <a:pt x="25231" y="192277"/>
                </a:lnTo>
                <a:lnTo>
                  <a:pt x="28911" y="193789"/>
                </a:lnTo>
                <a:lnTo>
                  <a:pt x="33269" y="194797"/>
                </a:lnTo>
                <a:lnTo>
                  <a:pt x="38080" y="195468"/>
                </a:lnTo>
                <a:lnTo>
                  <a:pt x="42239" y="194964"/>
                </a:lnTo>
                <a:lnTo>
                  <a:pt x="45964" y="193674"/>
                </a:lnTo>
                <a:lnTo>
                  <a:pt x="52644" y="190655"/>
                </a:lnTo>
                <a:lnTo>
                  <a:pt x="58788" y="189313"/>
                </a:lnTo>
                <a:lnTo>
                  <a:pt x="62712" y="188003"/>
                </a:lnTo>
                <a:lnTo>
                  <a:pt x="67233" y="186177"/>
                </a:lnTo>
                <a:lnTo>
                  <a:pt x="72152" y="184007"/>
                </a:lnTo>
                <a:lnTo>
                  <a:pt x="76384" y="181607"/>
                </a:lnTo>
                <a:lnTo>
                  <a:pt x="83627" y="176402"/>
                </a:lnTo>
                <a:lnTo>
                  <a:pt x="87844" y="173680"/>
                </a:lnTo>
                <a:lnTo>
                  <a:pt x="92560" y="170913"/>
                </a:lnTo>
                <a:lnTo>
                  <a:pt x="97609" y="168116"/>
                </a:lnTo>
                <a:lnTo>
                  <a:pt x="101928" y="164346"/>
                </a:lnTo>
                <a:lnTo>
                  <a:pt x="105760" y="159928"/>
                </a:lnTo>
                <a:lnTo>
                  <a:pt x="109267" y="155078"/>
                </a:lnTo>
                <a:lnTo>
                  <a:pt x="112557" y="150891"/>
                </a:lnTo>
                <a:lnTo>
                  <a:pt x="115703" y="147148"/>
                </a:lnTo>
                <a:lnTo>
                  <a:pt x="118753" y="143700"/>
                </a:lnTo>
                <a:lnTo>
                  <a:pt x="121739" y="139497"/>
                </a:lnTo>
                <a:lnTo>
                  <a:pt x="124682" y="134789"/>
                </a:lnTo>
                <a:lnTo>
                  <a:pt x="127596" y="129746"/>
                </a:lnTo>
                <a:lnTo>
                  <a:pt x="129539" y="125431"/>
                </a:lnTo>
                <a:lnTo>
                  <a:pt x="130835" y="121602"/>
                </a:lnTo>
                <a:lnTo>
                  <a:pt x="131698" y="118097"/>
                </a:lnTo>
                <a:lnTo>
                  <a:pt x="133227" y="113855"/>
                </a:lnTo>
                <a:lnTo>
                  <a:pt x="135198" y="109122"/>
                </a:lnTo>
                <a:lnTo>
                  <a:pt x="137465" y="104062"/>
                </a:lnTo>
                <a:lnTo>
                  <a:pt x="138976" y="98784"/>
                </a:lnTo>
                <a:lnTo>
                  <a:pt x="139983" y="93360"/>
                </a:lnTo>
                <a:lnTo>
                  <a:pt x="140655" y="87839"/>
                </a:lnTo>
                <a:lnTo>
                  <a:pt x="141103" y="83205"/>
                </a:lnTo>
                <a:lnTo>
                  <a:pt x="141401" y="79164"/>
                </a:lnTo>
                <a:lnTo>
                  <a:pt x="141600" y="75518"/>
                </a:lnTo>
                <a:lnTo>
                  <a:pt x="141821" y="66386"/>
                </a:lnTo>
                <a:lnTo>
                  <a:pt x="141998" y="16833"/>
                </a:lnTo>
                <a:lnTo>
                  <a:pt x="141998" y="21353"/>
                </a:lnTo>
                <a:lnTo>
                  <a:pt x="142951" y="23642"/>
                </a:lnTo>
                <a:lnTo>
                  <a:pt x="146549" y="28725"/>
                </a:lnTo>
                <a:lnTo>
                  <a:pt x="147890" y="31414"/>
                </a:lnTo>
                <a:lnTo>
                  <a:pt x="149379" y="36942"/>
                </a:lnTo>
                <a:lnTo>
                  <a:pt x="150041" y="42573"/>
                </a:lnTo>
                <a:lnTo>
                  <a:pt x="150217" y="45408"/>
                </a:lnTo>
                <a:lnTo>
                  <a:pt x="151288" y="49204"/>
                </a:lnTo>
                <a:lnTo>
                  <a:pt x="152954" y="53639"/>
                </a:lnTo>
                <a:lnTo>
                  <a:pt x="155017" y="58500"/>
                </a:lnTo>
                <a:lnTo>
                  <a:pt x="159849" y="68983"/>
                </a:lnTo>
                <a:lnTo>
                  <a:pt x="162471" y="74445"/>
                </a:lnTo>
                <a:lnTo>
                  <a:pt x="164219" y="79039"/>
                </a:lnTo>
                <a:lnTo>
                  <a:pt x="165385" y="83054"/>
                </a:lnTo>
                <a:lnTo>
                  <a:pt x="166162" y="86683"/>
                </a:lnTo>
                <a:lnTo>
                  <a:pt x="166679" y="91008"/>
                </a:lnTo>
                <a:lnTo>
                  <a:pt x="167025" y="95796"/>
                </a:lnTo>
                <a:lnTo>
                  <a:pt x="167255" y="100893"/>
                </a:lnTo>
                <a:lnTo>
                  <a:pt x="168361" y="106195"/>
                </a:lnTo>
                <a:lnTo>
                  <a:pt x="170051" y="111636"/>
                </a:lnTo>
                <a:lnTo>
                  <a:pt x="172130" y="117168"/>
                </a:lnTo>
                <a:lnTo>
                  <a:pt x="174468" y="121808"/>
                </a:lnTo>
                <a:lnTo>
                  <a:pt x="176980" y="125855"/>
                </a:lnTo>
                <a:lnTo>
                  <a:pt x="179607" y="129505"/>
                </a:lnTo>
                <a:lnTo>
                  <a:pt x="181358" y="133843"/>
                </a:lnTo>
                <a:lnTo>
                  <a:pt x="182526" y="138640"/>
                </a:lnTo>
                <a:lnTo>
                  <a:pt x="183304" y="143743"/>
                </a:lnTo>
                <a:lnTo>
                  <a:pt x="184775" y="148097"/>
                </a:lnTo>
                <a:lnTo>
                  <a:pt x="186709" y="151953"/>
                </a:lnTo>
                <a:lnTo>
                  <a:pt x="192105" y="160434"/>
                </a:lnTo>
                <a:lnTo>
                  <a:pt x="197590" y="166454"/>
                </a:lnTo>
                <a:lnTo>
                  <a:pt x="200015" y="168001"/>
                </a:lnTo>
                <a:lnTo>
                  <a:pt x="205248" y="169720"/>
                </a:lnTo>
                <a:lnTo>
                  <a:pt x="210749" y="170483"/>
                </a:lnTo>
                <a:lnTo>
                  <a:pt x="216369" y="170823"/>
                </a:lnTo>
                <a:lnTo>
                  <a:pt x="222042" y="170974"/>
                </a:lnTo>
                <a:lnTo>
                  <a:pt x="230590" y="171059"/>
                </a:lnTo>
                <a:lnTo>
                  <a:pt x="233444" y="170118"/>
                </a:lnTo>
                <a:lnTo>
                  <a:pt x="241060" y="165196"/>
                </a:lnTo>
                <a:lnTo>
                  <a:pt x="244868" y="1625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35"/>
          <p:cNvSpPr/>
          <p:nvPr/>
        </p:nvSpPr>
        <p:spPr>
          <a:xfrm>
            <a:off x="5420677" y="5177908"/>
            <a:ext cx="188596" cy="144421"/>
          </a:xfrm>
          <a:custGeom>
            <a:avLst/>
            <a:gdLst/>
            <a:ahLst/>
            <a:cxnLst/>
            <a:rect l="0" t="0" r="0" b="0"/>
            <a:pathLst>
              <a:path w="188596" h="144421">
                <a:moveTo>
                  <a:pt x="0" y="94179"/>
                </a:moveTo>
                <a:lnTo>
                  <a:pt x="0" y="73779"/>
                </a:lnTo>
                <a:lnTo>
                  <a:pt x="953" y="71054"/>
                </a:lnTo>
                <a:lnTo>
                  <a:pt x="2540" y="68285"/>
                </a:lnTo>
                <a:lnTo>
                  <a:pt x="4551" y="65487"/>
                </a:lnTo>
                <a:lnTo>
                  <a:pt x="6844" y="62669"/>
                </a:lnTo>
                <a:lnTo>
                  <a:pt x="9325" y="59837"/>
                </a:lnTo>
                <a:lnTo>
                  <a:pt x="11932" y="56997"/>
                </a:lnTo>
                <a:lnTo>
                  <a:pt x="17368" y="51301"/>
                </a:lnTo>
                <a:lnTo>
                  <a:pt x="53943" y="14522"/>
                </a:lnTo>
                <a:lnTo>
                  <a:pt x="57869" y="12499"/>
                </a:lnTo>
                <a:lnTo>
                  <a:pt x="62392" y="11151"/>
                </a:lnTo>
                <a:lnTo>
                  <a:pt x="67313" y="10252"/>
                </a:lnTo>
                <a:lnTo>
                  <a:pt x="72497" y="8700"/>
                </a:lnTo>
                <a:lnTo>
                  <a:pt x="77859" y="6713"/>
                </a:lnTo>
                <a:lnTo>
                  <a:pt x="91050" y="1231"/>
                </a:lnTo>
                <a:lnTo>
                  <a:pt x="94038" y="781"/>
                </a:lnTo>
                <a:lnTo>
                  <a:pt x="97934" y="481"/>
                </a:lnTo>
                <a:lnTo>
                  <a:pt x="106391" y="148"/>
                </a:lnTo>
                <a:lnTo>
                  <a:pt x="113325" y="0"/>
                </a:lnTo>
                <a:lnTo>
                  <a:pt x="115555" y="913"/>
                </a:lnTo>
                <a:lnTo>
                  <a:pt x="117042" y="2474"/>
                </a:lnTo>
                <a:lnTo>
                  <a:pt x="118033" y="4468"/>
                </a:lnTo>
                <a:lnTo>
                  <a:pt x="118693" y="6749"/>
                </a:lnTo>
                <a:lnTo>
                  <a:pt x="119134" y="9222"/>
                </a:lnTo>
                <a:lnTo>
                  <a:pt x="119428" y="11824"/>
                </a:lnTo>
                <a:lnTo>
                  <a:pt x="119623" y="14510"/>
                </a:lnTo>
                <a:lnTo>
                  <a:pt x="119754" y="17254"/>
                </a:lnTo>
                <a:lnTo>
                  <a:pt x="119899" y="22843"/>
                </a:lnTo>
                <a:lnTo>
                  <a:pt x="119964" y="28501"/>
                </a:lnTo>
                <a:lnTo>
                  <a:pt x="119028" y="32296"/>
                </a:lnTo>
                <a:lnTo>
                  <a:pt x="117452" y="36732"/>
                </a:lnTo>
                <a:lnTo>
                  <a:pt x="115449" y="41593"/>
                </a:lnTo>
                <a:lnTo>
                  <a:pt x="113161" y="45787"/>
                </a:lnTo>
                <a:lnTo>
                  <a:pt x="110683" y="49535"/>
                </a:lnTo>
                <a:lnTo>
                  <a:pt x="108079" y="52987"/>
                </a:lnTo>
                <a:lnTo>
                  <a:pt x="105390" y="57192"/>
                </a:lnTo>
                <a:lnTo>
                  <a:pt x="102645" y="61902"/>
                </a:lnTo>
                <a:lnTo>
                  <a:pt x="99863" y="66946"/>
                </a:lnTo>
                <a:lnTo>
                  <a:pt x="97055" y="71261"/>
                </a:lnTo>
                <a:lnTo>
                  <a:pt x="94231" y="75090"/>
                </a:lnTo>
                <a:lnTo>
                  <a:pt x="91396" y="78596"/>
                </a:lnTo>
                <a:lnTo>
                  <a:pt x="88553" y="82838"/>
                </a:lnTo>
                <a:lnTo>
                  <a:pt x="85706" y="87571"/>
                </a:lnTo>
                <a:lnTo>
                  <a:pt x="82854" y="92631"/>
                </a:lnTo>
                <a:lnTo>
                  <a:pt x="80001" y="96004"/>
                </a:lnTo>
                <a:lnTo>
                  <a:pt x="77147" y="98254"/>
                </a:lnTo>
                <a:lnTo>
                  <a:pt x="74291" y="99753"/>
                </a:lnTo>
                <a:lnTo>
                  <a:pt x="71435" y="102658"/>
                </a:lnTo>
                <a:lnTo>
                  <a:pt x="68579" y="106499"/>
                </a:lnTo>
                <a:lnTo>
                  <a:pt x="65722" y="110965"/>
                </a:lnTo>
                <a:lnTo>
                  <a:pt x="62864" y="113942"/>
                </a:lnTo>
                <a:lnTo>
                  <a:pt x="60007" y="115927"/>
                </a:lnTo>
                <a:lnTo>
                  <a:pt x="57150" y="117250"/>
                </a:lnTo>
                <a:lnTo>
                  <a:pt x="55244" y="119085"/>
                </a:lnTo>
                <a:lnTo>
                  <a:pt x="53975" y="121261"/>
                </a:lnTo>
                <a:lnTo>
                  <a:pt x="51937" y="127045"/>
                </a:lnTo>
                <a:lnTo>
                  <a:pt x="51658" y="130376"/>
                </a:lnTo>
                <a:lnTo>
                  <a:pt x="51437" y="136990"/>
                </a:lnTo>
                <a:lnTo>
                  <a:pt x="51435" y="139567"/>
                </a:lnTo>
                <a:lnTo>
                  <a:pt x="51435" y="141583"/>
                </a:lnTo>
                <a:lnTo>
                  <a:pt x="52388" y="142926"/>
                </a:lnTo>
                <a:lnTo>
                  <a:pt x="53975" y="143822"/>
                </a:lnTo>
                <a:lnTo>
                  <a:pt x="55986" y="144420"/>
                </a:lnTo>
                <a:lnTo>
                  <a:pt x="58279" y="143865"/>
                </a:lnTo>
                <a:lnTo>
                  <a:pt x="63366" y="140709"/>
                </a:lnTo>
                <a:lnTo>
                  <a:pt x="68803" y="138672"/>
                </a:lnTo>
                <a:lnTo>
                  <a:pt x="71586" y="138128"/>
                </a:lnTo>
                <a:lnTo>
                  <a:pt x="75347" y="137766"/>
                </a:lnTo>
                <a:lnTo>
                  <a:pt x="79759" y="137524"/>
                </a:lnTo>
                <a:lnTo>
                  <a:pt x="92530" y="137185"/>
                </a:lnTo>
                <a:lnTo>
                  <a:pt x="114196" y="137050"/>
                </a:lnTo>
                <a:lnTo>
                  <a:pt x="118041" y="136095"/>
                </a:lnTo>
                <a:lnTo>
                  <a:pt x="122509" y="134506"/>
                </a:lnTo>
                <a:lnTo>
                  <a:pt x="127392" y="132493"/>
                </a:lnTo>
                <a:lnTo>
                  <a:pt x="131601" y="131152"/>
                </a:lnTo>
                <a:lnTo>
                  <a:pt x="135359" y="130257"/>
                </a:lnTo>
                <a:lnTo>
                  <a:pt x="138817" y="129661"/>
                </a:lnTo>
                <a:lnTo>
                  <a:pt x="143027" y="130217"/>
                </a:lnTo>
                <a:lnTo>
                  <a:pt x="147739" y="131540"/>
                </a:lnTo>
                <a:lnTo>
                  <a:pt x="152785" y="133373"/>
                </a:lnTo>
                <a:lnTo>
                  <a:pt x="158054" y="134596"/>
                </a:lnTo>
                <a:lnTo>
                  <a:pt x="163472" y="135411"/>
                </a:lnTo>
                <a:lnTo>
                  <a:pt x="168989" y="135955"/>
                </a:lnTo>
                <a:lnTo>
                  <a:pt x="173619" y="136317"/>
                </a:lnTo>
                <a:lnTo>
                  <a:pt x="177659" y="136559"/>
                </a:lnTo>
                <a:lnTo>
                  <a:pt x="188595" y="1370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36"/>
          <p:cNvSpPr/>
          <p:nvPr/>
        </p:nvSpPr>
        <p:spPr>
          <a:xfrm>
            <a:off x="5660812" y="5314953"/>
            <a:ext cx="171346" cy="34288"/>
          </a:xfrm>
          <a:custGeom>
            <a:avLst/>
            <a:gdLst/>
            <a:ahLst/>
            <a:cxnLst/>
            <a:rect l="0" t="0" r="0" b="0"/>
            <a:pathLst>
              <a:path w="171346" h="34288">
                <a:moveTo>
                  <a:pt x="8467" y="34287"/>
                </a:moveTo>
                <a:lnTo>
                  <a:pt x="0" y="34287"/>
                </a:lnTo>
                <a:lnTo>
                  <a:pt x="2482" y="31747"/>
                </a:lnTo>
                <a:lnTo>
                  <a:pt x="7286" y="26905"/>
                </a:lnTo>
                <a:lnTo>
                  <a:pt x="10482" y="26244"/>
                </a:lnTo>
                <a:lnTo>
                  <a:pt x="12668" y="26067"/>
                </a:lnTo>
                <a:lnTo>
                  <a:pt x="15078" y="24997"/>
                </a:lnTo>
                <a:lnTo>
                  <a:pt x="17637" y="23332"/>
                </a:lnTo>
                <a:lnTo>
                  <a:pt x="20295" y="21268"/>
                </a:lnTo>
                <a:lnTo>
                  <a:pt x="23020" y="19893"/>
                </a:lnTo>
                <a:lnTo>
                  <a:pt x="25789" y="18976"/>
                </a:lnTo>
                <a:lnTo>
                  <a:pt x="28588" y="18364"/>
                </a:lnTo>
                <a:lnTo>
                  <a:pt x="31406" y="17004"/>
                </a:lnTo>
                <a:lnTo>
                  <a:pt x="34238" y="15145"/>
                </a:lnTo>
                <a:lnTo>
                  <a:pt x="37077" y="12953"/>
                </a:lnTo>
                <a:lnTo>
                  <a:pt x="40876" y="11492"/>
                </a:lnTo>
                <a:lnTo>
                  <a:pt x="45313" y="10518"/>
                </a:lnTo>
                <a:lnTo>
                  <a:pt x="50176" y="9868"/>
                </a:lnTo>
                <a:lnTo>
                  <a:pt x="54371" y="8483"/>
                </a:lnTo>
                <a:lnTo>
                  <a:pt x="58120" y="6607"/>
                </a:lnTo>
                <a:lnTo>
                  <a:pt x="61572" y="4403"/>
                </a:lnTo>
                <a:lnTo>
                  <a:pt x="65778" y="2934"/>
                </a:lnTo>
                <a:lnTo>
                  <a:pt x="70487" y="1955"/>
                </a:lnTo>
                <a:lnTo>
                  <a:pt x="75531" y="1302"/>
                </a:lnTo>
                <a:lnTo>
                  <a:pt x="80799" y="867"/>
                </a:lnTo>
                <a:lnTo>
                  <a:pt x="86217" y="577"/>
                </a:lnTo>
                <a:lnTo>
                  <a:pt x="100402" y="169"/>
                </a:lnTo>
                <a:lnTo>
                  <a:pt x="126488" y="12"/>
                </a:lnTo>
                <a:lnTo>
                  <a:pt x="144069" y="0"/>
                </a:lnTo>
                <a:lnTo>
                  <a:pt x="147446" y="951"/>
                </a:lnTo>
                <a:lnTo>
                  <a:pt x="149698" y="2538"/>
                </a:lnTo>
                <a:lnTo>
                  <a:pt x="151198" y="4548"/>
                </a:lnTo>
                <a:lnTo>
                  <a:pt x="153152" y="5889"/>
                </a:lnTo>
                <a:lnTo>
                  <a:pt x="155406" y="6782"/>
                </a:lnTo>
                <a:lnTo>
                  <a:pt x="161317" y="8217"/>
                </a:lnTo>
                <a:lnTo>
                  <a:pt x="164666" y="8412"/>
                </a:lnTo>
                <a:lnTo>
                  <a:pt x="166892" y="8465"/>
                </a:lnTo>
                <a:lnTo>
                  <a:pt x="168377" y="9452"/>
                </a:lnTo>
                <a:lnTo>
                  <a:pt x="169366" y="11063"/>
                </a:lnTo>
                <a:lnTo>
                  <a:pt x="171345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37"/>
          <p:cNvSpPr/>
          <p:nvPr/>
        </p:nvSpPr>
        <p:spPr>
          <a:xfrm>
            <a:off x="5660739" y="5374957"/>
            <a:ext cx="188564" cy="17146"/>
          </a:xfrm>
          <a:custGeom>
            <a:avLst/>
            <a:gdLst/>
            <a:ahLst/>
            <a:cxnLst/>
            <a:rect l="0" t="0" r="0" b="0"/>
            <a:pathLst>
              <a:path w="188564" h="17146">
                <a:moveTo>
                  <a:pt x="17113" y="8572"/>
                </a:moveTo>
                <a:lnTo>
                  <a:pt x="12563" y="8572"/>
                </a:lnTo>
                <a:lnTo>
                  <a:pt x="11222" y="9525"/>
                </a:lnTo>
                <a:lnTo>
                  <a:pt x="10328" y="11113"/>
                </a:lnTo>
                <a:lnTo>
                  <a:pt x="8894" y="15954"/>
                </a:lnTo>
                <a:lnTo>
                  <a:pt x="7824" y="16351"/>
                </a:lnTo>
                <a:lnTo>
                  <a:pt x="4094" y="16792"/>
                </a:lnTo>
                <a:lnTo>
                  <a:pt x="0" y="17142"/>
                </a:lnTo>
                <a:lnTo>
                  <a:pt x="36042" y="17145"/>
                </a:lnTo>
                <a:lnTo>
                  <a:pt x="40210" y="16193"/>
                </a:lnTo>
                <a:lnTo>
                  <a:pt x="44894" y="14605"/>
                </a:lnTo>
                <a:lnTo>
                  <a:pt x="49921" y="12595"/>
                </a:lnTo>
                <a:lnTo>
                  <a:pt x="54225" y="11254"/>
                </a:lnTo>
                <a:lnTo>
                  <a:pt x="58047" y="10360"/>
                </a:lnTo>
                <a:lnTo>
                  <a:pt x="61547" y="9764"/>
                </a:lnTo>
                <a:lnTo>
                  <a:pt x="65786" y="9367"/>
                </a:lnTo>
                <a:lnTo>
                  <a:pt x="70516" y="9102"/>
                </a:lnTo>
                <a:lnTo>
                  <a:pt x="75575" y="8926"/>
                </a:lnTo>
                <a:lnTo>
                  <a:pt x="80853" y="7856"/>
                </a:lnTo>
                <a:lnTo>
                  <a:pt x="86276" y="6190"/>
                </a:lnTo>
                <a:lnTo>
                  <a:pt x="91797" y="4126"/>
                </a:lnTo>
                <a:lnTo>
                  <a:pt x="97382" y="2751"/>
                </a:lnTo>
                <a:lnTo>
                  <a:pt x="103011" y="1834"/>
                </a:lnTo>
                <a:lnTo>
                  <a:pt x="108668" y="1223"/>
                </a:lnTo>
                <a:lnTo>
                  <a:pt x="114345" y="815"/>
                </a:lnTo>
                <a:lnTo>
                  <a:pt x="120034" y="544"/>
                </a:lnTo>
                <a:lnTo>
                  <a:pt x="134603" y="161"/>
                </a:lnTo>
                <a:lnTo>
                  <a:pt x="165660" y="3"/>
                </a:lnTo>
                <a:lnTo>
                  <a:pt x="1885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38"/>
          <p:cNvSpPr/>
          <p:nvPr/>
        </p:nvSpPr>
        <p:spPr>
          <a:xfrm>
            <a:off x="5952175" y="5152072"/>
            <a:ext cx="170108" cy="315850"/>
          </a:xfrm>
          <a:custGeom>
            <a:avLst/>
            <a:gdLst/>
            <a:ahLst/>
            <a:cxnLst/>
            <a:rect l="0" t="0" r="0" b="0"/>
            <a:pathLst>
              <a:path w="170108" h="315850">
                <a:moveTo>
                  <a:pt x="154302" y="0"/>
                </a:moveTo>
                <a:lnTo>
                  <a:pt x="124501" y="0"/>
                </a:lnTo>
                <a:lnTo>
                  <a:pt x="123004" y="953"/>
                </a:lnTo>
                <a:lnTo>
                  <a:pt x="122007" y="2540"/>
                </a:lnTo>
                <a:lnTo>
                  <a:pt x="121342" y="4551"/>
                </a:lnTo>
                <a:lnTo>
                  <a:pt x="119946" y="5892"/>
                </a:lnTo>
                <a:lnTo>
                  <a:pt x="118064" y="6785"/>
                </a:lnTo>
                <a:lnTo>
                  <a:pt x="115856" y="7381"/>
                </a:lnTo>
                <a:lnTo>
                  <a:pt x="110863" y="10583"/>
                </a:lnTo>
                <a:lnTo>
                  <a:pt x="108197" y="12770"/>
                </a:lnTo>
                <a:lnTo>
                  <a:pt x="105468" y="15181"/>
                </a:lnTo>
                <a:lnTo>
                  <a:pt x="99896" y="20400"/>
                </a:lnTo>
                <a:lnTo>
                  <a:pt x="85707" y="34342"/>
                </a:lnTo>
                <a:lnTo>
                  <a:pt x="74289" y="45731"/>
                </a:lnTo>
                <a:lnTo>
                  <a:pt x="71433" y="49538"/>
                </a:lnTo>
                <a:lnTo>
                  <a:pt x="68576" y="53980"/>
                </a:lnTo>
                <a:lnTo>
                  <a:pt x="65719" y="58847"/>
                </a:lnTo>
                <a:lnTo>
                  <a:pt x="62861" y="63043"/>
                </a:lnTo>
                <a:lnTo>
                  <a:pt x="60004" y="66794"/>
                </a:lnTo>
                <a:lnTo>
                  <a:pt x="57146" y="70247"/>
                </a:lnTo>
                <a:lnTo>
                  <a:pt x="54289" y="74454"/>
                </a:lnTo>
                <a:lnTo>
                  <a:pt x="51432" y="79163"/>
                </a:lnTo>
                <a:lnTo>
                  <a:pt x="48575" y="84208"/>
                </a:lnTo>
                <a:lnTo>
                  <a:pt x="42859" y="94894"/>
                </a:lnTo>
                <a:lnTo>
                  <a:pt x="14285" y="151458"/>
                </a:lnTo>
                <a:lnTo>
                  <a:pt x="12379" y="158122"/>
                </a:lnTo>
                <a:lnTo>
                  <a:pt x="11110" y="165423"/>
                </a:lnTo>
                <a:lnTo>
                  <a:pt x="10262" y="173146"/>
                </a:lnTo>
                <a:lnTo>
                  <a:pt x="8746" y="180201"/>
                </a:lnTo>
                <a:lnTo>
                  <a:pt x="6782" y="186809"/>
                </a:lnTo>
                <a:lnTo>
                  <a:pt x="4520" y="193119"/>
                </a:lnTo>
                <a:lnTo>
                  <a:pt x="3013" y="199231"/>
                </a:lnTo>
                <a:lnTo>
                  <a:pt x="2008" y="205211"/>
                </a:lnTo>
                <a:lnTo>
                  <a:pt x="1337" y="211102"/>
                </a:lnTo>
                <a:lnTo>
                  <a:pt x="593" y="220188"/>
                </a:lnTo>
                <a:lnTo>
                  <a:pt x="262" y="228355"/>
                </a:lnTo>
                <a:lnTo>
                  <a:pt x="32" y="250111"/>
                </a:lnTo>
                <a:lnTo>
                  <a:pt x="0" y="268487"/>
                </a:lnTo>
                <a:lnTo>
                  <a:pt x="951" y="271384"/>
                </a:lnTo>
                <a:lnTo>
                  <a:pt x="4549" y="277142"/>
                </a:lnTo>
                <a:lnTo>
                  <a:pt x="6841" y="279060"/>
                </a:lnTo>
                <a:lnTo>
                  <a:pt x="9322" y="280337"/>
                </a:lnTo>
                <a:lnTo>
                  <a:pt x="11929" y="281189"/>
                </a:lnTo>
                <a:lnTo>
                  <a:pt x="14619" y="282709"/>
                </a:lnTo>
                <a:lnTo>
                  <a:pt x="17366" y="284675"/>
                </a:lnTo>
                <a:lnTo>
                  <a:pt x="20148" y="286939"/>
                </a:lnTo>
                <a:lnTo>
                  <a:pt x="22956" y="288448"/>
                </a:lnTo>
                <a:lnTo>
                  <a:pt x="25781" y="289453"/>
                </a:lnTo>
                <a:lnTo>
                  <a:pt x="28616" y="290124"/>
                </a:lnTo>
                <a:lnTo>
                  <a:pt x="32411" y="290571"/>
                </a:lnTo>
                <a:lnTo>
                  <a:pt x="36847" y="290869"/>
                </a:lnTo>
                <a:lnTo>
                  <a:pt x="45902" y="291200"/>
                </a:lnTo>
                <a:lnTo>
                  <a:pt x="53102" y="291347"/>
                </a:lnTo>
                <a:lnTo>
                  <a:pt x="67061" y="291430"/>
                </a:lnTo>
                <a:lnTo>
                  <a:pt x="71376" y="290489"/>
                </a:lnTo>
                <a:lnTo>
                  <a:pt x="75206" y="288910"/>
                </a:lnTo>
                <a:lnTo>
                  <a:pt x="78711" y="286904"/>
                </a:lnTo>
                <a:lnTo>
                  <a:pt x="87686" y="282135"/>
                </a:lnTo>
                <a:lnTo>
                  <a:pt x="108970" y="271313"/>
                </a:lnTo>
                <a:lnTo>
                  <a:pt x="113603" y="268506"/>
                </a:lnTo>
                <a:lnTo>
                  <a:pt x="117644" y="265681"/>
                </a:lnTo>
                <a:lnTo>
                  <a:pt x="121291" y="262846"/>
                </a:lnTo>
                <a:lnTo>
                  <a:pt x="124675" y="260003"/>
                </a:lnTo>
                <a:lnTo>
                  <a:pt x="127883" y="257155"/>
                </a:lnTo>
                <a:lnTo>
                  <a:pt x="130975" y="254305"/>
                </a:lnTo>
                <a:lnTo>
                  <a:pt x="133988" y="250499"/>
                </a:lnTo>
                <a:lnTo>
                  <a:pt x="136949" y="246057"/>
                </a:lnTo>
                <a:lnTo>
                  <a:pt x="139876" y="241191"/>
                </a:lnTo>
                <a:lnTo>
                  <a:pt x="142780" y="236041"/>
                </a:lnTo>
                <a:lnTo>
                  <a:pt x="148546" y="225240"/>
                </a:lnTo>
                <a:lnTo>
                  <a:pt x="157147" y="208448"/>
                </a:lnTo>
                <a:lnTo>
                  <a:pt x="159057" y="202783"/>
                </a:lnTo>
                <a:lnTo>
                  <a:pt x="160329" y="197101"/>
                </a:lnTo>
                <a:lnTo>
                  <a:pt x="161178" y="191408"/>
                </a:lnTo>
                <a:lnTo>
                  <a:pt x="164660" y="182543"/>
                </a:lnTo>
                <a:lnTo>
                  <a:pt x="168431" y="175428"/>
                </a:lnTo>
                <a:lnTo>
                  <a:pt x="170107" y="169090"/>
                </a:lnTo>
                <a:lnTo>
                  <a:pt x="169601" y="166067"/>
                </a:lnTo>
                <a:lnTo>
                  <a:pt x="165291" y="157261"/>
                </a:lnTo>
                <a:lnTo>
                  <a:pt x="163949" y="151491"/>
                </a:lnTo>
                <a:lnTo>
                  <a:pt x="162638" y="149572"/>
                </a:lnTo>
                <a:lnTo>
                  <a:pt x="160812" y="148292"/>
                </a:lnTo>
                <a:lnTo>
                  <a:pt x="156243" y="146870"/>
                </a:lnTo>
                <a:lnTo>
                  <a:pt x="151037" y="146239"/>
                </a:lnTo>
                <a:lnTo>
                  <a:pt x="148315" y="147022"/>
                </a:lnTo>
                <a:lnTo>
                  <a:pt x="145548" y="148497"/>
                </a:lnTo>
                <a:lnTo>
                  <a:pt x="142751" y="150433"/>
                </a:lnTo>
                <a:lnTo>
                  <a:pt x="139934" y="151724"/>
                </a:lnTo>
                <a:lnTo>
                  <a:pt x="137104" y="152584"/>
                </a:lnTo>
                <a:lnTo>
                  <a:pt x="134264" y="153158"/>
                </a:lnTo>
                <a:lnTo>
                  <a:pt x="131418" y="155445"/>
                </a:lnTo>
                <a:lnTo>
                  <a:pt x="128569" y="158875"/>
                </a:lnTo>
                <a:lnTo>
                  <a:pt x="125717" y="163067"/>
                </a:lnTo>
                <a:lnTo>
                  <a:pt x="121910" y="166814"/>
                </a:lnTo>
                <a:lnTo>
                  <a:pt x="117468" y="170265"/>
                </a:lnTo>
                <a:lnTo>
                  <a:pt x="112600" y="173517"/>
                </a:lnTo>
                <a:lnTo>
                  <a:pt x="108404" y="177591"/>
                </a:lnTo>
                <a:lnTo>
                  <a:pt x="104653" y="182211"/>
                </a:lnTo>
                <a:lnTo>
                  <a:pt x="101200" y="187197"/>
                </a:lnTo>
                <a:lnTo>
                  <a:pt x="96993" y="191473"/>
                </a:lnTo>
                <a:lnTo>
                  <a:pt x="92284" y="195276"/>
                </a:lnTo>
                <a:lnTo>
                  <a:pt x="87239" y="198764"/>
                </a:lnTo>
                <a:lnTo>
                  <a:pt x="83876" y="202994"/>
                </a:lnTo>
                <a:lnTo>
                  <a:pt x="81634" y="207720"/>
                </a:lnTo>
                <a:lnTo>
                  <a:pt x="80139" y="212775"/>
                </a:lnTo>
                <a:lnTo>
                  <a:pt x="77237" y="218050"/>
                </a:lnTo>
                <a:lnTo>
                  <a:pt x="73399" y="223471"/>
                </a:lnTo>
                <a:lnTo>
                  <a:pt x="68934" y="228991"/>
                </a:lnTo>
                <a:lnTo>
                  <a:pt x="65005" y="234576"/>
                </a:lnTo>
                <a:lnTo>
                  <a:pt x="61433" y="240204"/>
                </a:lnTo>
                <a:lnTo>
                  <a:pt x="58100" y="245861"/>
                </a:lnTo>
                <a:lnTo>
                  <a:pt x="54925" y="250585"/>
                </a:lnTo>
                <a:lnTo>
                  <a:pt x="51855" y="254687"/>
                </a:lnTo>
                <a:lnTo>
                  <a:pt x="48857" y="258374"/>
                </a:lnTo>
                <a:lnTo>
                  <a:pt x="45905" y="261784"/>
                </a:lnTo>
                <a:lnTo>
                  <a:pt x="42985" y="265010"/>
                </a:lnTo>
                <a:lnTo>
                  <a:pt x="40086" y="268114"/>
                </a:lnTo>
                <a:lnTo>
                  <a:pt x="38153" y="272088"/>
                </a:lnTo>
                <a:lnTo>
                  <a:pt x="36005" y="281583"/>
                </a:lnTo>
                <a:lnTo>
                  <a:pt x="34627" y="290466"/>
                </a:lnTo>
                <a:lnTo>
                  <a:pt x="34387" y="297731"/>
                </a:lnTo>
                <a:lnTo>
                  <a:pt x="34332" y="303140"/>
                </a:lnTo>
                <a:lnTo>
                  <a:pt x="35269" y="304963"/>
                </a:lnTo>
                <a:lnTo>
                  <a:pt x="36847" y="306179"/>
                </a:lnTo>
                <a:lnTo>
                  <a:pt x="38851" y="306990"/>
                </a:lnTo>
                <a:lnTo>
                  <a:pt x="43618" y="310430"/>
                </a:lnTo>
                <a:lnTo>
                  <a:pt x="46223" y="312681"/>
                </a:lnTo>
                <a:lnTo>
                  <a:pt x="48912" y="314181"/>
                </a:lnTo>
                <a:lnTo>
                  <a:pt x="51657" y="315182"/>
                </a:lnTo>
                <a:lnTo>
                  <a:pt x="54440" y="315849"/>
                </a:lnTo>
                <a:lnTo>
                  <a:pt x="56294" y="315341"/>
                </a:lnTo>
                <a:lnTo>
                  <a:pt x="57531" y="314050"/>
                </a:lnTo>
                <a:lnTo>
                  <a:pt x="58356" y="312237"/>
                </a:lnTo>
                <a:lnTo>
                  <a:pt x="59858" y="311028"/>
                </a:lnTo>
                <a:lnTo>
                  <a:pt x="61812" y="310222"/>
                </a:lnTo>
                <a:lnTo>
                  <a:pt x="68577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39"/>
          <p:cNvSpPr/>
          <p:nvPr/>
        </p:nvSpPr>
        <p:spPr>
          <a:xfrm>
            <a:off x="6192211" y="5134927"/>
            <a:ext cx="171442" cy="265643"/>
          </a:xfrm>
          <a:custGeom>
            <a:avLst/>
            <a:gdLst/>
            <a:ahLst/>
            <a:cxnLst/>
            <a:rect l="0" t="0" r="0" b="0"/>
            <a:pathLst>
              <a:path w="171442" h="265643">
                <a:moveTo>
                  <a:pt x="171441" y="0"/>
                </a:moveTo>
                <a:lnTo>
                  <a:pt x="166891" y="0"/>
                </a:lnTo>
                <a:lnTo>
                  <a:pt x="164597" y="953"/>
                </a:lnTo>
                <a:lnTo>
                  <a:pt x="159509" y="4551"/>
                </a:lnTo>
                <a:lnTo>
                  <a:pt x="156819" y="6844"/>
                </a:lnTo>
                <a:lnTo>
                  <a:pt x="154073" y="9325"/>
                </a:lnTo>
                <a:lnTo>
                  <a:pt x="151290" y="11932"/>
                </a:lnTo>
                <a:lnTo>
                  <a:pt x="148482" y="15574"/>
                </a:lnTo>
                <a:lnTo>
                  <a:pt x="145657" y="19908"/>
                </a:lnTo>
                <a:lnTo>
                  <a:pt x="142822" y="24702"/>
                </a:lnTo>
                <a:lnTo>
                  <a:pt x="139027" y="28851"/>
                </a:lnTo>
                <a:lnTo>
                  <a:pt x="134591" y="32569"/>
                </a:lnTo>
                <a:lnTo>
                  <a:pt x="129730" y="36000"/>
                </a:lnTo>
                <a:lnTo>
                  <a:pt x="124584" y="39240"/>
                </a:lnTo>
                <a:lnTo>
                  <a:pt x="119248" y="42353"/>
                </a:lnTo>
                <a:lnTo>
                  <a:pt x="113786" y="45380"/>
                </a:lnTo>
                <a:lnTo>
                  <a:pt x="102636" y="51284"/>
                </a:lnTo>
                <a:lnTo>
                  <a:pt x="62843" y="71429"/>
                </a:lnTo>
                <a:lnTo>
                  <a:pt x="58085" y="73337"/>
                </a:lnTo>
                <a:lnTo>
                  <a:pt x="53960" y="74609"/>
                </a:lnTo>
                <a:lnTo>
                  <a:pt x="50258" y="75457"/>
                </a:lnTo>
                <a:lnTo>
                  <a:pt x="46838" y="76975"/>
                </a:lnTo>
                <a:lnTo>
                  <a:pt x="43604" y="78939"/>
                </a:lnTo>
                <a:lnTo>
                  <a:pt x="40497" y="81201"/>
                </a:lnTo>
                <a:lnTo>
                  <a:pt x="37472" y="82709"/>
                </a:lnTo>
                <a:lnTo>
                  <a:pt x="34504" y="83714"/>
                </a:lnTo>
                <a:lnTo>
                  <a:pt x="31572" y="84385"/>
                </a:lnTo>
                <a:lnTo>
                  <a:pt x="28665" y="84831"/>
                </a:lnTo>
                <a:lnTo>
                  <a:pt x="25774" y="85130"/>
                </a:lnTo>
                <a:lnTo>
                  <a:pt x="18843" y="85607"/>
                </a:lnTo>
                <a:lnTo>
                  <a:pt x="15355" y="85673"/>
                </a:lnTo>
                <a:lnTo>
                  <a:pt x="9905" y="85715"/>
                </a:lnTo>
                <a:lnTo>
                  <a:pt x="9458" y="86670"/>
                </a:lnTo>
                <a:lnTo>
                  <a:pt x="8681" y="93105"/>
                </a:lnTo>
                <a:lnTo>
                  <a:pt x="8587" y="100906"/>
                </a:lnTo>
                <a:lnTo>
                  <a:pt x="8565" y="122907"/>
                </a:lnTo>
                <a:lnTo>
                  <a:pt x="6024" y="131143"/>
                </a:lnTo>
                <a:lnTo>
                  <a:pt x="4013" y="136006"/>
                </a:lnTo>
                <a:lnTo>
                  <a:pt x="1779" y="143950"/>
                </a:lnTo>
                <a:lnTo>
                  <a:pt x="344" y="152260"/>
                </a:lnTo>
                <a:lnTo>
                  <a:pt x="96" y="158250"/>
                </a:lnTo>
                <a:lnTo>
                  <a:pt x="0" y="169852"/>
                </a:lnTo>
                <a:lnTo>
                  <a:pt x="950" y="170385"/>
                </a:lnTo>
                <a:lnTo>
                  <a:pt x="5884" y="171135"/>
                </a:lnTo>
                <a:lnTo>
                  <a:pt x="10947" y="171432"/>
                </a:lnTo>
                <a:lnTo>
                  <a:pt x="13010" y="171437"/>
                </a:lnTo>
                <a:lnTo>
                  <a:pt x="15338" y="170489"/>
                </a:lnTo>
                <a:lnTo>
                  <a:pt x="20464" y="166895"/>
                </a:lnTo>
                <a:lnTo>
                  <a:pt x="23165" y="164604"/>
                </a:lnTo>
                <a:lnTo>
                  <a:pt x="25918" y="162124"/>
                </a:lnTo>
                <a:lnTo>
                  <a:pt x="28706" y="159518"/>
                </a:lnTo>
                <a:lnTo>
                  <a:pt x="31517" y="157780"/>
                </a:lnTo>
                <a:lnTo>
                  <a:pt x="34343" y="156621"/>
                </a:lnTo>
                <a:lnTo>
                  <a:pt x="37180" y="155850"/>
                </a:lnTo>
                <a:lnTo>
                  <a:pt x="40023" y="154382"/>
                </a:lnTo>
                <a:lnTo>
                  <a:pt x="42872" y="152452"/>
                </a:lnTo>
                <a:lnTo>
                  <a:pt x="45723" y="150212"/>
                </a:lnTo>
                <a:lnTo>
                  <a:pt x="49529" y="148719"/>
                </a:lnTo>
                <a:lnTo>
                  <a:pt x="53972" y="147723"/>
                </a:lnTo>
                <a:lnTo>
                  <a:pt x="58838" y="147060"/>
                </a:lnTo>
                <a:lnTo>
                  <a:pt x="63035" y="145665"/>
                </a:lnTo>
                <a:lnTo>
                  <a:pt x="66785" y="143782"/>
                </a:lnTo>
                <a:lnTo>
                  <a:pt x="70238" y="141575"/>
                </a:lnTo>
                <a:lnTo>
                  <a:pt x="74445" y="140103"/>
                </a:lnTo>
                <a:lnTo>
                  <a:pt x="79154" y="139122"/>
                </a:lnTo>
                <a:lnTo>
                  <a:pt x="84199" y="138468"/>
                </a:lnTo>
                <a:lnTo>
                  <a:pt x="88515" y="138032"/>
                </a:lnTo>
                <a:lnTo>
                  <a:pt x="92345" y="137741"/>
                </a:lnTo>
                <a:lnTo>
                  <a:pt x="95850" y="137548"/>
                </a:lnTo>
                <a:lnTo>
                  <a:pt x="104825" y="137332"/>
                </a:lnTo>
                <a:lnTo>
                  <a:pt x="121559" y="137194"/>
                </a:lnTo>
                <a:lnTo>
                  <a:pt x="123898" y="138136"/>
                </a:lnTo>
                <a:lnTo>
                  <a:pt x="125459" y="139716"/>
                </a:lnTo>
                <a:lnTo>
                  <a:pt x="128144" y="144011"/>
                </a:lnTo>
                <a:lnTo>
                  <a:pt x="132513" y="149095"/>
                </a:lnTo>
                <a:lnTo>
                  <a:pt x="137188" y="154229"/>
                </a:lnTo>
                <a:lnTo>
                  <a:pt x="141295" y="158398"/>
                </a:lnTo>
                <a:lnTo>
                  <a:pt x="142771" y="160844"/>
                </a:lnTo>
                <a:lnTo>
                  <a:pt x="144411" y="166101"/>
                </a:lnTo>
                <a:lnTo>
                  <a:pt x="145141" y="171613"/>
                </a:lnTo>
                <a:lnTo>
                  <a:pt x="145335" y="174416"/>
                </a:lnTo>
                <a:lnTo>
                  <a:pt x="143011" y="182611"/>
                </a:lnTo>
                <a:lnTo>
                  <a:pt x="141057" y="187464"/>
                </a:lnTo>
                <a:lnTo>
                  <a:pt x="138887" y="195394"/>
                </a:lnTo>
                <a:lnTo>
                  <a:pt x="138308" y="198843"/>
                </a:lnTo>
                <a:lnTo>
                  <a:pt x="135126" y="205215"/>
                </a:lnTo>
                <a:lnTo>
                  <a:pt x="130536" y="211222"/>
                </a:lnTo>
                <a:lnTo>
                  <a:pt x="125321" y="217066"/>
                </a:lnTo>
                <a:lnTo>
                  <a:pt x="121644" y="219959"/>
                </a:lnTo>
                <a:lnTo>
                  <a:pt x="117288" y="222839"/>
                </a:lnTo>
                <a:lnTo>
                  <a:pt x="112479" y="225712"/>
                </a:lnTo>
                <a:lnTo>
                  <a:pt x="108321" y="228580"/>
                </a:lnTo>
                <a:lnTo>
                  <a:pt x="104596" y="231444"/>
                </a:lnTo>
                <a:lnTo>
                  <a:pt x="96325" y="238334"/>
                </a:lnTo>
                <a:lnTo>
                  <a:pt x="93741" y="239852"/>
                </a:lnTo>
                <a:lnTo>
                  <a:pt x="90114" y="241816"/>
                </a:lnTo>
                <a:lnTo>
                  <a:pt x="85790" y="244079"/>
                </a:lnTo>
                <a:lnTo>
                  <a:pt x="81956" y="246539"/>
                </a:lnTo>
                <a:lnTo>
                  <a:pt x="78446" y="249132"/>
                </a:lnTo>
                <a:lnTo>
                  <a:pt x="75155" y="251813"/>
                </a:lnTo>
                <a:lnTo>
                  <a:pt x="71055" y="253601"/>
                </a:lnTo>
                <a:lnTo>
                  <a:pt x="66417" y="254792"/>
                </a:lnTo>
                <a:lnTo>
                  <a:pt x="54387" y="256705"/>
                </a:lnTo>
                <a:lnTo>
                  <a:pt x="51495" y="256861"/>
                </a:lnTo>
                <a:lnTo>
                  <a:pt x="43202" y="257035"/>
                </a:lnTo>
                <a:lnTo>
                  <a:pt x="40228" y="258035"/>
                </a:lnTo>
                <a:lnTo>
                  <a:pt x="38246" y="259653"/>
                </a:lnTo>
                <a:lnTo>
                  <a:pt x="36924" y="261685"/>
                </a:lnTo>
                <a:lnTo>
                  <a:pt x="35091" y="263039"/>
                </a:lnTo>
                <a:lnTo>
                  <a:pt x="32916" y="263942"/>
                </a:lnTo>
                <a:lnTo>
                  <a:pt x="26131" y="265642"/>
                </a:lnTo>
                <a:lnTo>
                  <a:pt x="25725" y="257700"/>
                </a:lnTo>
                <a:lnTo>
                  <a:pt x="2570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40"/>
          <p:cNvSpPr/>
          <p:nvPr/>
        </p:nvSpPr>
        <p:spPr>
          <a:xfrm>
            <a:off x="6449377" y="5109243"/>
            <a:ext cx="34281" cy="300005"/>
          </a:xfrm>
          <a:custGeom>
            <a:avLst/>
            <a:gdLst/>
            <a:ahLst/>
            <a:cxnLst/>
            <a:rect l="0" t="0" r="0" b="0"/>
            <a:pathLst>
              <a:path w="34281" h="300005">
                <a:moveTo>
                  <a:pt x="8573" y="25684"/>
                </a:moveTo>
                <a:lnTo>
                  <a:pt x="15953" y="18303"/>
                </a:lnTo>
                <a:lnTo>
                  <a:pt x="16615" y="15101"/>
                </a:lnTo>
                <a:lnTo>
                  <a:pt x="16792" y="12914"/>
                </a:lnTo>
                <a:lnTo>
                  <a:pt x="17862" y="11456"/>
                </a:lnTo>
                <a:lnTo>
                  <a:pt x="19528" y="10484"/>
                </a:lnTo>
                <a:lnTo>
                  <a:pt x="21591" y="9836"/>
                </a:lnTo>
                <a:lnTo>
                  <a:pt x="22967" y="8451"/>
                </a:lnTo>
                <a:lnTo>
                  <a:pt x="23884" y="6575"/>
                </a:lnTo>
                <a:lnTo>
                  <a:pt x="24495" y="4373"/>
                </a:lnTo>
                <a:lnTo>
                  <a:pt x="25855" y="2904"/>
                </a:lnTo>
                <a:lnTo>
                  <a:pt x="27714" y="1925"/>
                </a:lnTo>
                <a:lnTo>
                  <a:pt x="34176" y="0"/>
                </a:lnTo>
                <a:lnTo>
                  <a:pt x="34275" y="9296"/>
                </a:lnTo>
                <a:lnTo>
                  <a:pt x="34280" y="11901"/>
                </a:lnTo>
                <a:lnTo>
                  <a:pt x="33331" y="14591"/>
                </a:lnTo>
                <a:lnTo>
                  <a:pt x="31746" y="17336"/>
                </a:lnTo>
                <a:lnTo>
                  <a:pt x="29736" y="20119"/>
                </a:lnTo>
                <a:lnTo>
                  <a:pt x="28397" y="22926"/>
                </a:lnTo>
                <a:lnTo>
                  <a:pt x="27504" y="25750"/>
                </a:lnTo>
                <a:lnTo>
                  <a:pt x="26908" y="28586"/>
                </a:lnTo>
                <a:lnTo>
                  <a:pt x="25559" y="32381"/>
                </a:lnTo>
                <a:lnTo>
                  <a:pt x="23707" y="36816"/>
                </a:lnTo>
                <a:lnTo>
                  <a:pt x="21520" y="41678"/>
                </a:lnTo>
                <a:lnTo>
                  <a:pt x="20061" y="46824"/>
                </a:lnTo>
                <a:lnTo>
                  <a:pt x="19089" y="52160"/>
                </a:lnTo>
                <a:lnTo>
                  <a:pt x="18442" y="57622"/>
                </a:lnTo>
                <a:lnTo>
                  <a:pt x="18010" y="64121"/>
                </a:lnTo>
                <a:lnTo>
                  <a:pt x="17721" y="71311"/>
                </a:lnTo>
                <a:lnTo>
                  <a:pt x="17529" y="78962"/>
                </a:lnTo>
                <a:lnTo>
                  <a:pt x="16449" y="86921"/>
                </a:lnTo>
                <a:lnTo>
                  <a:pt x="14776" y="95083"/>
                </a:lnTo>
                <a:lnTo>
                  <a:pt x="12708" y="103383"/>
                </a:lnTo>
                <a:lnTo>
                  <a:pt x="11329" y="110821"/>
                </a:lnTo>
                <a:lnTo>
                  <a:pt x="10411" y="117685"/>
                </a:lnTo>
                <a:lnTo>
                  <a:pt x="9798" y="124165"/>
                </a:lnTo>
                <a:lnTo>
                  <a:pt x="9389" y="131343"/>
                </a:lnTo>
                <a:lnTo>
                  <a:pt x="8936" y="146939"/>
                </a:lnTo>
                <a:lnTo>
                  <a:pt x="8586" y="207542"/>
                </a:lnTo>
                <a:lnTo>
                  <a:pt x="8582" y="215503"/>
                </a:lnTo>
                <a:lnTo>
                  <a:pt x="7626" y="222715"/>
                </a:lnTo>
                <a:lnTo>
                  <a:pt x="6037" y="229428"/>
                </a:lnTo>
                <a:lnTo>
                  <a:pt x="4025" y="235808"/>
                </a:lnTo>
                <a:lnTo>
                  <a:pt x="2683" y="241967"/>
                </a:lnTo>
                <a:lnTo>
                  <a:pt x="1789" y="247978"/>
                </a:lnTo>
                <a:lnTo>
                  <a:pt x="1192" y="253890"/>
                </a:lnTo>
                <a:lnTo>
                  <a:pt x="530" y="262999"/>
                </a:lnTo>
                <a:lnTo>
                  <a:pt x="235" y="270222"/>
                </a:lnTo>
                <a:lnTo>
                  <a:pt x="70" y="279644"/>
                </a:lnTo>
                <a:lnTo>
                  <a:pt x="0" y="3000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41"/>
          <p:cNvSpPr/>
          <p:nvPr/>
        </p:nvSpPr>
        <p:spPr>
          <a:xfrm>
            <a:off x="5094966" y="5752205"/>
            <a:ext cx="188552" cy="222315"/>
          </a:xfrm>
          <a:custGeom>
            <a:avLst/>
            <a:gdLst/>
            <a:ahLst/>
            <a:cxnLst/>
            <a:rect l="0" t="0" r="0" b="0"/>
            <a:pathLst>
              <a:path w="188552" h="222315">
                <a:moveTo>
                  <a:pt x="188551" y="34232"/>
                </a:moveTo>
                <a:lnTo>
                  <a:pt x="184000" y="34232"/>
                </a:lnTo>
                <a:lnTo>
                  <a:pt x="182659" y="33280"/>
                </a:lnTo>
                <a:lnTo>
                  <a:pt x="181766" y="31692"/>
                </a:lnTo>
                <a:lnTo>
                  <a:pt x="180332" y="26851"/>
                </a:lnTo>
                <a:lnTo>
                  <a:pt x="175056" y="26189"/>
                </a:lnTo>
                <a:lnTo>
                  <a:pt x="165248" y="25764"/>
                </a:lnTo>
                <a:lnTo>
                  <a:pt x="158998" y="25691"/>
                </a:lnTo>
                <a:lnTo>
                  <a:pt x="156466" y="24728"/>
                </a:lnTo>
                <a:lnTo>
                  <a:pt x="151114" y="21118"/>
                </a:lnTo>
                <a:lnTo>
                  <a:pt x="145560" y="18879"/>
                </a:lnTo>
                <a:lnTo>
                  <a:pt x="139916" y="17883"/>
                </a:lnTo>
                <a:lnTo>
                  <a:pt x="134233" y="17441"/>
                </a:lnTo>
                <a:lnTo>
                  <a:pt x="128532" y="17245"/>
                </a:lnTo>
                <a:lnTo>
                  <a:pt x="117111" y="17118"/>
                </a:lnTo>
                <a:lnTo>
                  <a:pt x="108541" y="17097"/>
                </a:lnTo>
                <a:lnTo>
                  <a:pt x="105684" y="16140"/>
                </a:lnTo>
                <a:lnTo>
                  <a:pt x="99969" y="12539"/>
                </a:lnTo>
                <a:lnTo>
                  <a:pt x="96159" y="12150"/>
                </a:lnTo>
                <a:lnTo>
                  <a:pt x="91714" y="12843"/>
                </a:lnTo>
                <a:lnTo>
                  <a:pt x="79994" y="16249"/>
                </a:lnTo>
                <a:lnTo>
                  <a:pt x="77127" y="17481"/>
                </a:lnTo>
                <a:lnTo>
                  <a:pt x="68861" y="21390"/>
                </a:lnTo>
                <a:lnTo>
                  <a:pt x="64943" y="23766"/>
                </a:lnTo>
                <a:lnTo>
                  <a:pt x="61378" y="26301"/>
                </a:lnTo>
                <a:lnTo>
                  <a:pt x="58049" y="28946"/>
                </a:lnTo>
                <a:lnTo>
                  <a:pt x="54877" y="31660"/>
                </a:lnTo>
                <a:lnTo>
                  <a:pt x="51810" y="34423"/>
                </a:lnTo>
                <a:lnTo>
                  <a:pt x="45862" y="40032"/>
                </a:lnTo>
                <a:lnTo>
                  <a:pt x="40044" y="45700"/>
                </a:lnTo>
                <a:lnTo>
                  <a:pt x="37159" y="49497"/>
                </a:lnTo>
                <a:lnTo>
                  <a:pt x="34282" y="53934"/>
                </a:lnTo>
                <a:lnTo>
                  <a:pt x="31413" y="58796"/>
                </a:lnTo>
                <a:lnTo>
                  <a:pt x="28548" y="64896"/>
                </a:lnTo>
                <a:lnTo>
                  <a:pt x="25685" y="71820"/>
                </a:lnTo>
                <a:lnTo>
                  <a:pt x="22823" y="79293"/>
                </a:lnTo>
                <a:lnTo>
                  <a:pt x="19964" y="86180"/>
                </a:lnTo>
                <a:lnTo>
                  <a:pt x="17104" y="92677"/>
                </a:lnTo>
                <a:lnTo>
                  <a:pt x="11387" y="104975"/>
                </a:lnTo>
                <a:lnTo>
                  <a:pt x="5672" y="116791"/>
                </a:lnTo>
                <a:lnTo>
                  <a:pt x="3766" y="122609"/>
                </a:lnTo>
                <a:lnTo>
                  <a:pt x="2496" y="128393"/>
                </a:lnTo>
                <a:lnTo>
                  <a:pt x="1650" y="134153"/>
                </a:lnTo>
                <a:lnTo>
                  <a:pt x="1085" y="140851"/>
                </a:lnTo>
                <a:lnTo>
                  <a:pt x="709" y="148174"/>
                </a:lnTo>
                <a:lnTo>
                  <a:pt x="179" y="167053"/>
                </a:lnTo>
                <a:lnTo>
                  <a:pt x="0" y="186516"/>
                </a:lnTo>
                <a:lnTo>
                  <a:pt x="938" y="191000"/>
                </a:lnTo>
                <a:lnTo>
                  <a:pt x="2516" y="194941"/>
                </a:lnTo>
                <a:lnTo>
                  <a:pt x="6809" y="201861"/>
                </a:lnTo>
                <a:lnTo>
                  <a:pt x="11892" y="208111"/>
                </a:lnTo>
                <a:lnTo>
                  <a:pt x="17326" y="214064"/>
                </a:lnTo>
                <a:lnTo>
                  <a:pt x="24025" y="221096"/>
                </a:lnTo>
                <a:lnTo>
                  <a:pt x="25527" y="221673"/>
                </a:lnTo>
                <a:lnTo>
                  <a:pt x="29736" y="222314"/>
                </a:lnTo>
                <a:lnTo>
                  <a:pt x="32192" y="221533"/>
                </a:lnTo>
                <a:lnTo>
                  <a:pt x="37461" y="218124"/>
                </a:lnTo>
                <a:lnTo>
                  <a:pt x="42978" y="213435"/>
                </a:lnTo>
                <a:lnTo>
                  <a:pt x="48604" y="208175"/>
                </a:lnTo>
                <a:lnTo>
                  <a:pt x="54280" y="202662"/>
                </a:lnTo>
                <a:lnTo>
                  <a:pt x="58079" y="199859"/>
                </a:lnTo>
                <a:lnTo>
                  <a:pt x="62518" y="197038"/>
                </a:lnTo>
                <a:lnTo>
                  <a:pt x="67381" y="194204"/>
                </a:lnTo>
                <a:lnTo>
                  <a:pt x="70624" y="190410"/>
                </a:lnTo>
                <a:lnTo>
                  <a:pt x="72785" y="185976"/>
                </a:lnTo>
                <a:lnTo>
                  <a:pt x="74226" y="181115"/>
                </a:lnTo>
                <a:lnTo>
                  <a:pt x="77092" y="175969"/>
                </a:lnTo>
                <a:lnTo>
                  <a:pt x="80907" y="170633"/>
                </a:lnTo>
                <a:lnTo>
                  <a:pt x="85356" y="165171"/>
                </a:lnTo>
                <a:lnTo>
                  <a:pt x="89274" y="158672"/>
                </a:lnTo>
                <a:lnTo>
                  <a:pt x="92839" y="151482"/>
                </a:lnTo>
                <a:lnTo>
                  <a:pt x="96168" y="143831"/>
                </a:lnTo>
                <a:lnTo>
                  <a:pt x="99340" y="135873"/>
                </a:lnTo>
                <a:lnTo>
                  <a:pt x="105404" y="119411"/>
                </a:lnTo>
                <a:lnTo>
                  <a:pt x="108355" y="111973"/>
                </a:lnTo>
                <a:lnTo>
                  <a:pt x="111275" y="105109"/>
                </a:lnTo>
                <a:lnTo>
                  <a:pt x="114173" y="98629"/>
                </a:lnTo>
                <a:lnTo>
                  <a:pt x="117058" y="91451"/>
                </a:lnTo>
                <a:lnTo>
                  <a:pt x="122804" y="75855"/>
                </a:lnTo>
                <a:lnTo>
                  <a:pt x="125670" y="68648"/>
                </a:lnTo>
                <a:lnTo>
                  <a:pt x="128532" y="61939"/>
                </a:lnTo>
                <a:lnTo>
                  <a:pt x="131394" y="55561"/>
                </a:lnTo>
                <a:lnTo>
                  <a:pt x="133301" y="49404"/>
                </a:lnTo>
                <a:lnTo>
                  <a:pt x="134573" y="43394"/>
                </a:lnTo>
                <a:lnTo>
                  <a:pt x="135421" y="37482"/>
                </a:lnTo>
                <a:lnTo>
                  <a:pt x="136938" y="31636"/>
                </a:lnTo>
                <a:lnTo>
                  <a:pt x="138903" y="25834"/>
                </a:lnTo>
                <a:lnTo>
                  <a:pt x="141165" y="20061"/>
                </a:lnTo>
                <a:lnTo>
                  <a:pt x="142673" y="15260"/>
                </a:lnTo>
                <a:lnTo>
                  <a:pt x="143678" y="11106"/>
                </a:lnTo>
                <a:lnTo>
                  <a:pt x="144348" y="7385"/>
                </a:lnTo>
                <a:lnTo>
                  <a:pt x="145748" y="4904"/>
                </a:lnTo>
                <a:lnTo>
                  <a:pt x="147633" y="3250"/>
                </a:lnTo>
                <a:lnTo>
                  <a:pt x="154146" y="0"/>
                </a:lnTo>
                <a:lnTo>
                  <a:pt x="154227" y="4510"/>
                </a:lnTo>
                <a:lnTo>
                  <a:pt x="154261" y="125299"/>
                </a:lnTo>
                <a:lnTo>
                  <a:pt x="155214" y="131138"/>
                </a:lnTo>
                <a:lnTo>
                  <a:pt x="156801" y="136936"/>
                </a:lnTo>
                <a:lnTo>
                  <a:pt x="158812" y="142706"/>
                </a:lnTo>
                <a:lnTo>
                  <a:pt x="160153" y="148458"/>
                </a:lnTo>
                <a:lnTo>
                  <a:pt x="161046" y="154198"/>
                </a:lnTo>
                <a:lnTo>
                  <a:pt x="161642" y="159929"/>
                </a:lnTo>
                <a:lnTo>
                  <a:pt x="162039" y="164703"/>
                </a:lnTo>
                <a:lnTo>
                  <a:pt x="162304" y="168838"/>
                </a:lnTo>
                <a:lnTo>
                  <a:pt x="162598" y="175972"/>
                </a:lnTo>
                <a:lnTo>
                  <a:pt x="162729" y="182318"/>
                </a:lnTo>
                <a:lnTo>
                  <a:pt x="163716" y="185343"/>
                </a:lnTo>
                <a:lnTo>
                  <a:pt x="167354" y="191245"/>
                </a:lnTo>
                <a:lnTo>
                  <a:pt x="169657" y="193200"/>
                </a:lnTo>
                <a:lnTo>
                  <a:pt x="172145" y="194504"/>
                </a:lnTo>
                <a:lnTo>
                  <a:pt x="177450" y="195951"/>
                </a:lnTo>
                <a:lnTo>
                  <a:pt x="182982" y="196595"/>
                </a:lnTo>
                <a:lnTo>
                  <a:pt x="188551" y="1971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42"/>
          <p:cNvSpPr/>
          <p:nvPr/>
        </p:nvSpPr>
        <p:spPr>
          <a:xfrm>
            <a:off x="5343525" y="5786471"/>
            <a:ext cx="171451" cy="42830"/>
          </a:xfrm>
          <a:custGeom>
            <a:avLst/>
            <a:gdLst/>
            <a:ahLst/>
            <a:cxnLst/>
            <a:rect l="0" t="0" r="0" b="0"/>
            <a:pathLst>
              <a:path w="171451" h="42830">
                <a:moveTo>
                  <a:pt x="0" y="42829"/>
                </a:moveTo>
                <a:lnTo>
                  <a:pt x="0" y="38278"/>
                </a:lnTo>
                <a:lnTo>
                  <a:pt x="952" y="36937"/>
                </a:lnTo>
                <a:lnTo>
                  <a:pt x="2540" y="36043"/>
                </a:lnTo>
                <a:lnTo>
                  <a:pt x="7380" y="34609"/>
                </a:lnTo>
                <a:lnTo>
                  <a:pt x="8730" y="33539"/>
                </a:lnTo>
                <a:lnTo>
                  <a:pt x="10583" y="31873"/>
                </a:lnTo>
                <a:lnTo>
                  <a:pt x="12770" y="29810"/>
                </a:lnTo>
                <a:lnTo>
                  <a:pt x="15181" y="28435"/>
                </a:lnTo>
                <a:lnTo>
                  <a:pt x="17740" y="27517"/>
                </a:lnTo>
                <a:lnTo>
                  <a:pt x="20399" y="26906"/>
                </a:lnTo>
                <a:lnTo>
                  <a:pt x="23124" y="26499"/>
                </a:lnTo>
                <a:lnTo>
                  <a:pt x="25894" y="26227"/>
                </a:lnTo>
                <a:lnTo>
                  <a:pt x="28693" y="26046"/>
                </a:lnTo>
                <a:lnTo>
                  <a:pt x="31511" y="24973"/>
                </a:lnTo>
                <a:lnTo>
                  <a:pt x="34342" y="23304"/>
                </a:lnTo>
                <a:lnTo>
                  <a:pt x="37182" y="21240"/>
                </a:lnTo>
                <a:lnTo>
                  <a:pt x="40980" y="19864"/>
                </a:lnTo>
                <a:lnTo>
                  <a:pt x="45417" y="18947"/>
                </a:lnTo>
                <a:lnTo>
                  <a:pt x="50281" y="18334"/>
                </a:lnTo>
                <a:lnTo>
                  <a:pt x="54476" y="16975"/>
                </a:lnTo>
                <a:lnTo>
                  <a:pt x="58224" y="15115"/>
                </a:lnTo>
                <a:lnTo>
                  <a:pt x="61676" y="12923"/>
                </a:lnTo>
                <a:lnTo>
                  <a:pt x="65882" y="11461"/>
                </a:lnTo>
                <a:lnTo>
                  <a:pt x="70591" y="10487"/>
                </a:lnTo>
                <a:lnTo>
                  <a:pt x="75636" y="9838"/>
                </a:lnTo>
                <a:lnTo>
                  <a:pt x="79951" y="8452"/>
                </a:lnTo>
                <a:lnTo>
                  <a:pt x="83781" y="6576"/>
                </a:lnTo>
                <a:lnTo>
                  <a:pt x="87286" y="4373"/>
                </a:lnTo>
                <a:lnTo>
                  <a:pt x="91528" y="2904"/>
                </a:lnTo>
                <a:lnTo>
                  <a:pt x="96261" y="1924"/>
                </a:lnTo>
                <a:lnTo>
                  <a:pt x="101321" y="1272"/>
                </a:lnTo>
                <a:lnTo>
                  <a:pt x="106600" y="837"/>
                </a:lnTo>
                <a:lnTo>
                  <a:pt x="112024" y="546"/>
                </a:lnTo>
                <a:lnTo>
                  <a:pt x="126219" y="138"/>
                </a:lnTo>
                <a:lnTo>
                  <a:pt x="139550" y="0"/>
                </a:lnTo>
                <a:lnTo>
                  <a:pt x="142563" y="942"/>
                </a:lnTo>
                <a:lnTo>
                  <a:pt x="145524" y="2522"/>
                </a:lnTo>
                <a:lnTo>
                  <a:pt x="148451" y="4527"/>
                </a:lnTo>
                <a:lnTo>
                  <a:pt x="151355" y="5864"/>
                </a:lnTo>
                <a:lnTo>
                  <a:pt x="154243" y="6756"/>
                </a:lnTo>
                <a:lnTo>
                  <a:pt x="157121" y="7350"/>
                </a:lnTo>
                <a:lnTo>
                  <a:pt x="159992" y="7747"/>
                </a:lnTo>
                <a:lnTo>
                  <a:pt x="162859" y="8011"/>
                </a:lnTo>
                <a:lnTo>
                  <a:pt x="169753" y="8434"/>
                </a:lnTo>
                <a:lnTo>
                  <a:pt x="170318" y="9422"/>
                </a:lnTo>
                <a:lnTo>
                  <a:pt x="170696" y="11032"/>
                </a:lnTo>
                <a:lnTo>
                  <a:pt x="171450" y="171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43"/>
          <p:cNvSpPr/>
          <p:nvPr/>
        </p:nvSpPr>
        <p:spPr>
          <a:xfrm>
            <a:off x="5377919" y="5855017"/>
            <a:ext cx="145629" cy="42863"/>
          </a:xfrm>
          <a:custGeom>
            <a:avLst/>
            <a:gdLst/>
            <a:ahLst/>
            <a:cxnLst/>
            <a:rect l="0" t="0" r="0" b="0"/>
            <a:pathLst>
              <a:path w="145629" h="42863">
                <a:moveTo>
                  <a:pt x="8468" y="42862"/>
                </a:moveTo>
                <a:lnTo>
                  <a:pt x="249" y="42862"/>
                </a:lnTo>
                <a:lnTo>
                  <a:pt x="131" y="41910"/>
                </a:lnTo>
                <a:lnTo>
                  <a:pt x="53" y="40323"/>
                </a:lnTo>
                <a:lnTo>
                  <a:pt x="0" y="38312"/>
                </a:lnTo>
                <a:lnTo>
                  <a:pt x="918" y="36971"/>
                </a:lnTo>
                <a:lnTo>
                  <a:pt x="2482" y="36078"/>
                </a:lnTo>
                <a:lnTo>
                  <a:pt x="7286" y="34643"/>
                </a:lnTo>
                <a:lnTo>
                  <a:pt x="10482" y="34447"/>
                </a:lnTo>
                <a:lnTo>
                  <a:pt x="12669" y="34395"/>
                </a:lnTo>
                <a:lnTo>
                  <a:pt x="14126" y="33408"/>
                </a:lnTo>
                <a:lnTo>
                  <a:pt x="15098" y="31797"/>
                </a:lnTo>
                <a:lnTo>
                  <a:pt x="15745" y="29771"/>
                </a:lnTo>
                <a:lnTo>
                  <a:pt x="17129" y="28420"/>
                </a:lnTo>
                <a:lnTo>
                  <a:pt x="19005" y="27519"/>
                </a:lnTo>
                <a:lnTo>
                  <a:pt x="21208" y="26918"/>
                </a:lnTo>
                <a:lnTo>
                  <a:pt x="24581" y="26518"/>
                </a:lnTo>
                <a:lnTo>
                  <a:pt x="28735" y="26251"/>
                </a:lnTo>
                <a:lnTo>
                  <a:pt x="33410" y="26074"/>
                </a:lnTo>
                <a:lnTo>
                  <a:pt x="37478" y="25002"/>
                </a:lnTo>
                <a:lnTo>
                  <a:pt x="41143" y="23336"/>
                </a:lnTo>
                <a:lnTo>
                  <a:pt x="44539" y="21272"/>
                </a:lnTo>
                <a:lnTo>
                  <a:pt x="48708" y="19897"/>
                </a:lnTo>
                <a:lnTo>
                  <a:pt x="53392" y="18979"/>
                </a:lnTo>
                <a:lnTo>
                  <a:pt x="58420" y="18368"/>
                </a:lnTo>
                <a:lnTo>
                  <a:pt x="62724" y="17008"/>
                </a:lnTo>
                <a:lnTo>
                  <a:pt x="66546" y="15149"/>
                </a:lnTo>
                <a:lnTo>
                  <a:pt x="70047" y="12957"/>
                </a:lnTo>
                <a:lnTo>
                  <a:pt x="74285" y="11495"/>
                </a:lnTo>
                <a:lnTo>
                  <a:pt x="79016" y="10521"/>
                </a:lnTo>
                <a:lnTo>
                  <a:pt x="84075" y="9871"/>
                </a:lnTo>
                <a:lnTo>
                  <a:pt x="89353" y="9438"/>
                </a:lnTo>
                <a:lnTo>
                  <a:pt x="94776" y="9150"/>
                </a:lnTo>
                <a:lnTo>
                  <a:pt x="100297" y="8957"/>
                </a:lnTo>
                <a:lnTo>
                  <a:pt x="105882" y="7877"/>
                </a:lnTo>
                <a:lnTo>
                  <a:pt x="111511" y="6203"/>
                </a:lnTo>
                <a:lnTo>
                  <a:pt x="117168" y="4136"/>
                </a:lnTo>
                <a:lnTo>
                  <a:pt x="121892" y="2757"/>
                </a:lnTo>
                <a:lnTo>
                  <a:pt x="125995" y="1838"/>
                </a:lnTo>
                <a:lnTo>
                  <a:pt x="129681" y="1225"/>
                </a:lnTo>
                <a:lnTo>
                  <a:pt x="133092" y="817"/>
                </a:lnTo>
                <a:lnTo>
                  <a:pt x="136318" y="545"/>
                </a:lnTo>
                <a:lnTo>
                  <a:pt x="1456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44"/>
          <p:cNvSpPr/>
          <p:nvPr/>
        </p:nvSpPr>
        <p:spPr>
          <a:xfrm>
            <a:off x="5609272" y="5555524"/>
            <a:ext cx="822961" cy="350928"/>
          </a:xfrm>
          <a:custGeom>
            <a:avLst/>
            <a:gdLst/>
            <a:ahLst/>
            <a:cxnLst/>
            <a:rect l="0" t="0" r="0" b="0"/>
            <a:pathLst>
              <a:path w="822961" h="350928">
                <a:moveTo>
                  <a:pt x="0" y="230913"/>
                </a:moveTo>
                <a:lnTo>
                  <a:pt x="7381" y="238294"/>
                </a:lnTo>
                <a:lnTo>
                  <a:pt x="12770" y="248234"/>
                </a:lnTo>
                <a:lnTo>
                  <a:pt x="20400" y="258694"/>
                </a:lnTo>
                <a:lnTo>
                  <a:pt x="23354" y="264850"/>
                </a:lnTo>
                <a:lnTo>
                  <a:pt x="24142" y="267825"/>
                </a:lnTo>
                <a:lnTo>
                  <a:pt x="27557" y="273671"/>
                </a:lnTo>
                <a:lnTo>
                  <a:pt x="34835" y="282317"/>
                </a:lnTo>
                <a:lnTo>
                  <a:pt x="43024" y="290912"/>
                </a:lnTo>
                <a:lnTo>
                  <a:pt x="88583" y="336640"/>
                </a:lnTo>
                <a:lnTo>
                  <a:pt x="90488" y="339498"/>
                </a:lnTo>
                <a:lnTo>
                  <a:pt x="92604" y="345213"/>
                </a:lnTo>
                <a:lnTo>
                  <a:pt x="94121" y="347118"/>
                </a:lnTo>
                <a:lnTo>
                  <a:pt x="96085" y="348388"/>
                </a:lnTo>
                <a:lnTo>
                  <a:pt x="100807" y="349800"/>
                </a:lnTo>
                <a:lnTo>
                  <a:pt x="111431" y="350927"/>
                </a:lnTo>
                <a:lnTo>
                  <a:pt x="111443" y="264924"/>
                </a:lnTo>
                <a:lnTo>
                  <a:pt x="112395" y="255492"/>
                </a:lnTo>
                <a:lnTo>
                  <a:pt x="113983" y="245394"/>
                </a:lnTo>
                <a:lnTo>
                  <a:pt x="115994" y="234852"/>
                </a:lnTo>
                <a:lnTo>
                  <a:pt x="117334" y="224967"/>
                </a:lnTo>
                <a:lnTo>
                  <a:pt x="118228" y="215519"/>
                </a:lnTo>
                <a:lnTo>
                  <a:pt x="118824" y="206363"/>
                </a:lnTo>
                <a:lnTo>
                  <a:pt x="119221" y="197401"/>
                </a:lnTo>
                <a:lnTo>
                  <a:pt x="119662" y="179824"/>
                </a:lnTo>
                <a:lnTo>
                  <a:pt x="120732" y="171136"/>
                </a:lnTo>
                <a:lnTo>
                  <a:pt x="122398" y="162487"/>
                </a:lnTo>
                <a:lnTo>
                  <a:pt x="124461" y="153863"/>
                </a:lnTo>
                <a:lnTo>
                  <a:pt x="126789" y="146209"/>
                </a:lnTo>
                <a:lnTo>
                  <a:pt x="129294" y="139202"/>
                </a:lnTo>
                <a:lnTo>
                  <a:pt x="131916" y="132624"/>
                </a:lnTo>
                <a:lnTo>
                  <a:pt x="133664" y="126335"/>
                </a:lnTo>
                <a:lnTo>
                  <a:pt x="134829" y="120236"/>
                </a:lnTo>
                <a:lnTo>
                  <a:pt x="135607" y="114266"/>
                </a:lnTo>
                <a:lnTo>
                  <a:pt x="139010" y="105092"/>
                </a:lnTo>
                <a:lnTo>
                  <a:pt x="142744" y="97841"/>
                </a:lnTo>
                <a:lnTo>
                  <a:pt x="145799" y="88403"/>
                </a:lnTo>
                <a:lnTo>
                  <a:pt x="152314" y="79574"/>
                </a:lnTo>
                <a:lnTo>
                  <a:pt x="157548" y="73799"/>
                </a:lnTo>
                <a:lnTo>
                  <a:pt x="160276" y="71878"/>
                </a:lnTo>
                <a:lnTo>
                  <a:pt x="183079" y="61529"/>
                </a:lnTo>
                <a:lnTo>
                  <a:pt x="193522" y="54466"/>
                </a:lnTo>
                <a:lnTo>
                  <a:pt x="199675" y="52480"/>
                </a:lnTo>
                <a:lnTo>
                  <a:pt x="218230" y="50252"/>
                </a:lnTo>
                <a:lnTo>
                  <a:pt x="240239" y="44168"/>
                </a:lnTo>
                <a:lnTo>
                  <a:pt x="259777" y="42866"/>
                </a:lnTo>
                <a:lnTo>
                  <a:pt x="274524" y="41609"/>
                </a:lnTo>
                <a:lnTo>
                  <a:pt x="294489" y="36499"/>
                </a:lnTo>
                <a:lnTo>
                  <a:pt x="318079" y="33609"/>
                </a:lnTo>
                <a:lnTo>
                  <a:pt x="343166" y="28096"/>
                </a:lnTo>
                <a:lnTo>
                  <a:pt x="368696" y="25087"/>
                </a:lnTo>
                <a:lnTo>
                  <a:pt x="385798" y="21007"/>
                </a:lnTo>
                <a:lnTo>
                  <a:pt x="405463" y="18559"/>
                </a:lnTo>
                <a:lnTo>
                  <a:pt x="425951" y="16518"/>
                </a:lnTo>
                <a:lnTo>
                  <a:pt x="444582" y="12437"/>
                </a:lnTo>
                <a:lnTo>
                  <a:pt x="464927" y="9988"/>
                </a:lnTo>
                <a:lnTo>
                  <a:pt x="486669" y="8899"/>
                </a:lnTo>
                <a:lnTo>
                  <a:pt x="509032" y="8415"/>
                </a:lnTo>
                <a:lnTo>
                  <a:pt x="529132" y="5660"/>
                </a:lnTo>
                <a:lnTo>
                  <a:pt x="548542" y="2213"/>
                </a:lnTo>
                <a:lnTo>
                  <a:pt x="569869" y="682"/>
                </a:lnTo>
                <a:lnTo>
                  <a:pt x="592048" y="0"/>
                </a:lnTo>
                <a:lnTo>
                  <a:pt x="613652" y="650"/>
                </a:lnTo>
                <a:lnTo>
                  <a:pt x="632780" y="4114"/>
                </a:lnTo>
                <a:lnTo>
                  <a:pt x="653346" y="6288"/>
                </a:lnTo>
                <a:lnTo>
                  <a:pt x="674233" y="7255"/>
                </a:lnTo>
                <a:lnTo>
                  <a:pt x="693042" y="7684"/>
                </a:lnTo>
                <a:lnTo>
                  <a:pt x="710926" y="10416"/>
                </a:lnTo>
                <a:lnTo>
                  <a:pt x="734520" y="14768"/>
                </a:lnTo>
                <a:lnTo>
                  <a:pt x="747458" y="16739"/>
                </a:lnTo>
                <a:lnTo>
                  <a:pt x="771287" y="23225"/>
                </a:lnTo>
                <a:lnTo>
                  <a:pt x="796469" y="25002"/>
                </a:lnTo>
                <a:lnTo>
                  <a:pt x="799584" y="25059"/>
                </a:lnTo>
                <a:lnTo>
                  <a:pt x="802614" y="26050"/>
                </a:lnTo>
                <a:lnTo>
                  <a:pt x="811428" y="31042"/>
                </a:lnTo>
                <a:lnTo>
                  <a:pt x="822960" y="337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45"/>
          <p:cNvSpPr/>
          <p:nvPr/>
        </p:nvSpPr>
        <p:spPr>
          <a:xfrm>
            <a:off x="5840844" y="5640704"/>
            <a:ext cx="135458" cy="231423"/>
          </a:xfrm>
          <a:custGeom>
            <a:avLst/>
            <a:gdLst/>
            <a:ahLst/>
            <a:cxnLst/>
            <a:rect l="0" t="0" r="0" b="0"/>
            <a:pathLst>
              <a:path w="135458" h="231423">
                <a:moveTo>
                  <a:pt x="77038" y="0"/>
                </a:moveTo>
                <a:lnTo>
                  <a:pt x="61189" y="0"/>
                </a:lnTo>
                <a:lnTo>
                  <a:pt x="57929" y="2541"/>
                </a:lnTo>
                <a:lnTo>
                  <a:pt x="55727" y="4552"/>
                </a:lnTo>
                <a:lnTo>
                  <a:pt x="53305" y="5892"/>
                </a:lnTo>
                <a:lnTo>
                  <a:pt x="50739" y="6786"/>
                </a:lnTo>
                <a:lnTo>
                  <a:pt x="48075" y="7382"/>
                </a:lnTo>
                <a:lnTo>
                  <a:pt x="45347" y="8731"/>
                </a:lnTo>
                <a:lnTo>
                  <a:pt x="42576" y="10584"/>
                </a:lnTo>
                <a:lnTo>
                  <a:pt x="39776" y="12771"/>
                </a:lnTo>
                <a:lnTo>
                  <a:pt x="36956" y="14229"/>
                </a:lnTo>
                <a:lnTo>
                  <a:pt x="34124" y="15201"/>
                </a:lnTo>
                <a:lnTo>
                  <a:pt x="31284" y="15849"/>
                </a:lnTo>
                <a:lnTo>
                  <a:pt x="29390" y="17234"/>
                </a:lnTo>
                <a:lnTo>
                  <a:pt x="28128" y="19110"/>
                </a:lnTo>
                <a:lnTo>
                  <a:pt x="27286" y="21313"/>
                </a:lnTo>
                <a:lnTo>
                  <a:pt x="23811" y="26300"/>
                </a:lnTo>
                <a:lnTo>
                  <a:pt x="21551" y="28964"/>
                </a:lnTo>
                <a:lnTo>
                  <a:pt x="20044" y="32644"/>
                </a:lnTo>
                <a:lnTo>
                  <a:pt x="19040" y="37003"/>
                </a:lnTo>
                <a:lnTo>
                  <a:pt x="18370" y="41814"/>
                </a:lnTo>
                <a:lnTo>
                  <a:pt x="16971" y="46926"/>
                </a:lnTo>
                <a:lnTo>
                  <a:pt x="15086" y="52239"/>
                </a:lnTo>
                <a:lnTo>
                  <a:pt x="12876" y="57686"/>
                </a:lnTo>
                <a:lnTo>
                  <a:pt x="11404" y="63223"/>
                </a:lnTo>
                <a:lnTo>
                  <a:pt x="10422" y="68819"/>
                </a:lnTo>
                <a:lnTo>
                  <a:pt x="9768" y="74454"/>
                </a:lnTo>
                <a:lnTo>
                  <a:pt x="8378" y="81069"/>
                </a:lnTo>
                <a:lnTo>
                  <a:pt x="6500" y="88337"/>
                </a:lnTo>
                <a:lnTo>
                  <a:pt x="4295" y="96038"/>
                </a:lnTo>
                <a:lnTo>
                  <a:pt x="2826" y="103078"/>
                </a:lnTo>
                <a:lnTo>
                  <a:pt x="1845" y="109677"/>
                </a:lnTo>
                <a:lnTo>
                  <a:pt x="1192" y="115981"/>
                </a:lnTo>
                <a:lnTo>
                  <a:pt x="757" y="122088"/>
                </a:lnTo>
                <a:lnTo>
                  <a:pt x="466" y="128065"/>
                </a:lnTo>
                <a:lnTo>
                  <a:pt x="144" y="140738"/>
                </a:lnTo>
                <a:lnTo>
                  <a:pt x="0" y="155896"/>
                </a:lnTo>
                <a:lnTo>
                  <a:pt x="915" y="162986"/>
                </a:lnTo>
                <a:lnTo>
                  <a:pt x="2476" y="169617"/>
                </a:lnTo>
                <a:lnTo>
                  <a:pt x="4470" y="175944"/>
                </a:lnTo>
                <a:lnTo>
                  <a:pt x="5799" y="181113"/>
                </a:lnTo>
                <a:lnTo>
                  <a:pt x="6686" y="185512"/>
                </a:lnTo>
                <a:lnTo>
                  <a:pt x="7276" y="189398"/>
                </a:lnTo>
                <a:lnTo>
                  <a:pt x="8623" y="193893"/>
                </a:lnTo>
                <a:lnTo>
                  <a:pt x="10473" y="198795"/>
                </a:lnTo>
                <a:lnTo>
                  <a:pt x="12659" y="203967"/>
                </a:lnTo>
                <a:lnTo>
                  <a:pt x="15068" y="208369"/>
                </a:lnTo>
                <a:lnTo>
                  <a:pt x="17627" y="212255"/>
                </a:lnTo>
                <a:lnTo>
                  <a:pt x="24028" y="220786"/>
                </a:lnTo>
                <a:lnTo>
                  <a:pt x="27443" y="224493"/>
                </a:lnTo>
                <a:lnTo>
                  <a:pt x="29687" y="226814"/>
                </a:lnTo>
                <a:lnTo>
                  <a:pt x="32136" y="228362"/>
                </a:lnTo>
                <a:lnTo>
                  <a:pt x="34721" y="229395"/>
                </a:lnTo>
                <a:lnTo>
                  <a:pt x="37396" y="230082"/>
                </a:lnTo>
                <a:lnTo>
                  <a:pt x="40133" y="230541"/>
                </a:lnTo>
                <a:lnTo>
                  <a:pt x="42910" y="230846"/>
                </a:lnTo>
                <a:lnTo>
                  <a:pt x="45713" y="231051"/>
                </a:lnTo>
                <a:lnTo>
                  <a:pt x="48535" y="231187"/>
                </a:lnTo>
                <a:lnTo>
                  <a:pt x="54210" y="231337"/>
                </a:lnTo>
                <a:lnTo>
                  <a:pt x="62760" y="231422"/>
                </a:lnTo>
                <a:lnTo>
                  <a:pt x="65614" y="230482"/>
                </a:lnTo>
                <a:lnTo>
                  <a:pt x="68470" y="228902"/>
                </a:lnTo>
                <a:lnTo>
                  <a:pt x="71326" y="226897"/>
                </a:lnTo>
                <a:lnTo>
                  <a:pt x="74182" y="224608"/>
                </a:lnTo>
                <a:lnTo>
                  <a:pt x="77040" y="222128"/>
                </a:lnTo>
                <a:lnTo>
                  <a:pt x="79896" y="219523"/>
                </a:lnTo>
                <a:lnTo>
                  <a:pt x="85611" y="214089"/>
                </a:lnTo>
                <a:lnTo>
                  <a:pt x="88468" y="211306"/>
                </a:lnTo>
                <a:lnTo>
                  <a:pt x="91326" y="207546"/>
                </a:lnTo>
                <a:lnTo>
                  <a:pt x="94183" y="203135"/>
                </a:lnTo>
                <a:lnTo>
                  <a:pt x="97040" y="198288"/>
                </a:lnTo>
                <a:lnTo>
                  <a:pt x="99898" y="194104"/>
                </a:lnTo>
                <a:lnTo>
                  <a:pt x="102756" y="190364"/>
                </a:lnTo>
                <a:lnTo>
                  <a:pt x="105613" y="186917"/>
                </a:lnTo>
                <a:lnTo>
                  <a:pt x="108471" y="182714"/>
                </a:lnTo>
                <a:lnTo>
                  <a:pt x="111328" y="178007"/>
                </a:lnTo>
                <a:lnTo>
                  <a:pt x="114185" y="172964"/>
                </a:lnTo>
                <a:lnTo>
                  <a:pt x="116090" y="167697"/>
                </a:lnTo>
                <a:lnTo>
                  <a:pt x="117361" y="162280"/>
                </a:lnTo>
                <a:lnTo>
                  <a:pt x="118207" y="156765"/>
                </a:lnTo>
                <a:lnTo>
                  <a:pt x="119724" y="152135"/>
                </a:lnTo>
                <a:lnTo>
                  <a:pt x="121688" y="148096"/>
                </a:lnTo>
                <a:lnTo>
                  <a:pt x="123950" y="144451"/>
                </a:lnTo>
                <a:lnTo>
                  <a:pt x="126410" y="140116"/>
                </a:lnTo>
                <a:lnTo>
                  <a:pt x="131684" y="130219"/>
                </a:lnTo>
                <a:lnTo>
                  <a:pt x="133471" y="125865"/>
                </a:lnTo>
                <a:lnTo>
                  <a:pt x="134663" y="122011"/>
                </a:lnTo>
                <a:lnTo>
                  <a:pt x="135457" y="118488"/>
                </a:lnTo>
                <a:lnTo>
                  <a:pt x="135034" y="115187"/>
                </a:lnTo>
                <a:lnTo>
                  <a:pt x="133799" y="112034"/>
                </a:lnTo>
                <a:lnTo>
                  <a:pt x="129525" y="104681"/>
                </a:lnTo>
                <a:lnTo>
                  <a:pt x="126401" y="101135"/>
                </a:lnTo>
                <a:lnTo>
                  <a:pt x="124234" y="98856"/>
                </a:lnTo>
                <a:lnTo>
                  <a:pt x="121837" y="97337"/>
                </a:lnTo>
                <a:lnTo>
                  <a:pt x="119287" y="96324"/>
                </a:lnTo>
                <a:lnTo>
                  <a:pt x="116634" y="95648"/>
                </a:lnTo>
                <a:lnTo>
                  <a:pt x="113913" y="96151"/>
                </a:lnTo>
                <a:lnTo>
                  <a:pt x="111146" y="97439"/>
                </a:lnTo>
                <a:lnTo>
                  <a:pt x="108349" y="99249"/>
                </a:lnTo>
                <a:lnTo>
                  <a:pt x="105532" y="100456"/>
                </a:lnTo>
                <a:lnTo>
                  <a:pt x="102702" y="101261"/>
                </a:lnTo>
                <a:lnTo>
                  <a:pt x="99862" y="101797"/>
                </a:lnTo>
                <a:lnTo>
                  <a:pt x="97017" y="103108"/>
                </a:lnTo>
                <a:lnTo>
                  <a:pt x="94167" y="104934"/>
                </a:lnTo>
                <a:lnTo>
                  <a:pt x="91315" y="107104"/>
                </a:lnTo>
                <a:lnTo>
                  <a:pt x="88461" y="109503"/>
                </a:lnTo>
                <a:lnTo>
                  <a:pt x="85606" y="112054"/>
                </a:lnTo>
                <a:lnTo>
                  <a:pt x="79893" y="117430"/>
                </a:lnTo>
                <a:lnTo>
                  <a:pt x="74180" y="122994"/>
                </a:lnTo>
                <a:lnTo>
                  <a:pt x="71322" y="126764"/>
                </a:lnTo>
                <a:lnTo>
                  <a:pt x="68465" y="131182"/>
                </a:lnTo>
                <a:lnTo>
                  <a:pt x="65608" y="136032"/>
                </a:lnTo>
                <a:lnTo>
                  <a:pt x="62750" y="140218"/>
                </a:lnTo>
                <a:lnTo>
                  <a:pt x="59893" y="143961"/>
                </a:lnTo>
                <a:lnTo>
                  <a:pt x="57036" y="147410"/>
                </a:lnTo>
                <a:lnTo>
                  <a:pt x="54178" y="151613"/>
                </a:lnTo>
                <a:lnTo>
                  <a:pt x="51321" y="156321"/>
                </a:lnTo>
                <a:lnTo>
                  <a:pt x="48463" y="161364"/>
                </a:lnTo>
                <a:lnTo>
                  <a:pt x="45606" y="165679"/>
                </a:lnTo>
                <a:lnTo>
                  <a:pt x="42748" y="169508"/>
                </a:lnTo>
                <a:lnTo>
                  <a:pt x="39891" y="173013"/>
                </a:lnTo>
                <a:lnTo>
                  <a:pt x="37033" y="177255"/>
                </a:lnTo>
                <a:lnTo>
                  <a:pt x="34176" y="181988"/>
                </a:lnTo>
                <a:lnTo>
                  <a:pt x="31318" y="187048"/>
                </a:lnTo>
                <a:lnTo>
                  <a:pt x="29413" y="191374"/>
                </a:lnTo>
                <a:lnTo>
                  <a:pt x="28143" y="195210"/>
                </a:lnTo>
                <a:lnTo>
                  <a:pt x="26105" y="203660"/>
                </a:lnTo>
                <a:lnTo>
                  <a:pt x="25752" y="209675"/>
                </a:lnTo>
                <a:lnTo>
                  <a:pt x="26655" y="211221"/>
                </a:lnTo>
                <a:lnTo>
                  <a:pt x="28209" y="212252"/>
                </a:lnTo>
                <a:lnTo>
                  <a:pt x="32997" y="213906"/>
                </a:lnTo>
                <a:lnTo>
                  <a:pt x="36192" y="214132"/>
                </a:lnTo>
                <a:lnTo>
                  <a:pt x="40786" y="214233"/>
                </a:lnTo>
                <a:lnTo>
                  <a:pt x="51321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46"/>
          <p:cNvSpPr/>
          <p:nvPr/>
        </p:nvSpPr>
        <p:spPr>
          <a:xfrm>
            <a:off x="6046470" y="5623560"/>
            <a:ext cx="111443" cy="265738"/>
          </a:xfrm>
          <a:custGeom>
            <a:avLst/>
            <a:gdLst/>
            <a:ahLst/>
            <a:cxnLst/>
            <a:rect l="0" t="0" r="0" b="0"/>
            <a:pathLst>
              <a:path w="111443" h="265738">
                <a:moveTo>
                  <a:pt x="111442" y="0"/>
                </a:moveTo>
                <a:lnTo>
                  <a:pt x="98672" y="12770"/>
                </a:lnTo>
                <a:lnTo>
                  <a:pt x="95308" y="14228"/>
                </a:lnTo>
                <a:lnTo>
                  <a:pt x="91161" y="15200"/>
                </a:lnTo>
                <a:lnTo>
                  <a:pt x="86492" y="15849"/>
                </a:lnTo>
                <a:lnTo>
                  <a:pt x="82426" y="16281"/>
                </a:lnTo>
                <a:lnTo>
                  <a:pt x="78763" y="16568"/>
                </a:lnTo>
                <a:lnTo>
                  <a:pt x="75369" y="16761"/>
                </a:lnTo>
                <a:lnTo>
                  <a:pt x="73105" y="17841"/>
                </a:lnTo>
                <a:lnTo>
                  <a:pt x="71597" y="19514"/>
                </a:lnTo>
                <a:lnTo>
                  <a:pt x="70591" y="21582"/>
                </a:lnTo>
                <a:lnTo>
                  <a:pt x="68968" y="22960"/>
                </a:lnTo>
                <a:lnTo>
                  <a:pt x="66933" y="23880"/>
                </a:lnTo>
                <a:lnTo>
                  <a:pt x="64625" y="24492"/>
                </a:lnTo>
                <a:lnTo>
                  <a:pt x="62133" y="24901"/>
                </a:lnTo>
                <a:lnTo>
                  <a:pt x="59519" y="25173"/>
                </a:lnTo>
                <a:lnTo>
                  <a:pt x="56825" y="25354"/>
                </a:lnTo>
                <a:lnTo>
                  <a:pt x="54075" y="25475"/>
                </a:lnTo>
                <a:lnTo>
                  <a:pt x="48481" y="25609"/>
                </a:lnTo>
                <a:lnTo>
                  <a:pt x="45655" y="26598"/>
                </a:lnTo>
                <a:lnTo>
                  <a:pt x="42819" y="28209"/>
                </a:lnTo>
                <a:lnTo>
                  <a:pt x="39976" y="30236"/>
                </a:lnTo>
                <a:lnTo>
                  <a:pt x="37128" y="31587"/>
                </a:lnTo>
                <a:lnTo>
                  <a:pt x="34277" y="32488"/>
                </a:lnTo>
                <a:lnTo>
                  <a:pt x="27408" y="33934"/>
                </a:lnTo>
                <a:lnTo>
                  <a:pt x="23929" y="36672"/>
                </a:lnTo>
                <a:lnTo>
                  <a:pt x="21667" y="38735"/>
                </a:lnTo>
                <a:lnTo>
                  <a:pt x="19207" y="40111"/>
                </a:lnTo>
                <a:lnTo>
                  <a:pt x="16614" y="41028"/>
                </a:lnTo>
                <a:lnTo>
                  <a:pt x="10161" y="42499"/>
                </a:lnTo>
                <a:lnTo>
                  <a:pt x="6738" y="42701"/>
                </a:lnTo>
                <a:lnTo>
                  <a:pt x="1331" y="42831"/>
                </a:lnTo>
                <a:lnTo>
                  <a:pt x="887" y="43794"/>
                </a:lnTo>
                <a:lnTo>
                  <a:pt x="10" y="51330"/>
                </a:lnTo>
                <a:lnTo>
                  <a:pt x="0" y="179510"/>
                </a:lnTo>
                <a:lnTo>
                  <a:pt x="2540" y="179795"/>
                </a:lnTo>
                <a:lnTo>
                  <a:pt x="4550" y="179871"/>
                </a:lnTo>
                <a:lnTo>
                  <a:pt x="5891" y="178968"/>
                </a:lnTo>
                <a:lnTo>
                  <a:pt x="6785" y="177415"/>
                </a:lnTo>
                <a:lnTo>
                  <a:pt x="7381" y="175427"/>
                </a:lnTo>
                <a:lnTo>
                  <a:pt x="8730" y="174101"/>
                </a:lnTo>
                <a:lnTo>
                  <a:pt x="10583" y="173217"/>
                </a:lnTo>
                <a:lnTo>
                  <a:pt x="12770" y="172628"/>
                </a:lnTo>
                <a:lnTo>
                  <a:pt x="14228" y="171283"/>
                </a:lnTo>
                <a:lnTo>
                  <a:pt x="15200" y="169433"/>
                </a:lnTo>
                <a:lnTo>
                  <a:pt x="15849" y="167248"/>
                </a:lnTo>
                <a:lnTo>
                  <a:pt x="17233" y="165791"/>
                </a:lnTo>
                <a:lnTo>
                  <a:pt x="19108" y="164820"/>
                </a:lnTo>
                <a:lnTo>
                  <a:pt x="21311" y="164172"/>
                </a:lnTo>
                <a:lnTo>
                  <a:pt x="22780" y="162788"/>
                </a:lnTo>
                <a:lnTo>
                  <a:pt x="23759" y="160913"/>
                </a:lnTo>
                <a:lnTo>
                  <a:pt x="24847" y="156289"/>
                </a:lnTo>
                <a:lnTo>
                  <a:pt x="25330" y="151059"/>
                </a:lnTo>
                <a:lnTo>
                  <a:pt x="26412" y="148331"/>
                </a:lnTo>
                <a:lnTo>
                  <a:pt x="28085" y="145560"/>
                </a:lnTo>
                <a:lnTo>
                  <a:pt x="30154" y="142760"/>
                </a:lnTo>
                <a:lnTo>
                  <a:pt x="32484" y="139940"/>
                </a:lnTo>
                <a:lnTo>
                  <a:pt x="34991" y="137108"/>
                </a:lnTo>
                <a:lnTo>
                  <a:pt x="37615" y="134268"/>
                </a:lnTo>
                <a:lnTo>
                  <a:pt x="40316" y="132374"/>
                </a:lnTo>
                <a:lnTo>
                  <a:pt x="43070" y="131112"/>
                </a:lnTo>
                <a:lnTo>
                  <a:pt x="45858" y="130270"/>
                </a:lnTo>
                <a:lnTo>
                  <a:pt x="48669" y="129709"/>
                </a:lnTo>
                <a:lnTo>
                  <a:pt x="51496" y="129335"/>
                </a:lnTo>
                <a:lnTo>
                  <a:pt x="54333" y="129086"/>
                </a:lnTo>
                <a:lnTo>
                  <a:pt x="57177" y="128920"/>
                </a:lnTo>
                <a:lnTo>
                  <a:pt x="62877" y="128735"/>
                </a:lnTo>
                <a:lnTo>
                  <a:pt x="71441" y="128631"/>
                </a:lnTo>
                <a:lnTo>
                  <a:pt x="73344" y="129569"/>
                </a:lnTo>
                <a:lnTo>
                  <a:pt x="74614" y="131147"/>
                </a:lnTo>
                <a:lnTo>
                  <a:pt x="75460" y="133151"/>
                </a:lnTo>
                <a:lnTo>
                  <a:pt x="76976" y="134487"/>
                </a:lnTo>
                <a:lnTo>
                  <a:pt x="78940" y="135378"/>
                </a:lnTo>
                <a:lnTo>
                  <a:pt x="81201" y="135972"/>
                </a:lnTo>
                <a:lnTo>
                  <a:pt x="83662" y="137320"/>
                </a:lnTo>
                <a:lnTo>
                  <a:pt x="86254" y="139172"/>
                </a:lnTo>
                <a:lnTo>
                  <a:pt x="88935" y="141359"/>
                </a:lnTo>
                <a:lnTo>
                  <a:pt x="90722" y="143769"/>
                </a:lnTo>
                <a:lnTo>
                  <a:pt x="92709" y="148987"/>
                </a:lnTo>
                <a:lnTo>
                  <a:pt x="93827" y="157280"/>
                </a:lnTo>
                <a:lnTo>
                  <a:pt x="94936" y="160098"/>
                </a:lnTo>
                <a:lnTo>
                  <a:pt x="96628" y="162929"/>
                </a:lnTo>
                <a:lnTo>
                  <a:pt x="98709" y="165769"/>
                </a:lnTo>
                <a:lnTo>
                  <a:pt x="99143" y="169568"/>
                </a:lnTo>
                <a:lnTo>
                  <a:pt x="98480" y="174005"/>
                </a:lnTo>
                <a:lnTo>
                  <a:pt x="97086" y="178868"/>
                </a:lnTo>
                <a:lnTo>
                  <a:pt x="96156" y="184015"/>
                </a:lnTo>
                <a:lnTo>
                  <a:pt x="95536" y="189352"/>
                </a:lnTo>
                <a:lnTo>
                  <a:pt x="95123" y="194814"/>
                </a:lnTo>
                <a:lnTo>
                  <a:pt x="94664" y="203424"/>
                </a:lnTo>
                <a:lnTo>
                  <a:pt x="94542" y="207053"/>
                </a:lnTo>
                <a:lnTo>
                  <a:pt x="93508" y="211378"/>
                </a:lnTo>
                <a:lnTo>
                  <a:pt x="91866" y="216166"/>
                </a:lnTo>
                <a:lnTo>
                  <a:pt x="89819" y="221263"/>
                </a:lnTo>
                <a:lnTo>
                  <a:pt x="87501" y="225614"/>
                </a:lnTo>
                <a:lnTo>
                  <a:pt x="85004" y="229466"/>
                </a:lnTo>
                <a:lnTo>
                  <a:pt x="82387" y="232987"/>
                </a:lnTo>
                <a:lnTo>
                  <a:pt x="79689" y="236288"/>
                </a:lnTo>
                <a:lnTo>
                  <a:pt x="76939" y="239440"/>
                </a:lnTo>
                <a:lnTo>
                  <a:pt x="74152" y="242494"/>
                </a:lnTo>
                <a:lnTo>
                  <a:pt x="68516" y="248427"/>
                </a:lnTo>
                <a:lnTo>
                  <a:pt x="65680" y="251343"/>
                </a:lnTo>
                <a:lnTo>
                  <a:pt x="62836" y="253287"/>
                </a:lnTo>
                <a:lnTo>
                  <a:pt x="59988" y="254583"/>
                </a:lnTo>
                <a:lnTo>
                  <a:pt x="57137" y="255447"/>
                </a:lnTo>
                <a:lnTo>
                  <a:pt x="55236" y="256975"/>
                </a:lnTo>
                <a:lnTo>
                  <a:pt x="53969" y="258947"/>
                </a:lnTo>
                <a:lnTo>
                  <a:pt x="53125" y="261213"/>
                </a:lnTo>
                <a:lnTo>
                  <a:pt x="50656" y="262724"/>
                </a:lnTo>
                <a:lnTo>
                  <a:pt x="47106" y="263732"/>
                </a:lnTo>
                <a:lnTo>
                  <a:pt x="36821" y="265349"/>
                </a:lnTo>
                <a:lnTo>
                  <a:pt x="35025" y="265482"/>
                </a:lnTo>
                <a:lnTo>
                  <a:pt x="32875" y="265570"/>
                </a:lnTo>
                <a:lnTo>
                  <a:pt x="27131" y="265713"/>
                </a:lnTo>
                <a:lnTo>
                  <a:pt x="21585" y="265737"/>
                </a:lnTo>
                <a:lnTo>
                  <a:pt x="20105" y="264788"/>
                </a:lnTo>
                <a:lnTo>
                  <a:pt x="19118" y="263203"/>
                </a:lnTo>
                <a:lnTo>
                  <a:pt x="17535" y="258365"/>
                </a:lnTo>
                <a:lnTo>
                  <a:pt x="17196" y="250546"/>
                </a:lnTo>
                <a:lnTo>
                  <a:pt x="17145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47"/>
          <p:cNvSpPr/>
          <p:nvPr/>
        </p:nvSpPr>
        <p:spPr>
          <a:xfrm>
            <a:off x="6209347" y="5627193"/>
            <a:ext cx="42863" cy="279260"/>
          </a:xfrm>
          <a:custGeom>
            <a:avLst/>
            <a:gdLst/>
            <a:ahLst/>
            <a:cxnLst/>
            <a:rect l="0" t="0" r="0" b="0"/>
            <a:pathLst>
              <a:path w="42863" h="279260">
                <a:moveTo>
                  <a:pt x="0" y="4939"/>
                </a:moveTo>
                <a:lnTo>
                  <a:pt x="7381" y="4939"/>
                </a:lnTo>
                <a:lnTo>
                  <a:pt x="7778" y="3987"/>
                </a:lnTo>
                <a:lnTo>
                  <a:pt x="8219" y="389"/>
                </a:lnTo>
                <a:lnTo>
                  <a:pt x="9290" y="0"/>
                </a:lnTo>
                <a:lnTo>
                  <a:pt x="10956" y="694"/>
                </a:lnTo>
                <a:lnTo>
                  <a:pt x="16783" y="4691"/>
                </a:lnTo>
                <a:lnTo>
                  <a:pt x="24494" y="12298"/>
                </a:lnTo>
                <a:lnTo>
                  <a:pt x="29906" y="17703"/>
                </a:lnTo>
                <a:lnTo>
                  <a:pt x="31367" y="21069"/>
                </a:lnTo>
                <a:lnTo>
                  <a:pt x="32342" y="25217"/>
                </a:lnTo>
                <a:lnTo>
                  <a:pt x="32991" y="29888"/>
                </a:lnTo>
                <a:lnTo>
                  <a:pt x="33424" y="34907"/>
                </a:lnTo>
                <a:lnTo>
                  <a:pt x="33713" y="40157"/>
                </a:lnTo>
                <a:lnTo>
                  <a:pt x="34034" y="51072"/>
                </a:lnTo>
                <a:lnTo>
                  <a:pt x="34257" y="79288"/>
                </a:lnTo>
                <a:lnTo>
                  <a:pt x="35220" y="85938"/>
                </a:lnTo>
                <a:lnTo>
                  <a:pt x="36815" y="93228"/>
                </a:lnTo>
                <a:lnTo>
                  <a:pt x="38831" y="100946"/>
                </a:lnTo>
                <a:lnTo>
                  <a:pt x="40175" y="109902"/>
                </a:lnTo>
                <a:lnTo>
                  <a:pt x="41071" y="119682"/>
                </a:lnTo>
                <a:lnTo>
                  <a:pt x="41668" y="130012"/>
                </a:lnTo>
                <a:lnTo>
                  <a:pt x="42331" y="149109"/>
                </a:lnTo>
                <a:lnTo>
                  <a:pt x="42758" y="180102"/>
                </a:lnTo>
                <a:lnTo>
                  <a:pt x="42862" y="279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15174" r="72150"/>
          <a:stretch>
            <a:fillRect/>
          </a:stretch>
        </p:blipFill>
        <p:spPr bwMode="auto">
          <a:xfrm>
            <a:off x="0" y="1676400"/>
            <a:ext cx="3048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Define, in words, the following and state which segment, in the image below, matches the description.</a:t>
            </a:r>
            <a:br>
              <a:rPr lang="en-US" sz="2800" dirty="0"/>
            </a:br>
            <a:r>
              <a:rPr lang="en-US" sz="2800" dirty="0"/>
              <a:t>D, E, and F are the midpoints of each side.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5931" y="2286000"/>
            <a:ext cx="5688069" cy="34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17"/>
          <p:cNvSpPr/>
          <p:nvPr/>
        </p:nvSpPr>
        <p:spPr>
          <a:xfrm>
            <a:off x="1635335" y="1988820"/>
            <a:ext cx="210610" cy="214278"/>
          </a:xfrm>
          <a:custGeom>
            <a:avLst/>
            <a:gdLst/>
            <a:ahLst/>
            <a:cxnLst/>
            <a:rect l="0" t="0" r="0" b="0"/>
            <a:pathLst>
              <a:path w="210610" h="214278">
                <a:moveTo>
                  <a:pt x="13442" y="17144"/>
                </a:moveTo>
                <a:lnTo>
                  <a:pt x="5222" y="8925"/>
                </a:lnTo>
                <a:lnTo>
                  <a:pt x="0" y="8642"/>
                </a:lnTo>
                <a:lnTo>
                  <a:pt x="5269" y="8578"/>
                </a:lnTo>
                <a:lnTo>
                  <a:pt x="12178" y="8573"/>
                </a:lnTo>
                <a:lnTo>
                  <a:pt x="17618" y="13123"/>
                </a:lnTo>
                <a:lnTo>
                  <a:pt x="19084" y="15416"/>
                </a:lnTo>
                <a:lnTo>
                  <a:pt x="20712" y="20504"/>
                </a:lnTo>
                <a:lnTo>
                  <a:pt x="21435" y="25940"/>
                </a:lnTo>
                <a:lnTo>
                  <a:pt x="21628" y="28723"/>
                </a:lnTo>
                <a:lnTo>
                  <a:pt x="22710" y="31531"/>
                </a:lnTo>
                <a:lnTo>
                  <a:pt x="26451" y="37191"/>
                </a:lnTo>
                <a:lnTo>
                  <a:pt x="31289" y="42882"/>
                </a:lnTo>
                <a:lnTo>
                  <a:pt x="33912" y="45733"/>
                </a:lnTo>
                <a:lnTo>
                  <a:pt x="35661" y="49538"/>
                </a:lnTo>
                <a:lnTo>
                  <a:pt x="36827" y="53980"/>
                </a:lnTo>
                <a:lnTo>
                  <a:pt x="37605" y="58847"/>
                </a:lnTo>
                <a:lnTo>
                  <a:pt x="39075" y="63044"/>
                </a:lnTo>
                <a:lnTo>
                  <a:pt x="41008" y="66794"/>
                </a:lnTo>
                <a:lnTo>
                  <a:pt x="43249" y="70246"/>
                </a:lnTo>
                <a:lnTo>
                  <a:pt x="46649" y="74453"/>
                </a:lnTo>
                <a:lnTo>
                  <a:pt x="50820" y="79163"/>
                </a:lnTo>
                <a:lnTo>
                  <a:pt x="55505" y="84208"/>
                </a:lnTo>
                <a:lnTo>
                  <a:pt x="58629" y="88523"/>
                </a:lnTo>
                <a:lnTo>
                  <a:pt x="60712" y="92353"/>
                </a:lnTo>
                <a:lnTo>
                  <a:pt x="62100" y="95858"/>
                </a:lnTo>
                <a:lnTo>
                  <a:pt x="63978" y="100100"/>
                </a:lnTo>
                <a:lnTo>
                  <a:pt x="68605" y="109894"/>
                </a:lnTo>
                <a:lnTo>
                  <a:pt x="72125" y="114220"/>
                </a:lnTo>
                <a:lnTo>
                  <a:pt x="76376" y="118057"/>
                </a:lnTo>
                <a:lnTo>
                  <a:pt x="81116" y="121567"/>
                </a:lnTo>
                <a:lnTo>
                  <a:pt x="84275" y="125812"/>
                </a:lnTo>
                <a:lnTo>
                  <a:pt x="86382" y="130547"/>
                </a:lnTo>
                <a:lnTo>
                  <a:pt x="87786" y="135609"/>
                </a:lnTo>
                <a:lnTo>
                  <a:pt x="89675" y="139936"/>
                </a:lnTo>
                <a:lnTo>
                  <a:pt x="91886" y="143773"/>
                </a:lnTo>
                <a:lnTo>
                  <a:pt x="94313" y="147283"/>
                </a:lnTo>
                <a:lnTo>
                  <a:pt x="99550" y="153724"/>
                </a:lnTo>
                <a:lnTo>
                  <a:pt x="102280" y="156775"/>
                </a:lnTo>
                <a:lnTo>
                  <a:pt x="104100" y="159762"/>
                </a:lnTo>
                <a:lnTo>
                  <a:pt x="106122" y="165620"/>
                </a:lnTo>
                <a:lnTo>
                  <a:pt x="109561" y="171399"/>
                </a:lnTo>
                <a:lnTo>
                  <a:pt x="114264" y="177142"/>
                </a:lnTo>
                <a:lnTo>
                  <a:pt x="119529" y="182869"/>
                </a:lnTo>
                <a:lnTo>
                  <a:pt x="127849" y="191449"/>
                </a:lnTo>
                <a:lnTo>
                  <a:pt x="136346" y="200024"/>
                </a:lnTo>
                <a:lnTo>
                  <a:pt x="139193" y="201929"/>
                </a:lnTo>
                <a:lnTo>
                  <a:pt x="144896" y="204046"/>
                </a:lnTo>
                <a:lnTo>
                  <a:pt x="146798" y="205563"/>
                </a:lnTo>
                <a:lnTo>
                  <a:pt x="148066" y="207527"/>
                </a:lnTo>
                <a:lnTo>
                  <a:pt x="150454" y="213915"/>
                </a:lnTo>
                <a:lnTo>
                  <a:pt x="156464" y="214234"/>
                </a:lnTo>
                <a:lnTo>
                  <a:pt x="157970" y="214277"/>
                </a:lnTo>
                <a:lnTo>
                  <a:pt x="157419" y="213336"/>
                </a:lnTo>
                <a:lnTo>
                  <a:pt x="154267" y="209751"/>
                </a:lnTo>
                <a:lnTo>
                  <a:pt x="153045" y="207461"/>
                </a:lnTo>
                <a:lnTo>
                  <a:pt x="151688" y="202377"/>
                </a:lnTo>
                <a:lnTo>
                  <a:pt x="151085" y="196943"/>
                </a:lnTo>
                <a:lnTo>
                  <a:pt x="150817" y="191352"/>
                </a:lnTo>
                <a:lnTo>
                  <a:pt x="150697" y="185693"/>
                </a:lnTo>
                <a:lnTo>
                  <a:pt x="151618" y="181898"/>
                </a:lnTo>
                <a:lnTo>
                  <a:pt x="153184" y="177462"/>
                </a:lnTo>
                <a:lnTo>
                  <a:pt x="155181" y="172601"/>
                </a:lnTo>
                <a:lnTo>
                  <a:pt x="156512" y="167454"/>
                </a:lnTo>
                <a:lnTo>
                  <a:pt x="157400" y="162119"/>
                </a:lnTo>
                <a:lnTo>
                  <a:pt x="157991" y="156656"/>
                </a:lnTo>
                <a:lnTo>
                  <a:pt x="158386" y="151110"/>
                </a:lnTo>
                <a:lnTo>
                  <a:pt x="158649" y="145507"/>
                </a:lnTo>
                <a:lnTo>
                  <a:pt x="158824" y="139867"/>
                </a:lnTo>
                <a:lnTo>
                  <a:pt x="159893" y="134202"/>
                </a:lnTo>
                <a:lnTo>
                  <a:pt x="161559" y="128520"/>
                </a:lnTo>
                <a:lnTo>
                  <a:pt x="163622" y="122828"/>
                </a:lnTo>
                <a:lnTo>
                  <a:pt x="164997" y="117128"/>
                </a:lnTo>
                <a:lnTo>
                  <a:pt x="165913" y="111422"/>
                </a:lnTo>
                <a:lnTo>
                  <a:pt x="166524" y="105714"/>
                </a:lnTo>
                <a:lnTo>
                  <a:pt x="167884" y="100003"/>
                </a:lnTo>
                <a:lnTo>
                  <a:pt x="169743" y="94291"/>
                </a:lnTo>
                <a:lnTo>
                  <a:pt x="171936" y="88578"/>
                </a:lnTo>
                <a:lnTo>
                  <a:pt x="173397" y="82864"/>
                </a:lnTo>
                <a:lnTo>
                  <a:pt x="174371" y="77150"/>
                </a:lnTo>
                <a:lnTo>
                  <a:pt x="175020" y="71436"/>
                </a:lnTo>
                <a:lnTo>
                  <a:pt x="176406" y="65721"/>
                </a:lnTo>
                <a:lnTo>
                  <a:pt x="178282" y="60007"/>
                </a:lnTo>
                <a:lnTo>
                  <a:pt x="180485" y="54292"/>
                </a:lnTo>
                <a:lnTo>
                  <a:pt x="181954" y="49529"/>
                </a:lnTo>
                <a:lnTo>
                  <a:pt x="182934" y="45402"/>
                </a:lnTo>
                <a:lnTo>
                  <a:pt x="183586" y="41698"/>
                </a:lnTo>
                <a:lnTo>
                  <a:pt x="186852" y="35042"/>
                </a:lnTo>
                <a:lnTo>
                  <a:pt x="189056" y="31934"/>
                </a:lnTo>
                <a:lnTo>
                  <a:pt x="191505" y="25940"/>
                </a:lnTo>
                <a:lnTo>
                  <a:pt x="192593" y="20101"/>
                </a:lnTo>
                <a:lnTo>
                  <a:pt x="193077" y="14331"/>
                </a:lnTo>
                <a:lnTo>
                  <a:pt x="194159" y="12411"/>
                </a:lnTo>
                <a:lnTo>
                  <a:pt x="195833" y="11132"/>
                </a:lnTo>
                <a:lnTo>
                  <a:pt x="200812" y="9078"/>
                </a:lnTo>
                <a:lnTo>
                  <a:pt x="201220" y="7957"/>
                </a:lnTo>
                <a:lnTo>
                  <a:pt x="201674" y="4171"/>
                </a:lnTo>
                <a:lnTo>
                  <a:pt x="202747" y="2781"/>
                </a:lnTo>
                <a:lnTo>
                  <a:pt x="204416" y="1854"/>
                </a:lnTo>
                <a:lnTo>
                  <a:pt x="2106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8"/>
          <p:cNvSpPr/>
          <p:nvPr/>
        </p:nvSpPr>
        <p:spPr>
          <a:xfrm>
            <a:off x="1914525" y="2031691"/>
            <a:ext cx="214313" cy="179897"/>
          </a:xfrm>
          <a:custGeom>
            <a:avLst/>
            <a:gdLst/>
            <a:ahLst/>
            <a:cxnLst/>
            <a:rect l="0" t="0" r="0" b="0"/>
            <a:pathLst>
              <a:path w="214313" h="179897">
                <a:moveTo>
                  <a:pt x="0" y="59998"/>
                </a:moveTo>
                <a:lnTo>
                  <a:pt x="0" y="72769"/>
                </a:lnTo>
                <a:lnTo>
                  <a:pt x="952" y="74227"/>
                </a:lnTo>
                <a:lnTo>
                  <a:pt x="2539" y="75199"/>
                </a:lnTo>
                <a:lnTo>
                  <a:pt x="6843" y="76279"/>
                </a:lnTo>
                <a:lnTo>
                  <a:pt x="11931" y="76759"/>
                </a:lnTo>
                <a:lnTo>
                  <a:pt x="17792" y="77121"/>
                </a:lnTo>
                <a:lnTo>
                  <a:pt x="45760" y="77143"/>
                </a:lnTo>
                <a:lnTo>
                  <a:pt x="49556" y="76191"/>
                </a:lnTo>
                <a:lnTo>
                  <a:pt x="53993" y="74603"/>
                </a:lnTo>
                <a:lnTo>
                  <a:pt x="58855" y="72593"/>
                </a:lnTo>
                <a:lnTo>
                  <a:pt x="63049" y="71252"/>
                </a:lnTo>
                <a:lnTo>
                  <a:pt x="66797" y="70358"/>
                </a:lnTo>
                <a:lnTo>
                  <a:pt x="70249" y="69763"/>
                </a:lnTo>
                <a:lnTo>
                  <a:pt x="76624" y="66561"/>
                </a:lnTo>
                <a:lnTo>
                  <a:pt x="83927" y="61295"/>
                </a:lnTo>
                <a:lnTo>
                  <a:pt x="89742" y="55832"/>
                </a:lnTo>
                <a:lnTo>
                  <a:pt x="96237" y="49466"/>
                </a:lnTo>
                <a:lnTo>
                  <a:pt x="98448" y="47262"/>
                </a:lnTo>
                <a:lnTo>
                  <a:pt x="99922" y="44840"/>
                </a:lnTo>
                <a:lnTo>
                  <a:pt x="101560" y="39609"/>
                </a:lnTo>
                <a:lnTo>
                  <a:pt x="102481" y="35860"/>
                </a:lnTo>
                <a:lnTo>
                  <a:pt x="105237" y="32443"/>
                </a:lnTo>
                <a:lnTo>
                  <a:pt x="107305" y="30198"/>
                </a:lnTo>
                <a:lnTo>
                  <a:pt x="108684" y="27749"/>
                </a:lnTo>
                <a:lnTo>
                  <a:pt x="110216" y="22488"/>
                </a:lnTo>
                <a:lnTo>
                  <a:pt x="109672" y="19751"/>
                </a:lnTo>
                <a:lnTo>
                  <a:pt x="106528" y="14171"/>
                </a:lnTo>
                <a:lnTo>
                  <a:pt x="103953" y="10225"/>
                </a:lnTo>
                <a:lnTo>
                  <a:pt x="102640" y="9671"/>
                </a:lnTo>
                <a:lnTo>
                  <a:pt x="98640" y="9056"/>
                </a:lnTo>
                <a:lnTo>
                  <a:pt x="96240" y="7939"/>
                </a:lnTo>
                <a:lnTo>
                  <a:pt x="91033" y="4158"/>
                </a:lnTo>
                <a:lnTo>
                  <a:pt x="87297" y="1226"/>
                </a:lnTo>
                <a:lnTo>
                  <a:pt x="83884" y="540"/>
                </a:lnTo>
                <a:lnTo>
                  <a:pt x="79191" y="235"/>
                </a:lnTo>
                <a:lnTo>
                  <a:pt x="73931" y="99"/>
                </a:lnTo>
                <a:lnTo>
                  <a:pt x="57117" y="0"/>
                </a:lnTo>
                <a:lnTo>
                  <a:pt x="55223" y="950"/>
                </a:lnTo>
                <a:lnTo>
                  <a:pt x="53960" y="2535"/>
                </a:lnTo>
                <a:lnTo>
                  <a:pt x="51933" y="7373"/>
                </a:lnTo>
                <a:lnTo>
                  <a:pt x="51582" y="12762"/>
                </a:lnTo>
                <a:lnTo>
                  <a:pt x="51478" y="20391"/>
                </a:lnTo>
                <a:lnTo>
                  <a:pt x="51436" y="58492"/>
                </a:lnTo>
                <a:lnTo>
                  <a:pt x="50483" y="62804"/>
                </a:lnTo>
                <a:lnTo>
                  <a:pt x="48895" y="66631"/>
                </a:lnTo>
                <a:lnTo>
                  <a:pt x="46884" y="70135"/>
                </a:lnTo>
                <a:lnTo>
                  <a:pt x="46496" y="74376"/>
                </a:lnTo>
                <a:lnTo>
                  <a:pt x="47189" y="79109"/>
                </a:lnTo>
                <a:lnTo>
                  <a:pt x="48604" y="84169"/>
                </a:lnTo>
                <a:lnTo>
                  <a:pt x="49548" y="89447"/>
                </a:lnTo>
                <a:lnTo>
                  <a:pt x="50177" y="94871"/>
                </a:lnTo>
                <a:lnTo>
                  <a:pt x="50596" y="100392"/>
                </a:lnTo>
                <a:lnTo>
                  <a:pt x="51062" y="109066"/>
                </a:lnTo>
                <a:lnTo>
                  <a:pt x="51186" y="112713"/>
                </a:lnTo>
                <a:lnTo>
                  <a:pt x="53174" y="117049"/>
                </a:lnTo>
                <a:lnTo>
                  <a:pt x="56404" y="121844"/>
                </a:lnTo>
                <a:lnTo>
                  <a:pt x="60462" y="126947"/>
                </a:lnTo>
                <a:lnTo>
                  <a:pt x="63168" y="131301"/>
                </a:lnTo>
                <a:lnTo>
                  <a:pt x="64972" y="135156"/>
                </a:lnTo>
                <a:lnTo>
                  <a:pt x="66174" y="138679"/>
                </a:lnTo>
                <a:lnTo>
                  <a:pt x="67928" y="141979"/>
                </a:lnTo>
                <a:lnTo>
                  <a:pt x="70050" y="145132"/>
                </a:lnTo>
                <a:lnTo>
                  <a:pt x="72418" y="148187"/>
                </a:lnTo>
                <a:lnTo>
                  <a:pt x="74948" y="151176"/>
                </a:lnTo>
                <a:lnTo>
                  <a:pt x="77588" y="154121"/>
                </a:lnTo>
                <a:lnTo>
                  <a:pt x="83061" y="159933"/>
                </a:lnTo>
                <a:lnTo>
                  <a:pt x="96096" y="173224"/>
                </a:lnTo>
                <a:lnTo>
                  <a:pt x="98354" y="175487"/>
                </a:lnTo>
                <a:lnTo>
                  <a:pt x="100811" y="176996"/>
                </a:lnTo>
                <a:lnTo>
                  <a:pt x="106082" y="178673"/>
                </a:lnTo>
                <a:lnTo>
                  <a:pt x="111600" y="179418"/>
                </a:lnTo>
                <a:lnTo>
                  <a:pt x="117227" y="179749"/>
                </a:lnTo>
                <a:lnTo>
                  <a:pt x="122903" y="179896"/>
                </a:lnTo>
                <a:lnTo>
                  <a:pt x="125750" y="178982"/>
                </a:lnTo>
                <a:lnTo>
                  <a:pt x="131454" y="175428"/>
                </a:lnTo>
                <a:lnTo>
                  <a:pt x="135261" y="174099"/>
                </a:lnTo>
                <a:lnTo>
                  <a:pt x="139704" y="173213"/>
                </a:lnTo>
                <a:lnTo>
                  <a:pt x="144571" y="172622"/>
                </a:lnTo>
                <a:lnTo>
                  <a:pt x="148768" y="171276"/>
                </a:lnTo>
                <a:lnTo>
                  <a:pt x="152518" y="169426"/>
                </a:lnTo>
                <a:lnTo>
                  <a:pt x="155971" y="167240"/>
                </a:lnTo>
                <a:lnTo>
                  <a:pt x="159226" y="163878"/>
                </a:lnTo>
                <a:lnTo>
                  <a:pt x="162348" y="159732"/>
                </a:lnTo>
                <a:lnTo>
                  <a:pt x="165382" y="155062"/>
                </a:lnTo>
                <a:lnTo>
                  <a:pt x="169309" y="150997"/>
                </a:lnTo>
                <a:lnTo>
                  <a:pt x="173833" y="147334"/>
                </a:lnTo>
                <a:lnTo>
                  <a:pt x="178753" y="143940"/>
                </a:lnTo>
                <a:lnTo>
                  <a:pt x="182986" y="139772"/>
                </a:lnTo>
                <a:lnTo>
                  <a:pt x="186761" y="135088"/>
                </a:lnTo>
                <a:lnTo>
                  <a:pt x="190230" y="130061"/>
                </a:lnTo>
                <a:lnTo>
                  <a:pt x="193494" y="125757"/>
                </a:lnTo>
                <a:lnTo>
                  <a:pt x="196624" y="121935"/>
                </a:lnTo>
                <a:lnTo>
                  <a:pt x="199662" y="118435"/>
                </a:lnTo>
                <a:lnTo>
                  <a:pt x="202641" y="114196"/>
                </a:lnTo>
                <a:lnTo>
                  <a:pt x="205579" y="109465"/>
                </a:lnTo>
                <a:lnTo>
                  <a:pt x="208490" y="104406"/>
                </a:lnTo>
                <a:lnTo>
                  <a:pt x="210430" y="100081"/>
                </a:lnTo>
                <a:lnTo>
                  <a:pt x="211724" y="96245"/>
                </a:lnTo>
                <a:lnTo>
                  <a:pt x="214312" y="8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"/>
          <p:cNvSpPr/>
          <p:nvPr/>
        </p:nvSpPr>
        <p:spPr>
          <a:xfrm>
            <a:off x="2137772" y="2023110"/>
            <a:ext cx="222523" cy="171333"/>
          </a:xfrm>
          <a:custGeom>
            <a:avLst/>
            <a:gdLst/>
            <a:ahLst/>
            <a:cxnLst/>
            <a:rect l="0" t="0" r="0" b="0"/>
            <a:pathLst>
              <a:path w="222523" h="171333">
                <a:moveTo>
                  <a:pt x="16782" y="17145"/>
                </a:moveTo>
                <a:lnTo>
                  <a:pt x="9401" y="17145"/>
                </a:lnTo>
                <a:lnTo>
                  <a:pt x="9004" y="16192"/>
                </a:lnTo>
                <a:lnTo>
                  <a:pt x="8563" y="12594"/>
                </a:lnTo>
                <a:lnTo>
                  <a:pt x="7493" y="11253"/>
                </a:lnTo>
                <a:lnTo>
                  <a:pt x="5827" y="10360"/>
                </a:lnTo>
                <a:lnTo>
                  <a:pt x="3764" y="9763"/>
                </a:lnTo>
                <a:lnTo>
                  <a:pt x="2388" y="10319"/>
                </a:lnTo>
                <a:lnTo>
                  <a:pt x="1471" y="11642"/>
                </a:lnTo>
                <a:lnTo>
                  <a:pt x="0" y="16058"/>
                </a:lnTo>
                <a:lnTo>
                  <a:pt x="831" y="16420"/>
                </a:lnTo>
                <a:lnTo>
                  <a:pt x="4296" y="16823"/>
                </a:lnTo>
                <a:lnTo>
                  <a:pt x="6553" y="17882"/>
                </a:lnTo>
                <a:lnTo>
                  <a:pt x="11601" y="21600"/>
                </a:lnTo>
                <a:lnTo>
                  <a:pt x="13328" y="23925"/>
                </a:lnTo>
                <a:lnTo>
                  <a:pt x="15247" y="29048"/>
                </a:lnTo>
                <a:lnTo>
                  <a:pt x="15759" y="31748"/>
                </a:lnTo>
                <a:lnTo>
                  <a:pt x="16100" y="34500"/>
                </a:lnTo>
                <a:lnTo>
                  <a:pt x="16327" y="37287"/>
                </a:lnTo>
                <a:lnTo>
                  <a:pt x="17432" y="41051"/>
                </a:lnTo>
                <a:lnTo>
                  <a:pt x="19120" y="45464"/>
                </a:lnTo>
                <a:lnTo>
                  <a:pt x="21198" y="50312"/>
                </a:lnTo>
                <a:lnTo>
                  <a:pt x="23536" y="54496"/>
                </a:lnTo>
                <a:lnTo>
                  <a:pt x="26048" y="58238"/>
                </a:lnTo>
                <a:lnTo>
                  <a:pt x="28674" y="61685"/>
                </a:lnTo>
                <a:lnTo>
                  <a:pt x="30425" y="64936"/>
                </a:lnTo>
                <a:lnTo>
                  <a:pt x="31593" y="68055"/>
                </a:lnTo>
                <a:lnTo>
                  <a:pt x="32371" y="71088"/>
                </a:lnTo>
                <a:lnTo>
                  <a:pt x="33842" y="75014"/>
                </a:lnTo>
                <a:lnTo>
                  <a:pt x="35776" y="79537"/>
                </a:lnTo>
                <a:lnTo>
                  <a:pt x="40464" y="89642"/>
                </a:lnTo>
                <a:lnTo>
                  <a:pt x="45723" y="100483"/>
                </a:lnTo>
                <a:lnTo>
                  <a:pt x="48458" y="105089"/>
                </a:lnTo>
                <a:lnTo>
                  <a:pt x="51235" y="109111"/>
                </a:lnTo>
                <a:lnTo>
                  <a:pt x="54038" y="112746"/>
                </a:lnTo>
                <a:lnTo>
                  <a:pt x="55907" y="116121"/>
                </a:lnTo>
                <a:lnTo>
                  <a:pt x="57153" y="119324"/>
                </a:lnTo>
                <a:lnTo>
                  <a:pt x="57984" y="122412"/>
                </a:lnTo>
                <a:lnTo>
                  <a:pt x="59490" y="125423"/>
                </a:lnTo>
                <a:lnTo>
                  <a:pt x="61447" y="128382"/>
                </a:lnTo>
                <a:lnTo>
                  <a:pt x="63704" y="131308"/>
                </a:lnTo>
                <a:lnTo>
                  <a:pt x="65208" y="134211"/>
                </a:lnTo>
                <a:lnTo>
                  <a:pt x="66211" y="137099"/>
                </a:lnTo>
                <a:lnTo>
                  <a:pt x="66880" y="139977"/>
                </a:lnTo>
                <a:lnTo>
                  <a:pt x="68278" y="142848"/>
                </a:lnTo>
                <a:lnTo>
                  <a:pt x="70163" y="145714"/>
                </a:lnTo>
                <a:lnTo>
                  <a:pt x="72372" y="148578"/>
                </a:lnTo>
                <a:lnTo>
                  <a:pt x="73845" y="151439"/>
                </a:lnTo>
                <a:lnTo>
                  <a:pt x="74827" y="154299"/>
                </a:lnTo>
                <a:lnTo>
                  <a:pt x="76402" y="161183"/>
                </a:lnTo>
                <a:lnTo>
                  <a:pt x="76618" y="164664"/>
                </a:lnTo>
                <a:lnTo>
                  <a:pt x="76787" y="171332"/>
                </a:lnTo>
                <a:lnTo>
                  <a:pt x="76790" y="158676"/>
                </a:lnTo>
                <a:lnTo>
                  <a:pt x="75837" y="156267"/>
                </a:lnTo>
                <a:lnTo>
                  <a:pt x="72239" y="151049"/>
                </a:lnTo>
                <a:lnTo>
                  <a:pt x="70898" y="147372"/>
                </a:lnTo>
                <a:lnTo>
                  <a:pt x="70005" y="143015"/>
                </a:lnTo>
                <a:lnTo>
                  <a:pt x="69409" y="138206"/>
                </a:lnTo>
                <a:lnTo>
                  <a:pt x="69012" y="133095"/>
                </a:lnTo>
                <a:lnTo>
                  <a:pt x="68747" y="127782"/>
                </a:lnTo>
                <a:lnTo>
                  <a:pt x="68453" y="116799"/>
                </a:lnTo>
                <a:lnTo>
                  <a:pt x="68322" y="105568"/>
                </a:lnTo>
                <a:lnTo>
                  <a:pt x="69240" y="99906"/>
                </a:lnTo>
                <a:lnTo>
                  <a:pt x="70804" y="94226"/>
                </a:lnTo>
                <a:lnTo>
                  <a:pt x="72799" y="88535"/>
                </a:lnTo>
                <a:lnTo>
                  <a:pt x="75082" y="82836"/>
                </a:lnTo>
                <a:lnTo>
                  <a:pt x="77556" y="77131"/>
                </a:lnTo>
                <a:lnTo>
                  <a:pt x="80158" y="71423"/>
                </a:lnTo>
                <a:lnTo>
                  <a:pt x="81893" y="65713"/>
                </a:lnTo>
                <a:lnTo>
                  <a:pt x="83050" y="60001"/>
                </a:lnTo>
                <a:lnTo>
                  <a:pt x="83821" y="54288"/>
                </a:lnTo>
                <a:lnTo>
                  <a:pt x="86240" y="49527"/>
                </a:lnTo>
                <a:lnTo>
                  <a:pt x="89757" y="45400"/>
                </a:lnTo>
                <a:lnTo>
                  <a:pt x="94007" y="41697"/>
                </a:lnTo>
                <a:lnTo>
                  <a:pt x="98746" y="37323"/>
                </a:lnTo>
                <a:lnTo>
                  <a:pt x="109091" y="27383"/>
                </a:lnTo>
                <a:lnTo>
                  <a:pt x="114516" y="23017"/>
                </a:lnTo>
                <a:lnTo>
                  <a:pt x="120038" y="19155"/>
                </a:lnTo>
                <a:lnTo>
                  <a:pt x="125625" y="15627"/>
                </a:lnTo>
                <a:lnTo>
                  <a:pt x="131254" y="12323"/>
                </a:lnTo>
                <a:lnTo>
                  <a:pt x="136912" y="9168"/>
                </a:lnTo>
                <a:lnTo>
                  <a:pt x="142589" y="6112"/>
                </a:lnTo>
                <a:lnTo>
                  <a:pt x="148278" y="4074"/>
                </a:lnTo>
                <a:lnTo>
                  <a:pt x="153976" y="2716"/>
                </a:lnTo>
                <a:lnTo>
                  <a:pt x="159680" y="1810"/>
                </a:lnTo>
                <a:lnTo>
                  <a:pt x="164435" y="1207"/>
                </a:lnTo>
                <a:lnTo>
                  <a:pt x="168558" y="805"/>
                </a:lnTo>
                <a:lnTo>
                  <a:pt x="172258" y="536"/>
                </a:lnTo>
                <a:lnTo>
                  <a:pt x="176630" y="357"/>
                </a:lnTo>
                <a:lnTo>
                  <a:pt x="190933" y="106"/>
                </a:lnTo>
                <a:lnTo>
                  <a:pt x="2225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0"/>
          <p:cNvSpPr/>
          <p:nvPr/>
        </p:nvSpPr>
        <p:spPr>
          <a:xfrm>
            <a:off x="2411729" y="1920239"/>
            <a:ext cx="60009" cy="291467"/>
          </a:xfrm>
          <a:custGeom>
            <a:avLst/>
            <a:gdLst/>
            <a:ahLst/>
            <a:cxnLst/>
            <a:rect l="0" t="0" r="0" b="0"/>
            <a:pathLst>
              <a:path w="60009" h="291467">
                <a:moveTo>
                  <a:pt x="0" y="0"/>
                </a:moveTo>
                <a:lnTo>
                  <a:pt x="0" y="74696"/>
                </a:lnTo>
                <a:lnTo>
                  <a:pt x="953" y="80277"/>
                </a:lnTo>
                <a:lnTo>
                  <a:pt x="2540" y="85903"/>
                </a:lnTo>
                <a:lnTo>
                  <a:pt x="4552" y="91559"/>
                </a:lnTo>
                <a:lnTo>
                  <a:pt x="5892" y="98187"/>
                </a:lnTo>
                <a:lnTo>
                  <a:pt x="6786" y="105463"/>
                </a:lnTo>
                <a:lnTo>
                  <a:pt x="7381" y="113171"/>
                </a:lnTo>
                <a:lnTo>
                  <a:pt x="8731" y="120215"/>
                </a:lnTo>
                <a:lnTo>
                  <a:pt x="10583" y="126816"/>
                </a:lnTo>
                <a:lnTo>
                  <a:pt x="12771" y="133122"/>
                </a:lnTo>
                <a:lnTo>
                  <a:pt x="14229" y="139231"/>
                </a:lnTo>
                <a:lnTo>
                  <a:pt x="15201" y="145208"/>
                </a:lnTo>
                <a:lnTo>
                  <a:pt x="15849" y="151098"/>
                </a:lnTo>
                <a:lnTo>
                  <a:pt x="17234" y="156930"/>
                </a:lnTo>
                <a:lnTo>
                  <a:pt x="19109" y="162723"/>
                </a:lnTo>
                <a:lnTo>
                  <a:pt x="21312" y="168489"/>
                </a:lnTo>
                <a:lnTo>
                  <a:pt x="22781" y="174239"/>
                </a:lnTo>
                <a:lnTo>
                  <a:pt x="23760" y="179977"/>
                </a:lnTo>
                <a:lnTo>
                  <a:pt x="24412" y="185707"/>
                </a:lnTo>
                <a:lnTo>
                  <a:pt x="24848" y="191433"/>
                </a:lnTo>
                <a:lnTo>
                  <a:pt x="25138" y="197155"/>
                </a:lnTo>
                <a:lnTo>
                  <a:pt x="25331" y="202874"/>
                </a:lnTo>
                <a:lnTo>
                  <a:pt x="26413" y="207640"/>
                </a:lnTo>
                <a:lnTo>
                  <a:pt x="28086" y="211769"/>
                </a:lnTo>
                <a:lnTo>
                  <a:pt x="30154" y="215475"/>
                </a:lnTo>
                <a:lnTo>
                  <a:pt x="34992" y="224672"/>
                </a:lnTo>
                <a:lnTo>
                  <a:pt x="45859" y="246098"/>
                </a:lnTo>
                <a:lnTo>
                  <a:pt x="47718" y="250743"/>
                </a:lnTo>
                <a:lnTo>
                  <a:pt x="48957" y="254792"/>
                </a:lnTo>
                <a:lnTo>
                  <a:pt x="50334" y="261831"/>
                </a:lnTo>
                <a:lnTo>
                  <a:pt x="50946" y="268135"/>
                </a:lnTo>
                <a:lnTo>
                  <a:pt x="52061" y="271149"/>
                </a:lnTo>
                <a:lnTo>
                  <a:pt x="53758" y="274111"/>
                </a:lnTo>
                <a:lnTo>
                  <a:pt x="58773" y="281158"/>
                </a:lnTo>
                <a:lnTo>
                  <a:pt x="59459" y="284662"/>
                </a:lnTo>
                <a:lnTo>
                  <a:pt x="60008" y="2914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1"/>
          <p:cNvSpPr/>
          <p:nvPr/>
        </p:nvSpPr>
        <p:spPr>
          <a:xfrm>
            <a:off x="2360297" y="2074900"/>
            <a:ext cx="342898" cy="119626"/>
          </a:xfrm>
          <a:custGeom>
            <a:avLst/>
            <a:gdLst/>
            <a:ahLst/>
            <a:cxnLst/>
            <a:rect l="0" t="0" r="0" b="0"/>
            <a:pathLst>
              <a:path w="342898" h="119626">
                <a:moveTo>
                  <a:pt x="8570" y="68225"/>
                </a:moveTo>
                <a:lnTo>
                  <a:pt x="7" y="68225"/>
                </a:lnTo>
                <a:lnTo>
                  <a:pt x="0" y="63674"/>
                </a:lnTo>
                <a:lnTo>
                  <a:pt x="1904" y="62333"/>
                </a:lnTo>
                <a:lnTo>
                  <a:pt x="9100" y="60844"/>
                </a:lnTo>
                <a:lnTo>
                  <a:pt x="19310" y="60005"/>
                </a:lnTo>
                <a:lnTo>
                  <a:pt x="27949" y="59809"/>
                </a:lnTo>
                <a:lnTo>
                  <a:pt x="32919" y="59757"/>
                </a:lnTo>
                <a:lnTo>
                  <a:pt x="43522" y="57159"/>
                </a:lnTo>
                <a:lnTo>
                  <a:pt x="49016" y="55132"/>
                </a:lnTo>
                <a:lnTo>
                  <a:pt x="54584" y="53781"/>
                </a:lnTo>
                <a:lnTo>
                  <a:pt x="60201" y="52881"/>
                </a:lnTo>
                <a:lnTo>
                  <a:pt x="65851" y="52281"/>
                </a:lnTo>
                <a:lnTo>
                  <a:pt x="72475" y="51880"/>
                </a:lnTo>
                <a:lnTo>
                  <a:pt x="87455" y="51435"/>
                </a:lnTo>
                <a:lnTo>
                  <a:pt x="94497" y="50364"/>
                </a:lnTo>
                <a:lnTo>
                  <a:pt x="101097" y="48698"/>
                </a:lnTo>
                <a:lnTo>
                  <a:pt x="107402" y="46634"/>
                </a:lnTo>
                <a:lnTo>
                  <a:pt x="113511" y="45258"/>
                </a:lnTo>
                <a:lnTo>
                  <a:pt x="119488" y="44341"/>
                </a:lnTo>
                <a:lnTo>
                  <a:pt x="125378" y="43730"/>
                </a:lnTo>
                <a:lnTo>
                  <a:pt x="131209" y="43322"/>
                </a:lnTo>
                <a:lnTo>
                  <a:pt x="137002" y="43050"/>
                </a:lnTo>
                <a:lnTo>
                  <a:pt x="142769" y="42869"/>
                </a:lnTo>
                <a:lnTo>
                  <a:pt x="148519" y="41796"/>
                </a:lnTo>
                <a:lnTo>
                  <a:pt x="154256" y="40128"/>
                </a:lnTo>
                <a:lnTo>
                  <a:pt x="159987" y="38064"/>
                </a:lnTo>
                <a:lnTo>
                  <a:pt x="165712" y="36687"/>
                </a:lnTo>
                <a:lnTo>
                  <a:pt x="171434" y="35770"/>
                </a:lnTo>
                <a:lnTo>
                  <a:pt x="177153" y="35158"/>
                </a:lnTo>
                <a:lnTo>
                  <a:pt x="186048" y="31938"/>
                </a:lnTo>
                <a:lnTo>
                  <a:pt x="193177" y="28285"/>
                </a:lnTo>
                <a:lnTo>
                  <a:pt x="199520" y="26661"/>
                </a:lnTo>
                <a:lnTo>
                  <a:pt x="208054" y="25939"/>
                </a:lnTo>
                <a:lnTo>
                  <a:pt x="219953" y="25476"/>
                </a:lnTo>
                <a:lnTo>
                  <a:pt x="221882" y="24486"/>
                </a:lnTo>
                <a:lnTo>
                  <a:pt x="226565" y="20845"/>
                </a:lnTo>
                <a:lnTo>
                  <a:pt x="230006" y="17991"/>
                </a:lnTo>
                <a:lnTo>
                  <a:pt x="233351" y="17324"/>
                </a:lnTo>
                <a:lnTo>
                  <a:pt x="235577" y="17146"/>
                </a:lnTo>
                <a:lnTo>
                  <a:pt x="236108" y="16074"/>
                </a:lnTo>
                <a:lnTo>
                  <a:pt x="235509" y="14408"/>
                </a:lnTo>
                <a:lnTo>
                  <a:pt x="232256" y="9440"/>
                </a:lnTo>
                <a:lnTo>
                  <a:pt x="231036" y="9032"/>
                </a:lnTo>
                <a:lnTo>
                  <a:pt x="222236" y="8378"/>
                </a:lnTo>
                <a:lnTo>
                  <a:pt x="219593" y="8324"/>
                </a:lnTo>
                <a:lnTo>
                  <a:pt x="216880" y="7336"/>
                </a:lnTo>
                <a:lnTo>
                  <a:pt x="211325" y="3698"/>
                </a:lnTo>
                <a:lnTo>
                  <a:pt x="205681" y="1446"/>
                </a:lnTo>
                <a:lnTo>
                  <a:pt x="197148" y="178"/>
                </a:lnTo>
                <a:lnTo>
                  <a:pt x="194296" y="0"/>
                </a:lnTo>
                <a:lnTo>
                  <a:pt x="192395" y="834"/>
                </a:lnTo>
                <a:lnTo>
                  <a:pt x="191127" y="2343"/>
                </a:lnTo>
                <a:lnTo>
                  <a:pt x="190282" y="4301"/>
                </a:lnTo>
                <a:lnTo>
                  <a:pt x="188767" y="5606"/>
                </a:lnTo>
                <a:lnTo>
                  <a:pt x="186804" y="6477"/>
                </a:lnTo>
                <a:lnTo>
                  <a:pt x="182082" y="7444"/>
                </a:lnTo>
                <a:lnTo>
                  <a:pt x="176809" y="7873"/>
                </a:lnTo>
                <a:lnTo>
                  <a:pt x="175022" y="8940"/>
                </a:lnTo>
                <a:lnTo>
                  <a:pt x="173830" y="10604"/>
                </a:lnTo>
                <a:lnTo>
                  <a:pt x="173036" y="12666"/>
                </a:lnTo>
                <a:lnTo>
                  <a:pt x="172507" y="14993"/>
                </a:lnTo>
                <a:lnTo>
                  <a:pt x="172154" y="17497"/>
                </a:lnTo>
                <a:lnTo>
                  <a:pt x="171918" y="20119"/>
                </a:lnTo>
                <a:lnTo>
                  <a:pt x="171761" y="22819"/>
                </a:lnTo>
                <a:lnTo>
                  <a:pt x="171587" y="28359"/>
                </a:lnTo>
                <a:lnTo>
                  <a:pt x="170588" y="32123"/>
                </a:lnTo>
                <a:lnTo>
                  <a:pt x="168969" y="36537"/>
                </a:lnTo>
                <a:lnTo>
                  <a:pt x="166938" y="41384"/>
                </a:lnTo>
                <a:lnTo>
                  <a:pt x="166536" y="45569"/>
                </a:lnTo>
                <a:lnTo>
                  <a:pt x="167221" y="49311"/>
                </a:lnTo>
                <a:lnTo>
                  <a:pt x="168630" y="52758"/>
                </a:lnTo>
                <a:lnTo>
                  <a:pt x="169569" y="56008"/>
                </a:lnTo>
                <a:lnTo>
                  <a:pt x="170195" y="59128"/>
                </a:lnTo>
                <a:lnTo>
                  <a:pt x="170613" y="62160"/>
                </a:lnTo>
                <a:lnTo>
                  <a:pt x="170891" y="66087"/>
                </a:lnTo>
                <a:lnTo>
                  <a:pt x="171076" y="70609"/>
                </a:lnTo>
                <a:lnTo>
                  <a:pt x="171200" y="75529"/>
                </a:lnTo>
                <a:lnTo>
                  <a:pt x="172235" y="79762"/>
                </a:lnTo>
                <a:lnTo>
                  <a:pt x="173877" y="83536"/>
                </a:lnTo>
                <a:lnTo>
                  <a:pt x="175925" y="87005"/>
                </a:lnTo>
                <a:lnTo>
                  <a:pt x="178243" y="90270"/>
                </a:lnTo>
                <a:lnTo>
                  <a:pt x="180740" y="93399"/>
                </a:lnTo>
                <a:lnTo>
                  <a:pt x="183357" y="96438"/>
                </a:lnTo>
                <a:lnTo>
                  <a:pt x="186055" y="99416"/>
                </a:lnTo>
                <a:lnTo>
                  <a:pt x="191592" y="105265"/>
                </a:lnTo>
                <a:lnTo>
                  <a:pt x="194402" y="107205"/>
                </a:lnTo>
                <a:lnTo>
                  <a:pt x="213158" y="115127"/>
                </a:lnTo>
                <a:lnTo>
                  <a:pt x="221101" y="117645"/>
                </a:lnTo>
                <a:lnTo>
                  <a:pt x="230927" y="119063"/>
                </a:lnTo>
                <a:lnTo>
                  <a:pt x="239871" y="119483"/>
                </a:lnTo>
                <a:lnTo>
                  <a:pt x="246626" y="119581"/>
                </a:lnTo>
                <a:lnTo>
                  <a:pt x="255977" y="119625"/>
                </a:lnTo>
                <a:lnTo>
                  <a:pt x="266484" y="117104"/>
                </a:lnTo>
                <a:lnTo>
                  <a:pt x="276551" y="113761"/>
                </a:lnTo>
                <a:lnTo>
                  <a:pt x="284200" y="112276"/>
                </a:lnTo>
                <a:lnTo>
                  <a:pt x="293315" y="109075"/>
                </a:lnTo>
                <a:lnTo>
                  <a:pt x="298412" y="106888"/>
                </a:lnTo>
                <a:lnTo>
                  <a:pt x="309156" y="101918"/>
                </a:lnTo>
                <a:lnTo>
                  <a:pt x="314688" y="99260"/>
                </a:lnTo>
                <a:lnTo>
                  <a:pt x="319329" y="96535"/>
                </a:lnTo>
                <a:lnTo>
                  <a:pt x="323375" y="93765"/>
                </a:lnTo>
                <a:lnTo>
                  <a:pt x="327025" y="90967"/>
                </a:lnTo>
                <a:lnTo>
                  <a:pt x="330411" y="88149"/>
                </a:lnTo>
                <a:lnTo>
                  <a:pt x="333621" y="85317"/>
                </a:lnTo>
                <a:lnTo>
                  <a:pt x="342897" y="76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2"/>
          <p:cNvSpPr/>
          <p:nvPr/>
        </p:nvSpPr>
        <p:spPr>
          <a:xfrm>
            <a:off x="2746057" y="2031682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9683" y="32414"/>
                </a:lnTo>
                <a:lnTo>
                  <a:pt x="13123" y="36850"/>
                </a:lnTo>
                <a:lnTo>
                  <a:pt x="17321" y="41711"/>
                </a:lnTo>
                <a:lnTo>
                  <a:pt x="21072" y="45905"/>
                </a:lnTo>
                <a:lnTo>
                  <a:pt x="27781" y="53105"/>
                </a:lnTo>
                <a:lnTo>
                  <a:pt x="39848" y="65488"/>
                </a:lnTo>
                <a:lnTo>
                  <a:pt x="45650" y="71333"/>
                </a:lnTo>
                <a:lnTo>
                  <a:pt x="49483" y="74226"/>
                </a:lnTo>
                <a:lnTo>
                  <a:pt x="53944" y="77106"/>
                </a:lnTo>
                <a:lnTo>
                  <a:pt x="58823" y="79979"/>
                </a:lnTo>
                <a:lnTo>
                  <a:pt x="63027" y="83799"/>
                </a:lnTo>
                <a:lnTo>
                  <a:pt x="66783" y="88251"/>
                </a:lnTo>
                <a:lnTo>
                  <a:pt x="70240" y="93124"/>
                </a:lnTo>
                <a:lnTo>
                  <a:pt x="74449" y="96373"/>
                </a:lnTo>
                <a:lnTo>
                  <a:pt x="79160" y="98539"/>
                </a:lnTo>
                <a:lnTo>
                  <a:pt x="84206" y="99983"/>
                </a:lnTo>
                <a:lnTo>
                  <a:pt x="89475" y="101898"/>
                </a:lnTo>
                <a:lnTo>
                  <a:pt x="94892" y="104127"/>
                </a:lnTo>
                <a:lnTo>
                  <a:pt x="100409" y="106565"/>
                </a:lnTo>
                <a:lnTo>
                  <a:pt x="104087" y="109144"/>
                </a:lnTo>
                <a:lnTo>
                  <a:pt x="106539" y="111815"/>
                </a:lnTo>
                <a:lnTo>
                  <a:pt x="108173" y="114548"/>
                </a:lnTo>
                <a:lnTo>
                  <a:pt x="111168" y="117323"/>
                </a:lnTo>
                <a:lnTo>
                  <a:pt x="115070" y="120125"/>
                </a:lnTo>
                <a:lnTo>
                  <a:pt x="119575" y="122946"/>
                </a:lnTo>
                <a:lnTo>
                  <a:pt x="123532" y="125779"/>
                </a:lnTo>
                <a:lnTo>
                  <a:pt x="127122" y="128620"/>
                </a:lnTo>
                <a:lnTo>
                  <a:pt x="130468" y="131467"/>
                </a:lnTo>
                <a:lnTo>
                  <a:pt x="133651" y="134317"/>
                </a:lnTo>
                <a:lnTo>
                  <a:pt x="139728" y="140024"/>
                </a:lnTo>
                <a:lnTo>
                  <a:pt x="143635" y="142879"/>
                </a:lnTo>
                <a:lnTo>
                  <a:pt x="148144" y="145735"/>
                </a:lnTo>
                <a:lnTo>
                  <a:pt x="153055" y="148592"/>
                </a:lnTo>
                <a:lnTo>
                  <a:pt x="157282" y="150496"/>
                </a:lnTo>
                <a:lnTo>
                  <a:pt x="161052" y="151766"/>
                </a:lnTo>
                <a:lnTo>
                  <a:pt x="164518" y="152612"/>
                </a:lnTo>
                <a:lnTo>
                  <a:pt x="167781" y="154129"/>
                </a:lnTo>
                <a:lnTo>
                  <a:pt x="170909" y="156093"/>
                </a:lnTo>
                <a:lnTo>
                  <a:pt x="178222" y="161537"/>
                </a:lnTo>
                <a:lnTo>
                  <a:pt x="181762" y="162282"/>
                </a:lnTo>
                <a:lnTo>
                  <a:pt x="187245" y="162760"/>
                </a:lnTo>
                <a:lnTo>
                  <a:pt x="187695" y="163752"/>
                </a:lnTo>
                <a:lnTo>
                  <a:pt x="187995" y="165365"/>
                </a:lnTo>
                <a:lnTo>
                  <a:pt x="18859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3"/>
          <p:cNvSpPr/>
          <p:nvPr/>
        </p:nvSpPr>
        <p:spPr>
          <a:xfrm>
            <a:off x="2780361" y="2048827"/>
            <a:ext cx="154292" cy="188583"/>
          </a:xfrm>
          <a:custGeom>
            <a:avLst/>
            <a:gdLst/>
            <a:ahLst/>
            <a:cxnLst/>
            <a:rect l="0" t="0" r="0" b="0"/>
            <a:pathLst>
              <a:path w="154292" h="188583">
                <a:moveTo>
                  <a:pt x="154291" y="0"/>
                </a:moveTo>
                <a:lnTo>
                  <a:pt x="149740" y="4551"/>
                </a:lnTo>
                <a:lnTo>
                  <a:pt x="147447" y="7796"/>
                </a:lnTo>
                <a:lnTo>
                  <a:pt x="144966" y="11865"/>
                </a:lnTo>
                <a:lnTo>
                  <a:pt x="142359" y="16483"/>
                </a:lnTo>
                <a:lnTo>
                  <a:pt x="139669" y="20513"/>
                </a:lnTo>
                <a:lnTo>
                  <a:pt x="136923" y="24153"/>
                </a:lnTo>
                <a:lnTo>
                  <a:pt x="134140" y="27532"/>
                </a:lnTo>
                <a:lnTo>
                  <a:pt x="130379" y="32642"/>
                </a:lnTo>
                <a:lnTo>
                  <a:pt x="121121" y="45940"/>
                </a:lnTo>
                <a:lnTo>
                  <a:pt x="115985" y="52534"/>
                </a:lnTo>
                <a:lnTo>
                  <a:pt x="110656" y="58835"/>
                </a:lnTo>
                <a:lnTo>
                  <a:pt x="105199" y="64941"/>
                </a:lnTo>
                <a:lnTo>
                  <a:pt x="99655" y="71869"/>
                </a:lnTo>
                <a:lnTo>
                  <a:pt x="94055" y="79345"/>
                </a:lnTo>
                <a:lnTo>
                  <a:pt x="88416" y="87187"/>
                </a:lnTo>
                <a:lnTo>
                  <a:pt x="82752" y="94320"/>
                </a:lnTo>
                <a:lnTo>
                  <a:pt x="77071" y="100980"/>
                </a:lnTo>
                <a:lnTo>
                  <a:pt x="71378" y="107325"/>
                </a:lnTo>
                <a:lnTo>
                  <a:pt x="65678" y="114412"/>
                </a:lnTo>
                <a:lnTo>
                  <a:pt x="59973" y="121995"/>
                </a:lnTo>
                <a:lnTo>
                  <a:pt x="54265" y="129908"/>
                </a:lnTo>
                <a:lnTo>
                  <a:pt x="49507" y="137088"/>
                </a:lnTo>
                <a:lnTo>
                  <a:pt x="45383" y="143779"/>
                </a:lnTo>
                <a:lnTo>
                  <a:pt x="41680" y="150145"/>
                </a:lnTo>
                <a:lnTo>
                  <a:pt x="37307" y="155342"/>
                </a:lnTo>
                <a:lnTo>
                  <a:pt x="32487" y="159759"/>
                </a:lnTo>
                <a:lnTo>
                  <a:pt x="27368" y="163656"/>
                </a:lnTo>
                <a:lnTo>
                  <a:pt x="23003" y="167206"/>
                </a:lnTo>
                <a:lnTo>
                  <a:pt x="19141" y="170526"/>
                </a:lnTo>
                <a:lnTo>
                  <a:pt x="15613" y="173691"/>
                </a:lnTo>
                <a:lnTo>
                  <a:pt x="9154" y="179749"/>
                </a:lnTo>
                <a:lnTo>
                  <a:pt x="0" y="188582"/>
                </a:lnTo>
                <a:lnTo>
                  <a:pt x="25703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4"/>
          <p:cNvSpPr/>
          <p:nvPr/>
        </p:nvSpPr>
        <p:spPr>
          <a:xfrm>
            <a:off x="3260438" y="1945957"/>
            <a:ext cx="25688" cy="291466"/>
          </a:xfrm>
          <a:custGeom>
            <a:avLst/>
            <a:gdLst/>
            <a:ahLst/>
            <a:cxnLst/>
            <a:rect l="0" t="0" r="0" b="0"/>
            <a:pathLst>
              <a:path w="25688" h="291466">
                <a:moveTo>
                  <a:pt x="8541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6844"/>
                </a:lnTo>
                <a:lnTo>
                  <a:pt x="2523" y="9325"/>
                </a:lnTo>
                <a:lnTo>
                  <a:pt x="4529" y="11932"/>
                </a:lnTo>
                <a:lnTo>
                  <a:pt x="5866" y="14622"/>
                </a:lnTo>
                <a:lnTo>
                  <a:pt x="6758" y="17368"/>
                </a:lnTo>
                <a:lnTo>
                  <a:pt x="7353" y="20151"/>
                </a:lnTo>
                <a:lnTo>
                  <a:pt x="8013" y="25784"/>
                </a:lnTo>
                <a:lnTo>
                  <a:pt x="8307" y="32414"/>
                </a:lnTo>
                <a:lnTo>
                  <a:pt x="8495" y="52193"/>
                </a:lnTo>
                <a:lnTo>
                  <a:pt x="8510" y="57656"/>
                </a:lnTo>
                <a:lnTo>
                  <a:pt x="7568" y="63202"/>
                </a:lnTo>
                <a:lnTo>
                  <a:pt x="5988" y="68805"/>
                </a:lnTo>
                <a:lnTo>
                  <a:pt x="3982" y="74445"/>
                </a:lnTo>
                <a:lnTo>
                  <a:pt x="3596" y="81062"/>
                </a:lnTo>
                <a:lnTo>
                  <a:pt x="4292" y="88332"/>
                </a:lnTo>
                <a:lnTo>
                  <a:pt x="5709" y="96035"/>
                </a:lnTo>
                <a:lnTo>
                  <a:pt x="6653" y="103076"/>
                </a:lnTo>
                <a:lnTo>
                  <a:pt x="7283" y="109675"/>
                </a:lnTo>
                <a:lnTo>
                  <a:pt x="7702" y="115979"/>
                </a:lnTo>
                <a:lnTo>
                  <a:pt x="7982" y="123039"/>
                </a:lnTo>
                <a:lnTo>
                  <a:pt x="8376" y="145676"/>
                </a:lnTo>
                <a:lnTo>
                  <a:pt x="8520" y="176781"/>
                </a:lnTo>
                <a:lnTo>
                  <a:pt x="9480" y="182624"/>
                </a:lnTo>
                <a:lnTo>
                  <a:pt x="11072" y="188425"/>
                </a:lnTo>
                <a:lnTo>
                  <a:pt x="13086" y="194196"/>
                </a:lnTo>
                <a:lnTo>
                  <a:pt x="14429" y="199949"/>
                </a:lnTo>
                <a:lnTo>
                  <a:pt x="15324" y="205689"/>
                </a:lnTo>
                <a:lnTo>
                  <a:pt x="15920" y="211421"/>
                </a:lnTo>
                <a:lnTo>
                  <a:pt x="17271" y="217148"/>
                </a:lnTo>
                <a:lnTo>
                  <a:pt x="19124" y="222870"/>
                </a:lnTo>
                <a:lnTo>
                  <a:pt x="21311" y="228590"/>
                </a:lnTo>
                <a:lnTo>
                  <a:pt x="22770" y="234308"/>
                </a:lnTo>
                <a:lnTo>
                  <a:pt x="23742" y="240026"/>
                </a:lnTo>
                <a:lnTo>
                  <a:pt x="24390" y="245742"/>
                </a:lnTo>
                <a:lnTo>
                  <a:pt x="25111" y="254634"/>
                </a:lnTo>
                <a:lnTo>
                  <a:pt x="25430" y="261761"/>
                </a:lnTo>
                <a:lnTo>
                  <a:pt x="25611" y="271128"/>
                </a:lnTo>
                <a:lnTo>
                  <a:pt x="25687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5"/>
          <p:cNvSpPr/>
          <p:nvPr/>
        </p:nvSpPr>
        <p:spPr>
          <a:xfrm>
            <a:off x="3167301" y="2091700"/>
            <a:ext cx="346308" cy="118696"/>
          </a:xfrm>
          <a:custGeom>
            <a:avLst/>
            <a:gdLst/>
            <a:ahLst/>
            <a:cxnLst/>
            <a:rect l="0" t="0" r="0" b="0"/>
            <a:pathLst>
              <a:path w="346308" h="118696">
                <a:moveTo>
                  <a:pt x="7381" y="34280"/>
                </a:moveTo>
                <a:lnTo>
                  <a:pt x="2830" y="34280"/>
                </a:lnTo>
                <a:lnTo>
                  <a:pt x="1490" y="35232"/>
                </a:lnTo>
                <a:lnTo>
                  <a:pt x="596" y="36820"/>
                </a:lnTo>
                <a:lnTo>
                  <a:pt x="0" y="38831"/>
                </a:lnTo>
                <a:lnTo>
                  <a:pt x="555" y="40171"/>
                </a:lnTo>
                <a:lnTo>
                  <a:pt x="1878" y="41065"/>
                </a:lnTo>
                <a:lnTo>
                  <a:pt x="5888" y="42058"/>
                </a:lnTo>
                <a:lnTo>
                  <a:pt x="10845" y="42499"/>
                </a:lnTo>
                <a:lnTo>
                  <a:pt x="13500" y="41664"/>
                </a:lnTo>
                <a:lnTo>
                  <a:pt x="18991" y="38197"/>
                </a:lnTo>
                <a:lnTo>
                  <a:pt x="24606" y="36021"/>
                </a:lnTo>
                <a:lnTo>
                  <a:pt x="31229" y="34101"/>
                </a:lnTo>
                <a:lnTo>
                  <a:pt x="35662" y="32256"/>
                </a:lnTo>
                <a:lnTo>
                  <a:pt x="45668" y="28618"/>
                </a:lnTo>
                <a:lnTo>
                  <a:pt x="56465" y="27001"/>
                </a:lnTo>
                <a:lnTo>
                  <a:pt x="62011" y="26569"/>
                </a:lnTo>
                <a:lnTo>
                  <a:pt x="67613" y="26282"/>
                </a:lnTo>
                <a:lnTo>
                  <a:pt x="73254" y="26090"/>
                </a:lnTo>
                <a:lnTo>
                  <a:pt x="79871" y="25010"/>
                </a:lnTo>
                <a:lnTo>
                  <a:pt x="87140" y="23337"/>
                </a:lnTo>
                <a:lnTo>
                  <a:pt x="94844" y="21270"/>
                </a:lnTo>
                <a:lnTo>
                  <a:pt x="101885" y="19891"/>
                </a:lnTo>
                <a:lnTo>
                  <a:pt x="108483" y="18972"/>
                </a:lnTo>
                <a:lnTo>
                  <a:pt x="114788" y="18360"/>
                </a:lnTo>
                <a:lnTo>
                  <a:pt x="120895" y="16999"/>
                </a:lnTo>
                <a:lnTo>
                  <a:pt x="126872" y="15139"/>
                </a:lnTo>
                <a:lnTo>
                  <a:pt x="132762" y="12947"/>
                </a:lnTo>
                <a:lnTo>
                  <a:pt x="138593" y="11485"/>
                </a:lnTo>
                <a:lnTo>
                  <a:pt x="144386" y="10511"/>
                </a:lnTo>
                <a:lnTo>
                  <a:pt x="150153" y="9861"/>
                </a:lnTo>
                <a:lnTo>
                  <a:pt x="155902" y="8476"/>
                </a:lnTo>
                <a:lnTo>
                  <a:pt x="161640" y="6599"/>
                </a:lnTo>
                <a:lnTo>
                  <a:pt x="167370" y="4396"/>
                </a:lnTo>
                <a:lnTo>
                  <a:pt x="173096" y="2927"/>
                </a:lnTo>
                <a:lnTo>
                  <a:pt x="178818" y="1948"/>
                </a:lnTo>
                <a:lnTo>
                  <a:pt x="184537" y="1295"/>
                </a:lnTo>
                <a:lnTo>
                  <a:pt x="190255" y="860"/>
                </a:lnTo>
                <a:lnTo>
                  <a:pt x="195972" y="570"/>
                </a:lnTo>
                <a:lnTo>
                  <a:pt x="210580" y="161"/>
                </a:lnTo>
                <a:lnTo>
                  <a:pt x="232975" y="0"/>
                </a:lnTo>
                <a:lnTo>
                  <a:pt x="234929" y="949"/>
                </a:lnTo>
                <a:lnTo>
                  <a:pt x="236232" y="2534"/>
                </a:lnTo>
                <a:lnTo>
                  <a:pt x="237101" y="4543"/>
                </a:lnTo>
                <a:lnTo>
                  <a:pt x="238633" y="6835"/>
                </a:lnTo>
                <a:lnTo>
                  <a:pt x="240606" y="9316"/>
                </a:lnTo>
                <a:lnTo>
                  <a:pt x="242874" y="11922"/>
                </a:lnTo>
                <a:lnTo>
                  <a:pt x="244387" y="14612"/>
                </a:lnTo>
                <a:lnTo>
                  <a:pt x="245395" y="17358"/>
                </a:lnTo>
                <a:lnTo>
                  <a:pt x="246067" y="20141"/>
                </a:lnTo>
                <a:lnTo>
                  <a:pt x="246515" y="22949"/>
                </a:lnTo>
                <a:lnTo>
                  <a:pt x="246814" y="25773"/>
                </a:lnTo>
                <a:lnTo>
                  <a:pt x="247013" y="28609"/>
                </a:lnTo>
                <a:lnTo>
                  <a:pt x="246193" y="32404"/>
                </a:lnTo>
                <a:lnTo>
                  <a:pt x="244694" y="36839"/>
                </a:lnTo>
                <a:lnTo>
                  <a:pt x="242742" y="41701"/>
                </a:lnTo>
                <a:lnTo>
                  <a:pt x="241441" y="45895"/>
                </a:lnTo>
                <a:lnTo>
                  <a:pt x="240573" y="49643"/>
                </a:lnTo>
                <a:lnTo>
                  <a:pt x="239995" y="53094"/>
                </a:lnTo>
                <a:lnTo>
                  <a:pt x="239610" y="57300"/>
                </a:lnTo>
                <a:lnTo>
                  <a:pt x="239353" y="62009"/>
                </a:lnTo>
                <a:lnTo>
                  <a:pt x="238991" y="75198"/>
                </a:lnTo>
                <a:lnTo>
                  <a:pt x="238847" y="97031"/>
                </a:lnTo>
                <a:lnTo>
                  <a:pt x="239797" y="98974"/>
                </a:lnTo>
                <a:lnTo>
                  <a:pt x="241383" y="100269"/>
                </a:lnTo>
                <a:lnTo>
                  <a:pt x="243392" y="101133"/>
                </a:lnTo>
                <a:lnTo>
                  <a:pt x="244732" y="102661"/>
                </a:lnTo>
                <a:lnTo>
                  <a:pt x="245625" y="104632"/>
                </a:lnTo>
                <a:lnTo>
                  <a:pt x="246220" y="106899"/>
                </a:lnTo>
                <a:lnTo>
                  <a:pt x="247570" y="108410"/>
                </a:lnTo>
                <a:lnTo>
                  <a:pt x="249422" y="109417"/>
                </a:lnTo>
                <a:lnTo>
                  <a:pt x="251609" y="110089"/>
                </a:lnTo>
                <a:lnTo>
                  <a:pt x="256579" y="113375"/>
                </a:lnTo>
                <a:lnTo>
                  <a:pt x="259238" y="115585"/>
                </a:lnTo>
                <a:lnTo>
                  <a:pt x="261963" y="117058"/>
                </a:lnTo>
                <a:lnTo>
                  <a:pt x="267531" y="118695"/>
                </a:lnTo>
                <a:lnTo>
                  <a:pt x="270350" y="118179"/>
                </a:lnTo>
                <a:lnTo>
                  <a:pt x="276021" y="115066"/>
                </a:lnTo>
                <a:lnTo>
                  <a:pt x="281717" y="113047"/>
                </a:lnTo>
                <a:lnTo>
                  <a:pt x="284569" y="112509"/>
                </a:lnTo>
                <a:lnTo>
                  <a:pt x="290278" y="109371"/>
                </a:lnTo>
                <a:lnTo>
                  <a:pt x="293134" y="107200"/>
                </a:lnTo>
                <a:lnTo>
                  <a:pt x="296943" y="104801"/>
                </a:lnTo>
                <a:lnTo>
                  <a:pt x="301388" y="102249"/>
                </a:lnTo>
                <a:lnTo>
                  <a:pt x="306255" y="99595"/>
                </a:lnTo>
                <a:lnTo>
                  <a:pt x="310453" y="96873"/>
                </a:lnTo>
                <a:lnTo>
                  <a:pt x="314204" y="94106"/>
                </a:lnTo>
                <a:lnTo>
                  <a:pt x="317657" y="91309"/>
                </a:lnTo>
                <a:lnTo>
                  <a:pt x="320912" y="88492"/>
                </a:lnTo>
                <a:lnTo>
                  <a:pt x="324034" y="85661"/>
                </a:lnTo>
                <a:lnTo>
                  <a:pt x="330043" y="79976"/>
                </a:lnTo>
                <a:lnTo>
                  <a:pt x="335889" y="74274"/>
                </a:lnTo>
                <a:lnTo>
                  <a:pt x="337829" y="71420"/>
                </a:lnTo>
                <a:lnTo>
                  <a:pt x="339122" y="68565"/>
                </a:lnTo>
                <a:lnTo>
                  <a:pt x="339984" y="65709"/>
                </a:lnTo>
                <a:lnTo>
                  <a:pt x="341512" y="62852"/>
                </a:lnTo>
                <a:lnTo>
                  <a:pt x="343482" y="59996"/>
                </a:lnTo>
                <a:lnTo>
                  <a:pt x="345749" y="57139"/>
                </a:lnTo>
                <a:lnTo>
                  <a:pt x="346307" y="54281"/>
                </a:lnTo>
                <a:lnTo>
                  <a:pt x="345727" y="51424"/>
                </a:lnTo>
                <a:lnTo>
                  <a:pt x="342542" y="44757"/>
                </a:lnTo>
                <a:lnTo>
                  <a:pt x="337951" y="35444"/>
                </a:lnTo>
                <a:lnTo>
                  <a:pt x="335394" y="32198"/>
                </a:lnTo>
                <a:lnTo>
                  <a:pt x="332736" y="30035"/>
                </a:lnTo>
                <a:lnTo>
                  <a:pt x="327243" y="26678"/>
                </a:lnTo>
                <a:lnTo>
                  <a:pt x="324445" y="24449"/>
                </a:lnTo>
                <a:lnTo>
                  <a:pt x="321627" y="22011"/>
                </a:lnTo>
                <a:lnTo>
                  <a:pt x="317843" y="19433"/>
                </a:lnTo>
                <a:lnTo>
                  <a:pt x="313415" y="16762"/>
                </a:lnTo>
                <a:lnTo>
                  <a:pt x="308559" y="14029"/>
                </a:lnTo>
                <a:lnTo>
                  <a:pt x="300623" y="10992"/>
                </a:lnTo>
                <a:lnTo>
                  <a:pt x="292968" y="9642"/>
                </a:lnTo>
                <a:lnTo>
                  <a:pt x="283216" y="9042"/>
                </a:lnTo>
                <a:lnTo>
                  <a:pt x="275072" y="8775"/>
                </a:lnTo>
                <a:lnTo>
                  <a:pt x="266633" y="8604"/>
                </a:lnTo>
                <a:lnTo>
                  <a:pt x="262939" y="11121"/>
                </a:lnTo>
                <a:lnTo>
                  <a:pt x="257357" y="15947"/>
                </a:lnTo>
                <a:lnTo>
                  <a:pt x="257852" y="16343"/>
                </a:lnTo>
                <a:lnTo>
                  <a:pt x="260941" y="16783"/>
                </a:lnTo>
                <a:lnTo>
                  <a:pt x="263099" y="17852"/>
                </a:lnTo>
                <a:lnTo>
                  <a:pt x="265489" y="19518"/>
                </a:lnTo>
                <a:lnTo>
                  <a:pt x="273128" y="25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6"/>
          <p:cNvSpPr/>
          <p:nvPr/>
        </p:nvSpPr>
        <p:spPr>
          <a:xfrm>
            <a:off x="3714750" y="2052830"/>
            <a:ext cx="360046" cy="193045"/>
          </a:xfrm>
          <a:custGeom>
            <a:avLst/>
            <a:gdLst/>
            <a:ahLst/>
            <a:cxnLst/>
            <a:rect l="0" t="0" r="0" b="0"/>
            <a:pathLst>
              <a:path w="360046" h="193045">
                <a:moveTo>
                  <a:pt x="0" y="30287"/>
                </a:moveTo>
                <a:lnTo>
                  <a:pt x="0" y="42219"/>
                </a:lnTo>
                <a:lnTo>
                  <a:pt x="952" y="45862"/>
                </a:lnTo>
                <a:lnTo>
                  <a:pt x="2540" y="50195"/>
                </a:lnTo>
                <a:lnTo>
                  <a:pt x="4550" y="54989"/>
                </a:lnTo>
                <a:lnTo>
                  <a:pt x="5891" y="60090"/>
                </a:lnTo>
                <a:lnTo>
                  <a:pt x="6785" y="65396"/>
                </a:lnTo>
                <a:lnTo>
                  <a:pt x="7380" y="70838"/>
                </a:lnTo>
                <a:lnTo>
                  <a:pt x="7778" y="76371"/>
                </a:lnTo>
                <a:lnTo>
                  <a:pt x="8042" y="81965"/>
                </a:lnTo>
                <a:lnTo>
                  <a:pt x="8219" y="87599"/>
                </a:lnTo>
                <a:lnTo>
                  <a:pt x="9289" y="93260"/>
                </a:lnTo>
                <a:lnTo>
                  <a:pt x="10955" y="98939"/>
                </a:lnTo>
                <a:lnTo>
                  <a:pt x="13018" y="104630"/>
                </a:lnTo>
                <a:lnTo>
                  <a:pt x="14394" y="110329"/>
                </a:lnTo>
                <a:lnTo>
                  <a:pt x="15311" y="116033"/>
                </a:lnTo>
                <a:lnTo>
                  <a:pt x="15922" y="121741"/>
                </a:lnTo>
                <a:lnTo>
                  <a:pt x="17282" y="127452"/>
                </a:lnTo>
                <a:lnTo>
                  <a:pt x="19141" y="133163"/>
                </a:lnTo>
                <a:lnTo>
                  <a:pt x="21333" y="138876"/>
                </a:lnTo>
                <a:lnTo>
                  <a:pt x="22794" y="143638"/>
                </a:lnTo>
                <a:lnTo>
                  <a:pt x="23769" y="147764"/>
                </a:lnTo>
                <a:lnTo>
                  <a:pt x="24418" y="151468"/>
                </a:lnTo>
                <a:lnTo>
                  <a:pt x="25804" y="154889"/>
                </a:lnTo>
                <a:lnTo>
                  <a:pt x="27680" y="158122"/>
                </a:lnTo>
                <a:lnTo>
                  <a:pt x="29883" y="161231"/>
                </a:lnTo>
                <a:lnTo>
                  <a:pt x="32331" y="167224"/>
                </a:lnTo>
                <a:lnTo>
                  <a:pt x="34175" y="175505"/>
                </a:lnTo>
                <a:lnTo>
                  <a:pt x="41661" y="175975"/>
                </a:lnTo>
                <a:lnTo>
                  <a:pt x="41109" y="175037"/>
                </a:lnTo>
                <a:lnTo>
                  <a:pt x="37955" y="171455"/>
                </a:lnTo>
                <a:lnTo>
                  <a:pt x="37686" y="169167"/>
                </a:lnTo>
                <a:lnTo>
                  <a:pt x="38459" y="166689"/>
                </a:lnTo>
                <a:lnTo>
                  <a:pt x="39927" y="164084"/>
                </a:lnTo>
                <a:lnTo>
                  <a:pt x="40905" y="160442"/>
                </a:lnTo>
                <a:lnTo>
                  <a:pt x="41557" y="156110"/>
                </a:lnTo>
                <a:lnTo>
                  <a:pt x="41992" y="151316"/>
                </a:lnTo>
                <a:lnTo>
                  <a:pt x="42282" y="146216"/>
                </a:lnTo>
                <a:lnTo>
                  <a:pt x="42605" y="135468"/>
                </a:lnTo>
                <a:lnTo>
                  <a:pt x="42840" y="94296"/>
                </a:lnTo>
                <a:lnTo>
                  <a:pt x="43800" y="88199"/>
                </a:lnTo>
                <a:lnTo>
                  <a:pt x="45392" y="82230"/>
                </a:lnTo>
                <a:lnTo>
                  <a:pt x="47406" y="76346"/>
                </a:lnTo>
                <a:lnTo>
                  <a:pt x="49702" y="70518"/>
                </a:lnTo>
                <a:lnTo>
                  <a:pt x="52184" y="64728"/>
                </a:lnTo>
                <a:lnTo>
                  <a:pt x="54792" y="58962"/>
                </a:lnTo>
                <a:lnTo>
                  <a:pt x="57483" y="54167"/>
                </a:lnTo>
                <a:lnTo>
                  <a:pt x="60229" y="50017"/>
                </a:lnTo>
                <a:lnTo>
                  <a:pt x="63013" y="46298"/>
                </a:lnTo>
                <a:lnTo>
                  <a:pt x="65821" y="42866"/>
                </a:lnTo>
                <a:lnTo>
                  <a:pt x="68645" y="39625"/>
                </a:lnTo>
                <a:lnTo>
                  <a:pt x="71481" y="36513"/>
                </a:lnTo>
                <a:lnTo>
                  <a:pt x="77172" y="30514"/>
                </a:lnTo>
                <a:lnTo>
                  <a:pt x="80023" y="27581"/>
                </a:lnTo>
                <a:lnTo>
                  <a:pt x="82875" y="25625"/>
                </a:lnTo>
                <a:lnTo>
                  <a:pt x="88586" y="23453"/>
                </a:lnTo>
                <a:lnTo>
                  <a:pt x="97156" y="22229"/>
                </a:lnTo>
                <a:lnTo>
                  <a:pt x="100013" y="23010"/>
                </a:lnTo>
                <a:lnTo>
                  <a:pt x="109537" y="28660"/>
                </a:lnTo>
                <a:lnTo>
                  <a:pt x="118850" y="33692"/>
                </a:lnTo>
                <a:lnTo>
                  <a:pt x="122096" y="36367"/>
                </a:lnTo>
                <a:lnTo>
                  <a:pt x="124260" y="39103"/>
                </a:lnTo>
                <a:lnTo>
                  <a:pt x="134861" y="60023"/>
                </a:lnTo>
                <a:lnTo>
                  <a:pt x="140266" y="70808"/>
                </a:lnTo>
                <a:lnTo>
                  <a:pt x="142088" y="76351"/>
                </a:lnTo>
                <a:lnTo>
                  <a:pt x="143303" y="81951"/>
                </a:lnTo>
                <a:lnTo>
                  <a:pt x="144112" y="87590"/>
                </a:lnTo>
                <a:lnTo>
                  <a:pt x="144652" y="93254"/>
                </a:lnTo>
                <a:lnTo>
                  <a:pt x="145012" y="98935"/>
                </a:lnTo>
                <a:lnTo>
                  <a:pt x="145412" y="109375"/>
                </a:lnTo>
                <a:lnTo>
                  <a:pt x="145637" y="120607"/>
                </a:lnTo>
                <a:lnTo>
                  <a:pt x="145719" y="135867"/>
                </a:lnTo>
                <a:lnTo>
                  <a:pt x="146676" y="137821"/>
                </a:lnTo>
                <a:lnTo>
                  <a:pt x="148266" y="139124"/>
                </a:lnTo>
                <a:lnTo>
                  <a:pt x="153112" y="141215"/>
                </a:lnTo>
                <a:lnTo>
                  <a:pt x="153510" y="140434"/>
                </a:lnTo>
                <a:lnTo>
                  <a:pt x="153951" y="137026"/>
                </a:lnTo>
                <a:lnTo>
                  <a:pt x="153117" y="134784"/>
                </a:lnTo>
                <a:lnTo>
                  <a:pt x="149649" y="129753"/>
                </a:lnTo>
                <a:lnTo>
                  <a:pt x="147473" y="124341"/>
                </a:lnTo>
                <a:lnTo>
                  <a:pt x="146892" y="121565"/>
                </a:lnTo>
                <a:lnTo>
                  <a:pt x="147458" y="117809"/>
                </a:lnTo>
                <a:lnTo>
                  <a:pt x="148788" y="113400"/>
                </a:lnTo>
                <a:lnTo>
                  <a:pt x="150627" y="108556"/>
                </a:lnTo>
                <a:lnTo>
                  <a:pt x="151853" y="103421"/>
                </a:lnTo>
                <a:lnTo>
                  <a:pt x="152670" y="98093"/>
                </a:lnTo>
                <a:lnTo>
                  <a:pt x="153215" y="92636"/>
                </a:lnTo>
                <a:lnTo>
                  <a:pt x="154530" y="87093"/>
                </a:lnTo>
                <a:lnTo>
                  <a:pt x="156360" y="81493"/>
                </a:lnTo>
                <a:lnTo>
                  <a:pt x="158532" y="75854"/>
                </a:lnTo>
                <a:lnTo>
                  <a:pt x="163486" y="61969"/>
                </a:lnTo>
                <a:lnTo>
                  <a:pt x="166141" y="54266"/>
                </a:lnTo>
                <a:lnTo>
                  <a:pt x="168862" y="47225"/>
                </a:lnTo>
                <a:lnTo>
                  <a:pt x="171630" y="40627"/>
                </a:lnTo>
                <a:lnTo>
                  <a:pt x="174427" y="34323"/>
                </a:lnTo>
                <a:lnTo>
                  <a:pt x="178197" y="29168"/>
                </a:lnTo>
                <a:lnTo>
                  <a:pt x="182615" y="24778"/>
                </a:lnTo>
                <a:lnTo>
                  <a:pt x="187466" y="20900"/>
                </a:lnTo>
                <a:lnTo>
                  <a:pt x="191652" y="17361"/>
                </a:lnTo>
                <a:lnTo>
                  <a:pt x="195395" y="14050"/>
                </a:lnTo>
                <a:lnTo>
                  <a:pt x="198843" y="10890"/>
                </a:lnTo>
                <a:lnTo>
                  <a:pt x="203047" y="8783"/>
                </a:lnTo>
                <a:lnTo>
                  <a:pt x="212798" y="6442"/>
                </a:lnTo>
                <a:lnTo>
                  <a:pt x="220942" y="2862"/>
                </a:lnTo>
                <a:lnTo>
                  <a:pt x="224447" y="574"/>
                </a:lnTo>
                <a:lnTo>
                  <a:pt x="227736" y="0"/>
                </a:lnTo>
                <a:lnTo>
                  <a:pt x="230882" y="571"/>
                </a:lnTo>
                <a:lnTo>
                  <a:pt x="236916" y="2792"/>
                </a:lnTo>
                <a:lnTo>
                  <a:pt x="242773" y="3780"/>
                </a:lnTo>
                <a:lnTo>
                  <a:pt x="244716" y="4995"/>
                </a:lnTo>
                <a:lnTo>
                  <a:pt x="246012" y="6759"/>
                </a:lnTo>
                <a:lnTo>
                  <a:pt x="248403" y="12210"/>
                </a:lnTo>
                <a:lnTo>
                  <a:pt x="252641" y="20983"/>
                </a:lnTo>
                <a:lnTo>
                  <a:pt x="254152" y="25989"/>
                </a:lnTo>
                <a:lnTo>
                  <a:pt x="255160" y="31232"/>
                </a:lnTo>
                <a:lnTo>
                  <a:pt x="255831" y="36632"/>
                </a:lnTo>
                <a:lnTo>
                  <a:pt x="256279" y="42137"/>
                </a:lnTo>
                <a:lnTo>
                  <a:pt x="256578" y="47712"/>
                </a:lnTo>
                <a:lnTo>
                  <a:pt x="256777" y="53334"/>
                </a:lnTo>
                <a:lnTo>
                  <a:pt x="257057" y="74898"/>
                </a:lnTo>
                <a:lnTo>
                  <a:pt x="257175" y="165635"/>
                </a:lnTo>
                <a:lnTo>
                  <a:pt x="258127" y="166239"/>
                </a:lnTo>
                <a:lnTo>
                  <a:pt x="264555" y="167288"/>
                </a:lnTo>
                <a:lnTo>
                  <a:pt x="269945" y="167400"/>
                </a:lnTo>
                <a:lnTo>
                  <a:pt x="272356" y="166463"/>
                </a:lnTo>
                <a:lnTo>
                  <a:pt x="280299" y="160594"/>
                </a:lnTo>
                <a:lnTo>
                  <a:pt x="285868" y="155511"/>
                </a:lnTo>
                <a:lnTo>
                  <a:pt x="288686" y="151870"/>
                </a:lnTo>
                <a:lnTo>
                  <a:pt x="291517" y="147537"/>
                </a:lnTo>
                <a:lnTo>
                  <a:pt x="294357" y="142744"/>
                </a:lnTo>
                <a:lnTo>
                  <a:pt x="297203" y="137643"/>
                </a:lnTo>
                <a:lnTo>
                  <a:pt x="302905" y="126896"/>
                </a:lnTo>
                <a:lnTo>
                  <a:pt x="311470" y="110135"/>
                </a:lnTo>
                <a:lnTo>
                  <a:pt x="313374" y="104474"/>
                </a:lnTo>
                <a:lnTo>
                  <a:pt x="314643" y="98795"/>
                </a:lnTo>
                <a:lnTo>
                  <a:pt x="315490" y="93104"/>
                </a:lnTo>
                <a:lnTo>
                  <a:pt x="316054" y="87405"/>
                </a:lnTo>
                <a:lnTo>
                  <a:pt x="316430" y="81701"/>
                </a:lnTo>
                <a:lnTo>
                  <a:pt x="316681" y="75993"/>
                </a:lnTo>
                <a:lnTo>
                  <a:pt x="316959" y="64571"/>
                </a:lnTo>
                <a:lnTo>
                  <a:pt x="317178" y="32129"/>
                </a:lnTo>
                <a:lnTo>
                  <a:pt x="316227" y="31515"/>
                </a:lnTo>
                <a:lnTo>
                  <a:pt x="309801" y="30449"/>
                </a:lnTo>
                <a:lnTo>
                  <a:pt x="310356" y="31347"/>
                </a:lnTo>
                <a:lnTo>
                  <a:pt x="313514" y="34886"/>
                </a:lnTo>
                <a:lnTo>
                  <a:pt x="314736" y="37163"/>
                </a:lnTo>
                <a:lnTo>
                  <a:pt x="316095" y="42233"/>
                </a:lnTo>
                <a:lnTo>
                  <a:pt x="316699" y="47661"/>
                </a:lnTo>
                <a:lnTo>
                  <a:pt x="316860" y="50442"/>
                </a:lnTo>
                <a:lnTo>
                  <a:pt x="317039" y="58613"/>
                </a:lnTo>
                <a:lnTo>
                  <a:pt x="317174" y="100713"/>
                </a:lnTo>
                <a:lnTo>
                  <a:pt x="318129" y="107718"/>
                </a:lnTo>
                <a:lnTo>
                  <a:pt x="319719" y="114292"/>
                </a:lnTo>
                <a:lnTo>
                  <a:pt x="321730" y="120581"/>
                </a:lnTo>
                <a:lnTo>
                  <a:pt x="323072" y="126678"/>
                </a:lnTo>
                <a:lnTo>
                  <a:pt x="323966" y="132648"/>
                </a:lnTo>
                <a:lnTo>
                  <a:pt x="324562" y="138532"/>
                </a:lnTo>
                <a:lnTo>
                  <a:pt x="325912" y="143408"/>
                </a:lnTo>
                <a:lnTo>
                  <a:pt x="327765" y="147611"/>
                </a:lnTo>
                <a:lnTo>
                  <a:pt x="329952" y="151366"/>
                </a:lnTo>
                <a:lnTo>
                  <a:pt x="331411" y="155774"/>
                </a:lnTo>
                <a:lnTo>
                  <a:pt x="332383" y="160617"/>
                </a:lnTo>
                <a:lnTo>
                  <a:pt x="333030" y="165751"/>
                </a:lnTo>
                <a:lnTo>
                  <a:pt x="334416" y="170126"/>
                </a:lnTo>
                <a:lnTo>
                  <a:pt x="336291" y="173996"/>
                </a:lnTo>
                <a:lnTo>
                  <a:pt x="341594" y="182499"/>
                </a:lnTo>
                <a:lnTo>
                  <a:pt x="347064" y="188523"/>
                </a:lnTo>
                <a:lnTo>
                  <a:pt x="349486" y="190070"/>
                </a:lnTo>
                <a:lnTo>
                  <a:pt x="359577" y="193044"/>
                </a:lnTo>
                <a:lnTo>
                  <a:pt x="359837" y="190571"/>
                </a:lnTo>
                <a:lnTo>
                  <a:pt x="360045" y="1845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"/>
          <p:cNvSpPr/>
          <p:nvPr/>
        </p:nvSpPr>
        <p:spPr>
          <a:xfrm>
            <a:off x="4049077" y="200596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8"/>
          <p:cNvSpPr/>
          <p:nvPr/>
        </p:nvSpPr>
        <p:spPr>
          <a:xfrm>
            <a:off x="4126379" y="1955917"/>
            <a:ext cx="205592" cy="289951"/>
          </a:xfrm>
          <a:custGeom>
            <a:avLst/>
            <a:gdLst/>
            <a:ahLst/>
            <a:cxnLst/>
            <a:rect l="0" t="0" r="0" b="0"/>
            <a:pathLst>
              <a:path w="205592" h="289951">
                <a:moveTo>
                  <a:pt x="102721" y="135772"/>
                </a:moveTo>
                <a:lnTo>
                  <a:pt x="81482" y="135772"/>
                </a:lnTo>
                <a:lnTo>
                  <a:pt x="79037" y="136725"/>
                </a:lnTo>
                <a:lnTo>
                  <a:pt x="73779" y="140323"/>
                </a:lnTo>
                <a:lnTo>
                  <a:pt x="68268" y="142558"/>
                </a:lnTo>
                <a:lnTo>
                  <a:pt x="65464" y="143154"/>
                </a:lnTo>
                <a:lnTo>
                  <a:pt x="62643" y="145456"/>
                </a:lnTo>
                <a:lnTo>
                  <a:pt x="56968" y="153094"/>
                </a:lnTo>
                <a:lnTo>
                  <a:pt x="53169" y="156845"/>
                </a:lnTo>
                <a:lnTo>
                  <a:pt x="48731" y="160298"/>
                </a:lnTo>
                <a:lnTo>
                  <a:pt x="43868" y="163553"/>
                </a:lnTo>
                <a:lnTo>
                  <a:pt x="39673" y="167628"/>
                </a:lnTo>
                <a:lnTo>
                  <a:pt x="35924" y="172249"/>
                </a:lnTo>
                <a:lnTo>
                  <a:pt x="32472" y="177235"/>
                </a:lnTo>
                <a:lnTo>
                  <a:pt x="29218" y="182465"/>
                </a:lnTo>
                <a:lnTo>
                  <a:pt x="26096" y="187856"/>
                </a:lnTo>
                <a:lnTo>
                  <a:pt x="20088" y="198926"/>
                </a:lnTo>
                <a:lnTo>
                  <a:pt x="8470" y="221554"/>
                </a:lnTo>
                <a:lnTo>
                  <a:pt x="5597" y="227251"/>
                </a:lnTo>
                <a:lnTo>
                  <a:pt x="3681" y="232953"/>
                </a:lnTo>
                <a:lnTo>
                  <a:pt x="2404" y="238660"/>
                </a:lnTo>
                <a:lnTo>
                  <a:pt x="1553" y="244369"/>
                </a:lnTo>
                <a:lnTo>
                  <a:pt x="607" y="253252"/>
                </a:lnTo>
                <a:lnTo>
                  <a:pt x="187" y="261329"/>
                </a:lnTo>
                <a:lnTo>
                  <a:pt x="0" y="271268"/>
                </a:lnTo>
                <a:lnTo>
                  <a:pt x="903" y="274680"/>
                </a:lnTo>
                <a:lnTo>
                  <a:pt x="2457" y="276955"/>
                </a:lnTo>
                <a:lnTo>
                  <a:pt x="4445" y="278472"/>
                </a:lnTo>
                <a:lnTo>
                  <a:pt x="5771" y="280435"/>
                </a:lnTo>
                <a:lnTo>
                  <a:pt x="7245" y="285157"/>
                </a:lnTo>
                <a:lnTo>
                  <a:pt x="8590" y="286797"/>
                </a:lnTo>
                <a:lnTo>
                  <a:pt x="10439" y="287891"/>
                </a:lnTo>
                <a:lnTo>
                  <a:pt x="15034" y="289106"/>
                </a:lnTo>
                <a:lnTo>
                  <a:pt x="20252" y="289646"/>
                </a:lnTo>
                <a:lnTo>
                  <a:pt x="25745" y="289886"/>
                </a:lnTo>
                <a:lnTo>
                  <a:pt x="28544" y="289950"/>
                </a:lnTo>
                <a:lnTo>
                  <a:pt x="31362" y="289040"/>
                </a:lnTo>
                <a:lnTo>
                  <a:pt x="37033" y="285489"/>
                </a:lnTo>
                <a:lnTo>
                  <a:pt x="42729" y="280736"/>
                </a:lnTo>
                <a:lnTo>
                  <a:pt x="48435" y="275448"/>
                </a:lnTo>
                <a:lnTo>
                  <a:pt x="57003" y="267116"/>
                </a:lnTo>
                <a:lnTo>
                  <a:pt x="62716" y="261458"/>
                </a:lnTo>
                <a:lnTo>
                  <a:pt x="68431" y="253228"/>
                </a:lnTo>
                <a:lnTo>
                  <a:pt x="71288" y="248366"/>
                </a:lnTo>
                <a:lnTo>
                  <a:pt x="74146" y="243220"/>
                </a:lnTo>
                <a:lnTo>
                  <a:pt x="79860" y="232422"/>
                </a:lnTo>
                <a:lnTo>
                  <a:pt x="88433" y="215633"/>
                </a:lnTo>
                <a:lnTo>
                  <a:pt x="90338" y="209015"/>
                </a:lnTo>
                <a:lnTo>
                  <a:pt x="91608" y="201746"/>
                </a:lnTo>
                <a:lnTo>
                  <a:pt x="92455" y="194042"/>
                </a:lnTo>
                <a:lnTo>
                  <a:pt x="93020" y="187002"/>
                </a:lnTo>
                <a:lnTo>
                  <a:pt x="93395" y="180403"/>
                </a:lnTo>
                <a:lnTo>
                  <a:pt x="93646" y="174099"/>
                </a:lnTo>
                <a:lnTo>
                  <a:pt x="93925" y="159474"/>
                </a:lnTo>
                <a:lnTo>
                  <a:pt x="93999" y="151573"/>
                </a:lnTo>
                <a:lnTo>
                  <a:pt x="93096" y="144402"/>
                </a:lnTo>
                <a:lnTo>
                  <a:pt x="91542" y="137715"/>
                </a:lnTo>
                <a:lnTo>
                  <a:pt x="89553" y="131353"/>
                </a:lnTo>
                <a:lnTo>
                  <a:pt x="88227" y="124254"/>
                </a:lnTo>
                <a:lnTo>
                  <a:pt x="87344" y="116663"/>
                </a:lnTo>
                <a:lnTo>
                  <a:pt x="86754" y="108746"/>
                </a:lnTo>
                <a:lnTo>
                  <a:pt x="85408" y="101562"/>
                </a:lnTo>
                <a:lnTo>
                  <a:pt x="83560" y="94868"/>
                </a:lnTo>
                <a:lnTo>
                  <a:pt x="81374" y="88500"/>
                </a:lnTo>
                <a:lnTo>
                  <a:pt x="79917" y="81398"/>
                </a:lnTo>
                <a:lnTo>
                  <a:pt x="78946" y="73805"/>
                </a:lnTo>
                <a:lnTo>
                  <a:pt x="78298" y="65886"/>
                </a:lnTo>
                <a:lnTo>
                  <a:pt x="76914" y="58702"/>
                </a:lnTo>
                <a:lnTo>
                  <a:pt x="75039" y="52007"/>
                </a:lnTo>
                <a:lnTo>
                  <a:pt x="72836" y="45639"/>
                </a:lnTo>
                <a:lnTo>
                  <a:pt x="71367" y="39488"/>
                </a:lnTo>
                <a:lnTo>
                  <a:pt x="70388" y="33483"/>
                </a:lnTo>
                <a:lnTo>
                  <a:pt x="69736" y="27575"/>
                </a:lnTo>
                <a:lnTo>
                  <a:pt x="69300" y="22683"/>
                </a:lnTo>
                <a:lnTo>
                  <a:pt x="68817" y="14708"/>
                </a:lnTo>
                <a:lnTo>
                  <a:pt x="68507" y="7719"/>
                </a:lnTo>
                <a:lnTo>
                  <a:pt x="68441" y="0"/>
                </a:lnTo>
                <a:lnTo>
                  <a:pt x="68430" y="39240"/>
                </a:lnTo>
                <a:lnTo>
                  <a:pt x="69383" y="45700"/>
                </a:lnTo>
                <a:lnTo>
                  <a:pt x="70971" y="52864"/>
                </a:lnTo>
                <a:lnTo>
                  <a:pt x="72982" y="60498"/>
                </a:lnTo>
                <a:lnTo>
                  <a:pt x="74322" y="67492"/>
                </a:lnTo>
                <a:lnTo>
                  <a:pt x="75216" y="74060"/>
                </a:lnTo>
                <a:lnTo>
                  <a:pt x="75812" y="80343"/>
                </a:lnTo>
                <a:lnTo>
                  <a:pt x="76209" y="87390"/>
                </a:lnTo>
                <a:lnTo>
                  <a:pt x="76650" y="102839"/>
                </a:lnTo>
                <a:lnTo>
                  <a:pt x="77720" y="110007"/>
                </a:lnTo>
                <a:lnTo>
                  <a:pt x="79386" y="116690"/>
                </a:lnTo>
                <a:lnTo>
                  <a:pt x="88904" y="145656"/>
                </a:lnTo>
                <a:lnTo>
                  <a:pt x="91604" y="152839"/>
                </a:lnTo>
                <a:lnTo>
                  <a:pt x="94357" y="159533"/>
                </a:lnTo>
                <a:lnTo>
                  <a:pt x="97145" y="165900"/>
                </a:lnTo>
                <a:lnTo>
                  <a:pt x="99956" y="171098"/>
                </a:lnTo>
                <a:lnTo>
                  <a:pt x="108463" y="183916"/>
                </a:lnTo>
                <a:lnTo>
                  <a:pt x="111311" y="188823"/>
                </a:lnTo>
                <a:lnTo>
                  <a:pt x="114163" y="194000"/>
                </a:lnTo>
                <a:lnTo>
                  <a:pt x="117969" y="198403"/>
                </a:lnTo>
                <a:lnTo>
                  <a:pt x="122411" y="202291"/>
                </a:lnTo>
                <a:lnTo>
                  <a:pt x="127278" y="205836"/>
                </a:lnTo>
                <a:lnTo>
                  <a:pt x="131474" y="209152"/>
                </a:lnTo>
                <a:lnTo>
                  <a:pt x="135225" y="212314"/>
                </a:lnTo>
                <a:lnTo>
                  <a:pt x="138678" y="215375"/>
                </a:lnTo>
                <a:lnTo>
                  <a:pt x="142884" y="218369"/>
                </a:lnTo>
                <a:lnTo>
                  <a:pt x="147594" y="221317"/>
                </a:lnTo>
                <a:lnTo>
                  <a:pt x="152639" y="224234"/>
                </a:lnTo>
                <a:lnTo>
                  <a:pt x="156954" y="226180"/>
                </a:lnTo>
                <a:lnTo>
                  <a:pt x="160784" y="227476"/>
                </a:lnTo>
                <a:lnTo>
                  <a:pt x="164289" y="228341"/>
                </a:lnTo>
                <a:lnTo>
                  <a:pt x="168532" y="228917"/>
                </a:lnTo>
                <a:lnTo>
                  <a:pt x="173265" y="229302"/>
                </a:lnTo>
                <a:lnTo>
                  <a:pt x="182651" y="229729"/>
                </a:lnTo>
                <a:lnTo>
                  <a:pt x="189998" y="229918"/>
                </a:lnTo>
                <a:lnTo>
                  <a:pt x="205591" y="230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9"/>
          <p:cNvSpPr/>
          <p:nvPr/>
        </p:nvSpPr>
        <p:spPr>
          <a:xfrm>
            <a:off x="4323897" y="2083117"/>
            <a:ext cx="140393" cy="265735"/>
          </a:xfrm>
          <a:custGeom>
            <a:avLst/>
            <a:gdLst/>
            <a:ahLst/>
            <a:cxnLst/>
            <a:rect l="0" t="0" r="0" b="0"/>
            <a:pathLst>
              <a:path w="140393" h="265735">
                <a:moveTo>
                  <a:pt x="25218" y="0"/>
                </a:moveTo>
                <a:lnTo>
                  <a:pt x="16998" y="0"/>
                </a:lnTo>
                <a:lnTo>
                  <a:pt x="16676" y="7381"/>
                </a:lnTo>
                <a:lnTo>
                  <a:pt x="16654" y="17321"/>
                </a:lnTo>
                <a:lnTo>
                  <a:pt x="17603" y="22025"/>
                </a:lnTo>
                <a:lnTo>
                  <a:pt x="19189" y="27066"/>
                </a:lnTo>
                <a:lnTo>
                  <a:pt x="21199" y="32331"/>
                </a:lnTo>
                <a:lnTo>
                  <a:pt x="22538" y="37747"/>
                </a:lnTo>
                <a:lnTo>
                  <a:pt x="23431" y="43262"/>
                </a:lnTo>
                <a:lnTo>
                  <a:pt x="24027" y="48844"/>
                </a:lnTo>
                <a:lnTo>
                  <a:pt x="24424" y="54470"/>
                </a:lnTo>
                <a:lnTo>
                  <a:pt x="24689" y="60126"/>
                </a:lnTo>
                <a:lnTo>
                  <a:pt x="24982" y="72443"/>
                </a:lnTo>
                <a:lnTo>
                  <a:pt x="25187" y="107401"/>
                </a:lnTo>
                <a:lnTo>
                  <a:pt x="26149" y="114463"/>
                </a:lnTo>
                <a:lnTo>
                  <a:pt x="27743" y="122029"/>
                </a:lnTo>
                <a:lnTo>
                  <a:pt x="29759" y="129930"/>
                </a:lnTo>
                <a:lnTo>
                  <a:pt x="31103" y="138055"/>
                </a:lnTo>
                <a:lnTo>
                  <a:pt x="31999" y="146329"/>
                </a:lnTo>
                <a:lnTo>
                  <a:pt x="32595" y="154703"/>
                </a:lnTo>
                <a:lnTo>
                  <a:pt x="33947" y="162190"/>
                </a:lnTo>
                <a:lnTo>
                  <a:pt x="35799" y="169087"/>
                </a:lnTo>
                <a:lnTo>
                  <a:pt x="37987" y="175590"/>
                </a:lnTo>
                <a:lnTo>
                  <a:pt x="40398" y="181830"/>
                </a:lnTo>
                <a:lnTo>
                  <a:pt x="42958" y="187895"/>
                </a:lnTo>
                <a:lnTo>
                  <a:pt x="45617" y="193843"/>
                </a:lnTo>
                <a:lnTo>
                  <a:pt x="51111" y="205533"/>
                </a:lnTo>
                <a:lnTo>
                  <a:pt x="53910" y="211317"/>
                </a:lnTo>
                <a:lnTo>
                  <a:pt x="55776" y="216125"/>
                </a:lnTo>
                <a:lnTo>
                  <a:pt x="57849" y="224008"/>
                </a:lnTo>
                <a:lnTo>
                  <a:pt x="59354" y="228396"/>
                </a:lnTo>
                <a:lnTo>
                  <a:pt x="61310" y="233227"/>
                </a:lnTo>
                <a:lnTo>
                  <a:pt x="63567" y="238352"/>
                </a:lnTo>
                <a:lnTo>
                  <a:pt x="66074" y="246587"/>
                </a:lnTo>
                <a:lnTo>
                  <a:pt x="66743" y="250116"/>
                </a:lnTo>
                <a:lnTo>
                  <a:pt x="70026" y="256578"/>
                </a:lnTo>
                <a:lnTo>
                  <a:pt x="76630" y="265716"/>
                </a:lnTo>
                <a:lnTo>
                  <a:pt x="76642" y="265734"/>
                </a:lnTo>
                <a:lnTo>
                  <a:pt x="76649" y="261193"/>
                </a:lnTo>
                <a:lnTo>
                  <a:pt x="74111" y="253881"/>
                </a:lnTo>
                <a:lnTo>
                  <a:pt x="72101" y="249264"/>
                </a:lnTo>
                <a:lnTo>
                  <a:pt x="69808" y="245233"/>
                </a:lnTo>
                <a:lnTo>
                  <a:pt x="67327" y="241594"/>
                </a:lnTo>
                <a:lnTo>
                  <a:pt x="64720" y="238215"/>
                </a:lnTo>
                <a:lnTo>
                  <a:pt x="62031" y="234058"/>
                </a:lnTo>
                <a:lnTo>
                  <a:pt x="59285" y="229381"/>
                </a:lnTo>
                <a:lnTo>
                  <a:pt x="56501" y="224358"/>
                </a:lnTo>
                <a:lnTo>
                  <a:pt x="52741" y="218152"/>
                </a:lnTo>
                <a:lnTo>
                  <a:pt x="43483" y="203636"/>
                </a:lnTo>
                <a:lnTo>
                  <a:pt x="40252" y="196718"/>
                </a:lnTo>
                <a:lnTo>
                  <a:pt x="38098" y="190200"/>
                </a:lnTo>
                <a:lnTo>
                  <a:pt x="36662" y="183950"/>
                </a:lnTo>
                <a:lnTo>
                  <a:pt x="34752" y="176926"/>
                </a:lnTo>
                <a:lnTo>
                  <a:pt x="30090" y="161501"/>
                </a:lnTo>
                <a:lnTo>
                  <a:pt x="22110" y="136752"/>
                </a:lnTo>
                <a:lnTo>
                  <a:pt x="19336" y="129268"/>
                </a:lnTo>
                <a:lnTo>
                  <a:pt x="16534" y="122374"/>
                </a:lnTo>
                <a:lnTo>
                  <a:pt x="13714" y="115873"/>
                </a:lnTo>
                <a:lnTo>
                  <a:pt x="10881" y="108681"/>
                </a:lnTo>
                <a:lnTo>
                  <a:pt x="5193" y="93070"/>
                </a:lnTo>
                <a:lnTo>
                  <a:pt x="3295" y="85859"/>
                </a:lnTo>
                <a:lnTo>
                  <a:pt x="2030" y="79147"/>
                </a:lnTo>
                <a:lnTo>
                  <a:pt x="1187" y="72767"/>
                </a:lnTo>
                <a:lnTo>
                  <a:pt x="625" y="66609"/>
                </a:lnTo>
                <a:lnTo>
                  <a:pt x="250" y="60599"/>
                </a:lnTo>
                <a:lnTo>
                  <a:pt x="0" y="54687"/>
                </a:lnTo>
                <a:lnTo>
                  <a:pt x="785" y="49793"/>
                </a:lnTo>
                <a:lnTo>
                  <a:pt x="4199" y="41815"/>
                </a:lnTo>
                <a:lnTo>
                  <a:pt x="11475" y="27418"/>
                </a:lnTo>
                <a:lnTo>
                  <a:pt x="14151" y="23041"/>
                </a:lnTo>
                <a:lnTo>
                  <a:pt x="16888" y="19171"/>
                </a:lnTo>
                <a:lnTo>
                  <a:pt x="19665" y="15638"/>
                </a:lnTo>
                <a:lnTo>
                  <a:pt x="22468" y="13283"/>
                </a:lnTo>
                <a:lnTo>
                  <a:pt x="25290" y="11713"/>
                </a:lnTo>
                <a:lnTo>
                  <a:pt x="28123" y="10666"/>
                </a:lnTo>
                <a:lnTo>
                  <a:pt x="30965" y="9016"/>
                </a:lnTo>
                <a:lnTo>
                  <a:pt x="33811" y="6963"/>
                </a:lnTo>
                <a:lnTo>
                  <a:pt x="36662" y="4642"/>
                </a:lnTo>
                <a:lnTo>
                  <a:pt x="40467" y="3095"/>
                </a:lnTo>
                <a:lnTo>
                  <a:pt x="44909" y="2063"/>
                </a:lnTo>
                <a:lnTo>
                  <a:pt x="49775" y="1375"/>
                </a:lnTo>
                <a:lnTo>
                  <a:pt x="54924" y="1870"/>
                </a:lnTo>
                <a:lnTo>
                  <a:pt x="60262" y="3151"/>
                </a:lnTo>
                <a:lnTo>
                  <a:pt x="65726" y="4958"/>
                </a:lnTo>
                <a:lnTo>
                  <a:pt x="71273" y="6163"/>
                </a:lnTo>
                <a:lnTo>
                  <a:pt x="76876" y="6966"/>
                </a:lnTo>
                <a:lnTo>
                  <a:pt x="82517" y="7502"/>
                </a:lnTo>
                <a:lnTo>
                  <a:pt x="87229" y="8811"/>
                </a:lnTo>
                <a:lnTo>
                  <a:pt x="91324" y="10637"/>
                </a:lnTo>
                <a:lnTo>
                  <a:pt x="95006" y="12806"/>
                </a:lnTo>
                <a:lnTo>
                  <a:pt x="99365" y="16157"/>
                </a:lnTo>
                <a:lnTo>
                  <a:pt x="104177" y="20297"/>
                </a:lnTo>
                <a:lnTo>
                  <a:pt x="113651" y="29023"/>
                </a:lnTo>
                <a:lnTo>
                  <a:pt x="121036" y="36077"/>
                </a:lnTo>
                <a:lnTo>
                  <a:pt x="124339" y="40244"/>
                </a:lnTo>
                <a:lnTo>
                  <a:pt x="127494" y="44927"/>
                </a:lnTo>
                <a:lnTo>
                  <a:pt x="130549" y="49953"/>
                </a:lnTo>
                <a:lnTo>
                  <a:pt x="133539" y="54257"/>
                </a:lnTo>
                <a:lnTo>
                  <a:pt x="136484" y="58079"/>
                </a:lnTo>
                <a:lnTo>
                  <a:pt x="139400" y="61579"/>
                </a:lnTo>
                <a:lnTo>
                  <a:pt x="140392" y="64865"/>
                </a:lnTo>
                <a:lnTo>
                  <a:pt x="140101" y="68009"/>
                </a:lnTo>
                <a:lnTo>
                  <a:pt x="138189" y="74041"/>
                </a:lnTo>
                <a:lnTo>
                  <a:pt x="137339" y="79897"/>
                </a:lnTo>
                <a:lnTo>
                  <a:pt x="136161" y="82792"/>
                </a:lnTo>
                <a:lnTo>
                  <a:pt x="132310" y="88549"/>
                </a:lnTo>
                <a:lnTo>
                  <a:pt x="129950" y="91418"/>
                </a:lnTo>
                <a:lnTo>
                  <a:pt x="127425" y="94283"/>
                </a:lnTo>
                <a:lnTo>
                  <a:pt x="122078" y="100006"/>
                </a:lnTo>
                <a:lnTo>
                  <a:pt x="110885" y="111441"/>
                </a:lnTo>
                <a:lnTo>
                  <a:pt x="108046" y="114299"/>
                </a:lnTo>
                <a:lnTo>
                  <a:pt x="105202" y="116204"/>
                </a:lnTo>
                <a:lnTo>
                  <a:pt x="102353" y="117475"/>
                </a:lnTo>
                <a:lnTo>
                  <a:pt x="99501" y="118322"/>
                </a:lnTo>
                <a:lnTo>
                  <a:pt x="96647" y="118886"/>
                </a:lnTo>
                <a:lnTo>
                  <a:pt x="93792" y="119262"/>
                </a:lnTo>
                <a:lnTo>
                  <a:pt x="90937" y="119513"/>
                </a:lnTo>
                <a:lnTo>
                  <a:pt x="88080" y="119680"/>
                </a:lnTo>
                <a:lnTo>
                  <a:pt x="82366" y="119866"/>
                </a:lnTo>
                <a:lnTo>
                  <a:pt x="73795" y="119971"/>
                </a:lnTo>
                <a:lnTo>
                  <a:pt x="70937" y="119033"/>
                </a:lnTo>
                <a:lnTo>
                  <a:pt x="68080" y="117455"/>
                </a:lnTo>
                <a:lnTo>
                  <a:pt x="61201" y="112630"/>
                </a:lnTo>
                <a:lnTo>
                  <a:pt x="57720" y="111970"/>
                </a:lnTo>
                <a:lnTo>
                  <a:pt x="55458" y="111794"/>
                </a:lnTo>
                <a:lnTo>
                  <a:pt x="53951" y="110725"/>
                </a:lnTo>
                <a:lnTo>
                  <a:pt x="52946" y="109059"/>
                </a:lnTo>
                <a:lnTo>
                  <a:pt x="50935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0"/>
          <p:cNvSpPr/>
          <p:nvPr/>
        </p:nvSpPr>
        <p:spPr>
          <a:xfrm>
            <a:off x="4529140" y="2065972"/>
            <a:ext cx="110927" cy="149773"/>
          </a:xfrm>
          <a:custGeom>
            <a:avLst/>
            <a:gdLst/>
            <a:ahLst/>
            <a:cxnLst/>
            <a:rect l="0" t="0" r="0" b="0"/>
            <a:pathLst>
              <a:path w="110927" h="149773">
                <a:moveTo>
                  <a:pt x="42860" y="0"/>
                </a:moveTo>
                <a:lnTo>
                  <a:pt x="34640" y="16439"/>
                </a:lnTo>
                <a:lnTo>
                  <a:pt x="31904" y="19371"/>
                </a:lnTo>
                <a:lnTo>
                  <a:pt x="22386" y="29015"/>
                </a:lnTo>
                <a:lnTo>
                  <a:pt x="20638" y="31726"/>
                </a:lnTo>
                <a:lnTo>
                  <a:pt x="19473" y="34486"/>
                </a:lnTo>
                <a:lnTo>
                  <a:pt x="18696" y="37278"/>
                </a:lnTo>
                <a:lnTo>
                  <a:pt x="17226" y="40092"/>
                </a:lnTo>
                <a:lnTo>
                  <a:pt x="15293" y="42920"/>
                </a:lnTo>
                <a:lnTo>
                  <a:pt x="13052" y="45759"/>
                </a:lnTo>
                <a:lnTo>
                  <a:pt x="10605" y="49556"/>
                </a:lnTo>
                <a:lnTo>
                  <a:pt x="8022" y="53992"/>
                </a:lnTo>
                <a:lnTo>
                  <a:pt x="5347" y="58855"/>
                </a:lnTo>
                <a:lnTo>
                  <a:pt x="3563" y="63049"/>
                </a:lnTo>
                <a:lnTo>
                  <a:pt x="2374" y="66798"/>
                </a:lnTo>
                <a:lnTo>
                  <a:pt x="1582" y="70249"/>
                </a:lnTo>
                <a:lnTo>
                  <a:pt x="1054" y="74455"/>
                </a:lnTo>
                <a:lnTo>
                  <a:pt x="702" y="79164"/>
                </a:lnTo>
                <a:lnTo>
                  <a:pt x="311" y="88524"/>
                </a:lnTo>
                <a:lnTo>
                  <a:pt x="136" y="95859"/>
                </a:lnTo>
                <a:lnTo>
                  <a:pt x="0" y="131058"/>
                </a:lnTo>
                <a:lnTo>
                  <a:pt x="952" y="134045"/>
                </a:lnTo>
                <a:lnTo>
                  <a:pt x="2539" y="136988"/>
                </a:lnTo>
                <a:lnTo>
                  <a:pt x="4549" y="139903"/>
                </a:lnTo>
                <a:lnTo>
                  <a:pt x="6842" y="141846"/>
                </a:lnTo>
                <a:lnTo>
                  <a:pt x="9322" y="143141"/>
                </a:lnTo>
                <a:lnTo>
                  <a:pt x="11929" y="144005"/>
                </a:lnTo>
                <a:lnTo>
                  <a:pt x="14619" y="145533"/>
                </a:lnTo>
                <a:lnTo>
                  <a:pt x="17365" y="147505"/>
                </a:lnTo>
                <a:lnTo>
                  <a:pt x="20148" y="149772"/>
                </a:lnTo>
                <a:lnTo>
                  <a:pt x="23909" y="149378"/>
                </a:lnTo>
                <a:lnTo>
                  <a:pt x="28320" y="147210"/>
                </a:lnTo>
                <a:lnTo>
                  <a:pt x="33167" y="143860"/>
                </a:lnTo>
                <a:lnTo>
                  <a:pt x="37351" y="140674"/>
                </a:lnTo>
                <a:lnTo>
                  <a:pt x="41092" y="137598"/>
                </a:lnTo>
                <a:lnTo>
                  <a:pt x="44538" y="134594"/>
                </a:lnTo>
                <a:lnTo>
                  <a:pt x="48742" y="132592"/>
                </a:lnTo>
                <a:lnTo>
                  <a:pt x="53448" y="131257"/>
                </a:lnTo>
                <a:lnTo>
                  <a:pt x="58491" y="130367"/>
                </a:lnTo>
                <a:lnTo>
                  <a:pt x="63758" y="128822"/>
                </a:lnTo>
                <a:lnTo>
                  <a:pt x="69175" y="126839"/>
                </a:lnTo>
                <a:lnTo>
                  <a:pt x="74691" y="124564"/>
                </a:lnTo>
                <a:lnTo>
                  <a:pt x="79320" y="121143"/>
                </a:lnTo>
                <a:lnTo>
                  <a:pt x="83359" y="116957"/>
                </a:lnTo>
                <a:lnTo>
                  <a:pt x="87004" y="112261"/>
                </a:lnTo>
                <a:lnTo>
                  <a:pt x="90386" y="108178"/>
                </a:lnTo>
                <a:lnTo>
                  <a:pt x="93594" y="104504"/>
                </a:lnTo>
                <a:lnTo>
                  <a:pt x="96686" y="101102"/>
                </a:lnTo>
                <a:lnTo>
                  <a:pt x="102660" y="94782"/>
                </a:lnTo>
                <a:lnTo>
                  <a:pt x="105586" y="91763"/>
                </a:lnTo>
                <a:lnTo>
                  <a:pt x="107537" y="88798"/>
                </a:lnTo>
                <a:lnTo>
                  <a:pt x="108838" y="85868"/>
                </a:lnTo>
                <a:lnTo>
                  <a:pt x="109705" y="82963"/>
                </a:lnTo>
                <a:lnTo>
                  <a:pt x="110283" y="79121"/>
                </a:lnTo>
                <a:lnTo>
                  <a:pt x="110669" y="74655"/>
                </a:lnTo>
                <a:lnTo>
                  <a:pt x="110926" y="69773"/>
                </a:lnTo>
                <a:lnTo>
                  <a:pt x="110145" y="65565"/>
                </a:lnTo>
                <a:lnTo>
                  <a:pt x="108671" y="61808"/>
                </a:lnTo>
                <a:lnTo>
                  <a:pt x="106737" y="58350"/>
                </a:lnTo>
                <a:lnTo>
                  <a:pt x="104494" y="55093"/>
                </a:lnTo>
                <a:lnTo>
                  <a:pt x="102047" y="51968"/>
                </a:lnTo>
                <a:lnTo>
                  <a:pt x="99463" y="48933"/>
                </a:lnTo>
                <a:lnTo>
                  <a:pt x="96788" y="45957"/>
                </a:lnTo>
                <a:lnTo>
                  <a:pt x="91275" y="40111"/>
                </a:lnTo>
                <a:lnTo>
                  <a:pt x="87519" y="37218"/>
                </a:lnTo>
                <a:lnTo>
                  <a:pt x="83110" y="34337"/>
                </a:lnTo>
                <a:lnTo>
                  <a:pt x="78265" y="31464"/>
                </a:lnTo>
                <a:lnTo>
                  <a:pt x="74084" y="29548"/>
                </a:lnTo>
                <a:lnTo>
                  <a:pt x="70343" y="28272"/>
                </a:lnTo>
                <a:lnTo>
                  <a:pt x="66897" y="27420"/>
                </a:lnTo>
                <a:lnTo>
                  <a:pt x="62694" y="25900"/>
                </a:lnTo>
                <a:lnTo>
                  <a:pt x="57988" y="23934"/>
                </a:lnTo>
                <a:lnTo>
                  <a:pt x="52945" y="21671"/>
                </a:lnTo>
                <a:lnTo>
                  <a:pt x="48630" y="22067"/>
                </a:lnTo>
                <a:lnTo>
                  <a:pt x="44802" y="24237"/>
                </a:lnTo>
                <a:lnTo>
                  <a:pt x="41297" y="27588"/>
                </a:lnTo>
                <a:lnTo>
                  <a:pt x="38008" y="29822"/>
                </a:lnTo>
                <a:lnTo>
                  <a:pt x="34863" y="31311"/>
                </a:lnTo>
                <a:lnTo>
                  <a:pt x="31813" y="32304"/>
                </a:lnTo>
                <a:lnTo>
                  <a:pt x="28828" y="32966"/>
                </a:lnTo>
                <a:lnTo>
                  <a:pt x="25885" y="33407"/>
                </a:lnTo>
                <a:lnTo>
                  <a:pt x="18869" y="34116"/>
                </a:lnTo>
                <a:lnTo>
                  <a:pt x="18294" y="35126"/>
                </a:lnTo>
                <a:lnTo>
                  <a:pt x="17654" y="38789"/>
                </a:lnTo>
                <a:lnTo>
                  <a:pt x="17142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1"/>
          <p:cNvSpPr/>
          <p:nvPr/>
        </p:nvSpPr>
        <p:spPr>
          <a:xfrm>
            <a:off x="4760595" y="2065972"/>
            <a:ext cx="25718" cy="154306"/>
          </a:xfrm>
          <a:custGeom>
            <a:avLst/>
            <a:gdLst/>
            <a:ahLst/>
            <a:cxnLst/>
            <a:rect l="0" t="0" r="0" b="0"/>
            <a:pathLst>
              <a:path w="25718" h="154306">
                <a:moveTo>
                  <a:pt x="0" y="0"/>
                </a:moveTo>
                <a:lnTo>
                  <a:pt x="0" y="27781"/>
                </a:lnTo>
                <a:lnTo>
                  <a:pt x="952" y="30903"/>
                </a:lnTo>
                <a:lnTo>
                  <a:pt x="2540" y="33937"/>
                </a:lnTo>
                <a:lnTo>
                  <a:pt x="4550" y="36912"/>
                </a:lnTo>
                <a:lnTo>
                  <a:pt x="5891" y="40801"/>
                </a:lnTo>
                <a:lnTo>
                  <a:pt x="6785" y="45298"/>
                </a:lnTo>
                <a:lnTo>
                  <a:pt x="7381" y="50201"/>
                </a:lnTo>
                <a:lnTo>
                  <a:pt x="7778" y="55375"/>
                </a:lnTo>
                <a:lnTo>
                  <a:pt x="8042" y="60729"/>
                </a:lnTo>
                <a:lnTo>
                  <a:pt x="8337" y="71758"/>
                </a:lnTo>
                <a:lnTo>
                  <a:pt x="8563" y="109789"/>
                </a:lnTo>
                <a:lnTo>
                  <a:pt x="9518" y="114150"/>
                </a:lnTo>
                <a:lnTo>
                  <a:pt x="11108" y="118010"/>
                </a:lnTo>
                <a:lnTo>
                  <a:pt x="13120" y="121536"/>
                </a:lnTo>
                <a:lnTo>
                  <a:pt x="14462" y="124839"/>
                </a:lnTo>
                <a:lnTo>
                  <a:pt x="15356" y="127994"/>
                </a:lnTo>
                <a:lnTo>
                  <a:pt x="16791" y="135349"/>
                </a:lnTo>
                <a:lnTo>
                  <a:pt x="16988" y="138895"/>
                </a:lnTo>
                <a:lnTo>
                  <a:pt x="17135" y="145332"/>
                </a:lnTo>
                <a:lnTo>
                  <a:pt x="18091" y="146418"/>
                </a:lnTo>
                <a:lnTo>
                  <a:pt x="25717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2"/>
          <p:cNvSpPr/>
          <p:nvPr/>
        </p:nvSpPr>
        <p:spPr>
          <a:xfrm>
            <a:off x="4726304" y="202311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"/>
          <p:cNvSpPr/>
          <p:nvPr/>
        </p:nvSpPr>
        <p:spPr>
          <a:xfrm>
            <a:off x="4863465" y="2057400"/>
            <a:ext cx="180023" cy="171301"/>
          </a:xfrm>
          <a:custGeom>
            <a:avLst/>
            <a:gdLst/>
            <a:ahLst/>
            <a:cxnLst/>
            <a:rect l="0" t="0" r="0" b="0"/>
            <a:pathLst>
              <a:path w="180023" h="17130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1" y="20399"/>
                </a:lnTo>
                <a:lnTo>
                  <a:pt x="5891" y="23124"/>
                </a:lnTo>
                <a:lnTo>
                  <a:pt x="6785" y="25894"/>
                </a:lnTo>
                <a:lnTo>
                  <a:pt x="7381" y="28692"/>
                </a:lnTo>
                <a:lnTo>
                  <a:pt x="7778" y="32463"/>
                </a:lnTo>
                <a:lnTo>
                  <a:pt x="8043" y="36882"/>
                </a:lnTo>
                <a:lnTo>
                  <a:pt x="8219" y="41733"/>
                </a:lnTo>
                <a:lnTo>
                  <a:pt x="9289" y="46872"/>
                </a:lnTo>
                <a:lnTo>
                  <a:pt x="10955" y="52203"/>
                </a:lnTo>
                <a:lnTo>
                  <a:pt x="13018" y="57661"/>
                </a:lnTo>
                <a:lnTo>
                  <a:pt x="14394" y="63206"/>
                </a:lnTo>
                <a:lnTo>
                  <a:pt x="15311" y="68807"/>
                </a:lnTo>
                <a:lnTo>
                  <a:pt x="15922" y="74446"/>
                </a:lnTo>
                <a:lnTo>
                  <a:pt x="17282" y="80111"/>
                </a:lnTo>
                <a:lnTo>
                  <a:pt x="19141" y="85792"/>
                </a:lnTo>
                <a:lnTo>
                  <a:pt x="21333" y="91484"/>
                </a:lnTo>
                <a:lnTo>
                  <a:pt x="22794" y="96232"/>
                </a:lnTo>
                <a:lnTo>
                  <a:pt x="23768" y="100350"/>
                </a:lnTo>
                <a:lnTo>
                  <a:pt x="24418" y="104047"/>
                </a:lnTo>
                <a:lnTo>
                  <a:pt x="24851" y="108417"/>
                </a:lnTo>
                <a:lnTo>
                  <a:pt x="25140" y="113235"/>
                </a:lnTo>
                <a:lnTo>
                  <a:pt x="25461" y="122717"/>
                </a:lnTo>
                <a:lnTo>
                  <a:pt x="25683" y="135069"/>
                </a:lnTo>
                <a:lnTo>
                  <a:pt x="25716" y="149875"/>
                </a:lnTo>
                <a:lnTo>
                  <a:pt x="26669" y="150399"/>
                </a:lnTo>
                <a:lnTo>
                  <a:pt x="28257" y="149796"/>
                </a:lnTo>
                <a:lnTo>
                  <a:pt x="33098" y="146535"/>
                </a:lnTo>
                <a:lnTo>
                  <a:pt x="32542" y="146267"/>
                </a:lnTo>
                <a:lnTo>
                  <a:pt x="29386" y="145970"/>
                </a:lnTo>
                <a:lnTo>
                  <a:pt x="28163" y="144938"/>
                </a:lnTo>
                <a:lnTo>
                  <a:pt x="27347" y="143298"/>
                </a:lnTo>
                <a:lnTo>
                  <a:pt x="26804" y="141252"/>
                </a:lnTo>
                <a:lnTo>
                  <a:pt x="26441" y="137983"/>
                </a:lnTo>
                <a:lnTo>
                  <a:pt x="26200" y="133898"/>
                </a:lnTo>
                <a:lnTo>
                  <a:pt x="25932" y="125233"/>
                </a:lnTo>
                <a:lnTo>
                  <a:pt x="25781" y="114046"/>
                </a:lnTo>
                <a:lnTo>
                  <a:pt x="25725" y="92723"/>
                </a:lnTo>
                <a:lnTo>
                  <a:pt x="26675" y="88485"/>
                </a:lnTo>
                <a:lnTo>
                  <a:pt x="28261" y="83755"/>
                </a:lnTo>
                <a:lnTo>
                  <a:pt x="30270" y="78697"/>
                </a:lnTo>
                <a:lnTo>
                  <a:pt x="32562" y="73419"/>
                </a:lnTo>
                <a:lnTo>
                  <a:pt x="37650" y="62476"/>
                </a:lnTo>
                <a:lnTo>
                  <a:pt x="40339" y="57843"/>
                </a:lnTo>
                <a:lnTo>
                  <a:pt x="43085" y="53802"/>
                </a:lnTo>
                <a:lnTo>
                  <a:pt x="45869" y="50155"/>
                </a:lnTo>
                <a:lnTo>
                  <a:pt x="49629" y="46772"/>
                </a:lnTo>
                <a:lnTo>
                  <a:pt x="54041" y="43564"/>
                </a:lnTo>
                <a:lnTo>
                  <a:pt x="58887" y="40472"/>
                </a:lnTo>
                <a:lnTo>
                  <a:pt x="63071" y="37459"/>
                </a:lnTo>
                <a:lnTo>
                  <a:pt x="66812" y="34497"/>
                </a:lnTo>
                <a:lnTo>
                  <a:pt x="70259" y="31571"/>
                </a:lnTo>
                <a:lnTo>
                  <a:pt x="73509" y="28667"/>
                </a:lnTo>
                <a:lnTo>
                  <a:pt x="79660" y="22901"/>
                </a:lnTo>
                <a:lnTo>
                  <a:pt x="83586" y="20982"/>
                </a:lnTo>
                <a:lnTo>
                  <a:pt x="88109" y="19703"/>
                </a:lnTo>
                <a:lnTo>
                  <a:pt x="93030" y="18850"/>
                </a:lnTo>
                <a:lnTo>
                  <a:pt x="97262" y="18282"/>
                </a:lnTo>
                <a:lnTo>
                  <a:pt x="101036" y="17902"/>
                </a:lnTo>
                <a:lnTo>
                  <a:pt x="104505" y="17650"/>
                </a:lnTo>
                <a:lnTo>
                  <a:pt x="107769" y="18434"/>
                </a:lnTo>
                <a:lnTo>
                  <a:pt x="110899" y="19909"/>
                </a:lnTo>
                <a:lnTo>
                  <a:pt x="113937" y="21845"/>
                </a:lnTo>
                <a:lnTo>
                  <a:pt x="116915" y="23136"/>
                </a:lnTo>
                <a:lnTo>
                  <a:pt x="119854" y="23996"/>
                </a:lnTo>
                <a:lnTo>
                  <a:pt x="122765" y="24570"/>
                </a:lnTo>
                <a:lnTo>
                  <a:pt x="125658" y="25905"/>
                </a:lnTo>
                <a:lnTo>
                  <a:pt x="128539" y="27747"/>
                </a:lnTo>
                <a:lnTo>
                  <a:pt x="131413" y="29928"/>
                </a:lnTo>
                <a:lnTo>
                  <a:pt x="133328" y="33287"/>
                </a:lnTo>
                <a:lnTo>
                  <a:pt x="134606" y="37431"/>
                </a:lnTo>
                <a:lnTo>
                  <a:pt x="135457" y="42099"/>
                </a:lnTo>
                <a:lnTo>
                  <a:pt x="136025" y="47116"/>
                </a:lnTo>
                <a:lnTo>
                  <a:pt x="136403" y="52365"/>
                </a:lnTo>
                <a:lnTo>
                  <a:pt x="136655" y="57770"/>
                </a:lnTo>
                <a:lnTo>
                  <a:pt x="136935" y="68855"/>
                </a:lnTo>
                <a:lnTo>
                  <a:pt x="137159" y="148088"/>
                </a:lnTo>
                <a:lnTo>
                  <a:pt x="138112" y="151113"/>
                </a:lnTo>
                <a:lnTo>
                  <a:pt x="139699" y="154082"/>
                </a:lnTo>
                <a:lnTo>
                  <a:pt x="141710" y="157014"/>
                </a:lnTo>
                <a:lnTo>
                  <a:pt x="144003" y="159921"/>
                </a:lnTo>
                <a:lnTo>
                  <a:pt x="146485" y="162811"/>
                </a:lnTo>
                <a:lnTo>
                  <a:pt x="152760" y="169743"/>
                </a:lnTo>
                <a:lnTo>
                  <a:pt x="154227" y="170312"/>
                </a:lnTo>
                <a:lnTo>
                  <a:pt x="158398" y="170944"/>
                </a:lnTo>
                <a:lnTo>
                  <a:pt x="161550" y="171300"/>
                </a:lnTo>
                <a:lnTo>
                  <a:pt x="164827" y="168843"/>
                </a:lnTo>
                <a:lnTo>
                  <a:pt x="167034" y="166854"/>
                </a:lnTo>
                <a:lnTo>
                  <a:pt x="169459" y="165529"/>
                </a:lnTo>
                <a:lnTo>
                  <a:pt x="172027" y="164645"/>
                </a:lnTo>
                <a:lnTo>
                  <a:pt x="180022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4"/>
          <p:cNvSpPr/>
          <p:nvPr/>
        </p:nvSpPr>
        <p:spPr>
          <a:xfrm>
            <a:off x="5103495" y="1937385"/>
            <a:ext cx="248603" cy="299888"/>
          </a:xfrm>
          <a:custGeom>
            <a:avLst/>
            <a:gdLst/>
            <a:ahLst/>
            <a:cxnLst/>
            <a:rect l="0" t="0" r="0" b="0"/>
            <a:pathLst>
              <a:path w="248603" h="299888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1"/>
                </a:lnTo>
                <a:lnTo>
                  <a:pt x="9289" y="14622"/>
                </a:lnTo>
                <a:lnTo>
                  <a:pt x="13018" y="20151"/>
                </a:lnTo>
                <a:lnTo>
                  <a:pt x="15311" y="28323"/>
                </a:lnTo>
                <a:lnTo>
                  <a:pt x="15922" y="33169"/>
                </a:lnTo>
                <a:lnTo>
                  <a:pt x="16329" y="38305"/>
                </a:lnTo>
                <a:lnTo>
                  <a:pt x="16601" y="43634"/>
                </a:lnTo>
                <a:lnTo>
                  <a:pt x="16903" y="54635"/>
                </a:lnTo>
                <a:lnTo>
                  <a:pt x="17135" y="104576"/>
                </a:lnTo>
                <a:lnTo>
                  <a:pt x="16186" y="111627"/>
                </a:lnTo>
                <a:lnTo>
                  <a:pt x="14601" y="118233"/>
                </a:lnTo>
                <a:lnTo>
                  <a:pt x="12591" y="124542"/>
                </a:lnTo>
                <a:lnTo>
                  <a:pt x="11252" y="130653"/>
                </a:lnTo>
                <a:lnTo>
                  <a:pt x="10358" y="136632"/>
                </a:lnTo>
                <a:lnTo>
                  <a:pt x="9763" y="142523"/>
                </a:lnTo>
                <a:lnTo>
                  <a:pt x="9366" y="148355"/>
                </a:lnTo>
                <a:lnTo>
                  <a:pt x="9101" y="154148"/>
                </a:lnTo>
                <a:lnTo>
                  <a:pt x="8925" y="159915"/>
                </a:lnTo>
                <a:lnTo>
                  <a:pt x="9760" y="165665"/>
                </a:lnTo>
                <a:lnTo>
                  <a:pt x="11269" y="171403"/>
                </a:lnTo>
                <a:lnTo>
                  <a:pt x="13227" y="177134"/>
                </a:lnTo>
                <a:lnTo>
                  <a:pt x="15486" y="182859"/>
                </a:lnTo>
                <a:lnTo>
                  <a:pt x="17943" y="188581"/>
                </a:lnTo>
                <a:lnTo>
                  <a:pt x="20534" y="194300"/>
                </a:lnTo>
                <a:lnTo>
                  <a:pt x="22262" y="200019"/>
                </a:lnTo>
                <a:lnTo>
                  <a:pt x="23414" y="205735"/>
                </a:lnTo>
                <a:lnTo>
                  <a:pt x="24182" y="211452"/>
                </a:lnTo>
                <a:lnTo>
                  <a:pt x="27574" y="220343"/>
                </a:lnTo>
                <a:lnTo>
                  <a:pt x="33210" y="228423"/>
                </a:lnTo>
                <a:lnTo>
                  <a:pt x="37380" y="233244"/>
                </a:lnTo>
                <a:lnTo>
                  <a:pt x="42065" y="238363"/>
                </a:lnTo>
                <a:lnTo>
                  <a:pt x="46141" y="243681"/>
                </a:lnTo>
                <a:lnTo>
                  <a:pt x="49810" y="249132"/>
                </a:lnTo>
                <a:lnTo>
                  <a:pt x="53209" y="254670"/>
                </a:lnTo>
                <a:lnTo>
                  <a:pt x="59526" y="263364"/>
                </a:lnTo>
                <a:lnTo>
                  <a:pt x="65508" y="270403"/>
                </a:lnTo>
                <a:lnTo>
                  <a:pt x="71342" y="276706"/>
                </a:lnTo>
                <a:lnTo>
                  <a:pt x="79981" y="285610"/>
                </a:lnTo>
                <a:lnTo>
                  <a:pt x="81895" y="288514"/>
                </a:lnTo>
                <a:lnTo>
                  <a:pt x="84023" y="294281"/>
                </a:lnTo>
                <a:lnTo>
                  <a:pt x="86495" y="296199"/>
                </a:lnTo>
                <a:lnTo>
                  <a:pt x="90048" y="297479"/>
                </a:lnTo>
                <a:lnTo>
                  <a:pt x="94322" y="298332"/>
                </a:lnTo>
                <a:lnTo>
                  <a:pt x="101610" y="299279"/>
                </a:lnTo>
                <a:lnTo>
                  <a:pt x="108025" y="299700"/>
                </a:lnTo>
                <a:lnTo>
                  <a:pt x="114051" y="299887"/>
                </a:lnTo>
                <a:lnTo>
                  <a:pt x="116991" y="298985"/>
                </a:lnTo>
                <a:lnTo>
                  <a:pt x="122798" y="295442"/>
                </a:lnTo>
                <a:lnTo>
                  <a:pt x="126633" y="293163"/>
                </a:lnTo>
                <a:lnTo>
                  <a:pt x="131094" y="290692"/>
                </a:lnTo>
                <a:lnTo>
                  <a:pt x="141131" y="285406"/>
                </a:lnTo>
                <a:lnTo>
                  <a:pt x="185780" y="262876"/>
                </a:lnTo>
                <a:lnTo>
                  <a:pt x="191481" y="259071"/>
                </a:lnTo>
                <a:lnTo>
                  <a:pt x="197186" y="254629"/>
                </a:lnTo>
                <a:lnTo>
                  <a:pt x="202895" y="249762"/>
                </a:lnTo>
                <a:lnTo>
                  <a:pt x="208606" y="245566"/>
                </a:lnTo>
                <a:lnTo>
                  <a:pt x="214318" y="241815"/>
                </a:lnTo>
                <a:lnTo>
                  <a:pt x="220031" y="238363"/>
                </a:lnTo>
                <a:lnTo>
                  <a:pt x="224792" y="235108"/>
                </a:lnTo>
                <a:lnTo>
                  <a:pt x="228919" y="231986"/>
                </a:lnTo>
                <a:lnTo>
                  <a:pt x="232623" y="228952"/>
                </a:lnTo>
                <a:lnTo>
                  <a:pt x="239278" y="220501"/>
                </a:lnTo>
                <a:lnTo>
                  <a:pt x="248602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5"/>
          <p:cNvSpPr/>
          <p:nvPr/>
        </p:nvSpPr>
        <p:spPr>
          <a:xfrm>
            <a:off x="5034915" y="1971813"/>
            <a:ext cx="265748" cy="51298"/>
          </a:xfrm>
          <a:custGeom>
            <a:avLst/>
            <a:gdLst/>
            <a:ahLst/>
            <a:cxnLst/>
            <a:rect l="0" t="0" r="0" b="0"/>
            <a:pathLst>
              <a:path w="265748" h="51298">
                <a:moveTo>
                  <a:pt x="0" y="51297"/>
                </a:moveTo>
                <a:lnTo>
                  <a:pt x="7381" y="43916"/>
                </a:lnTo>
                <a:lnTo>
                  <a:pt x="10583" y="43254"/>
                </a:lnTo>
                <a:lnTo>
                  <a:pt x="12770" y="43077"/>
                </a:lnTo>
                <a:lnTo>
                  <a:pt x="16133" y="42007"/>
                </a:lnTo>
                <a:lnTo>
                  <a:pt x="20280" y="40341"/>
                </a:lnTo>
                <a:lnTo>
                  <a:pt x="24950" y="38278"/>
                </a:lnTo>
                <a:lnTo>
                  <a:pt x="29968" y="36902"/>
                </a:lnTo>
                <a:lnTo>
                  <a:pt x="35219" y="35985"/>
                </a:lnTo>
                <a:lnTo>
                  <a:pt x="40624" y="35374"/>
                </a:lnTo>
                <a:lnTo>
                  <a:pt x="48038" y="34014"/>
                </a:lnTo>
                <a:lnTo>
                  <a:pt x="56790" y="32155"/>
                </a:lnTo>
                <a:lnTo>
                  <a:pt x="66435" y="29963"/>
                </a:lnTo>
                <a:lnTo>
                  <a:pt x="75722" y="28502"/>
                </a:lnTo>
                <a:lnTo>
                  <a:pt x="84771" y="27527"/>
                </a:lnTo>
                <a:lnTo>
                  <a:pt x="93662" y="26878"/>
                </a:lnTo>
                <a:lnTo>
                  <a:pt x="102446" y="25492"/>
                </a:lnTo>
                <a:lnTo>
                  <a:pt x="111160" y="23616"/>
                </a:lnTo>
                <a:lnTo>
                  <a:pt x="119826" y="21413"/>
                </a:lnTo>
                <a:lnTo>
                  <a:pt x="129414" y="19944"/>
                </a:lnTo>
                <a:lnTo>
                  <a:pt x="139616" y="18965"/>
                </a:lnTo>
                <a:lnTo>
                  <a:pt x="150227" y="18312"/>
                </a:lnTo>
                <a:lnTo>
                  <a:pt x="160159" y="16925"/>
                </a:lnTo>
                <a:lnTo>
                  <a:pt x="169638" y="15047"/>
                </a:lnTo>
                <a:lnTo>
                  <a:pt x="178814" y="12843"/>
                </a:lnTo>
                <a:lnTo>
                  <a:pt x="187789" y="10421"/>
                </a:lnTo>
                <a:lnTo>
                  <a:pt x="205382" y="5189"/>
                </a:lnTo>
                <a:lnTo>
                  <a:pt x="212168" y="3413"/>
                </a:lnTo>
                <a:lnTo>
                  <a:pt x="217645" y="2230"/>
                </a:lnTo>
                <a:lnTo>
                  <a:pt x="222249" y="1440"/>
                </a:lnTo>
                <a:lnTo>
                  <a:pt x="227224" y="914"/>
                </a:lnTo>
                <a:lnTo>
                  <a:pt x="232445" y="563"/>
                </a:lnTo>
                <a:lnTo>
                  <a:pt x="237830" y="329"/>
                </a:lnTo>
                <a:lnTo>
                  <a:pt x="248895" y="69"/>
                </a:lnTo>
                <a:lnTo>
                  <a:pt x="254512" y="0"/>
                </a:lnTo>
                <a:lnTo>
                  <a:pt x="258257" y="906"/>
                </a:lnTo>
                <a:lnTo>
                  <a:pt x="260754" y="2463"/>
                </a:lnTo>
                <a:lnTo>
                  <a:pt x="265747" y="84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6"/>
          <p:cNvSpPr/>
          <p:nvPr/>
        </p:nvSpPr>
        <p:spPr>
          <a:xfrm>
            <a:off x="4400591" y="3411886"/>
            <a:ext cx="573814" cy="467724"/>
          </a:xfrm>
          <a:custGeom>
            <a:avLst/>
            <a:gdLst/>
            <a:ahLst/>
            <a:cxnLst/>
            <a:rect l="0" t="0" r="0" b="0"/>
            <a:pathLst>
              <a:path w="573814" h="467724">
                <a:moveTo>
                  <a:pt x="394293" y="25686"/>
                </a:moveTo>
                <a:lnTo>
                  <a:pt x="381523" y="25686"/>
                </a:lnTo>
                <a:lnTo>
                  <a:pt x="379112" y="24734"/>
                </a:lnTo>
                <a:lnTo>
                  <a:pt x="371168" y="19795"/>
                </a:lnTo>
                <a:lnTo>
                  <a:pt x="357411" y="15103"/>
                </a:lnTo>
                <a:lnTo>
                  <a:pt x="348374" y="11458"/>
                </a:lnTo>
                <a:lnTo>
                  <a:pt x="337931" y="9405"/>
                </a:lnTo>
                <a:lnTo>
                  <a:pt x="323329" y="8712"/>
                </a:lnTo>
                <a:lnTo>
                  <a:pt x="318409" y="8655"/>
                </a:lnTo>
                <a:lnTo>
                  <a:pt x="307862" y="6051"/>
                </a:lnTo>
                <a:lnTo>
                  <a:pt x="296825" y="2672"/>
                </a:lnTo>
                <a:lnTo>
                  <a:pt x="279900" y="770"/>
                </a:lnTo>
                <a:lnTo>
                  <a:pt x="263774" y="206"/>
                </a:lnTo>
                <a:lnTo>
                  <a:pt x="246768" y="16"/>
                </a:lnTo>
                <a:lnTo>
                  <a:pt x="241651" y="0"/>
                </a:lnTo>
                <a:lnTo>
                  <a:pt x="230885" y="2523"/>
                </a:lnTo>
                <a:lnTo>
                  <a:pt x="219750" y="5867"/>
                </a:lnTo>
                <a:lnTo>
                  <a:pt x="202771" y="8701"/>
                </a:lnTo>
                <a:lnTo>
                  <a:pt x="185675" y="15150"/>
                </a:lnTo>
                <a:lnTo>
                  <a:pt x="168545" y="23093"/>
                </a:lnTo>
                <a:lnTo>
                  <a:pt x="139975" y="37151"/>
                </a:lnTo>
                <a:lnTo>
                  <a:pt x="122831" y="50249"/>
                </a:lnTo>
                <a:lnTo>
                  <a:pt x="111401" y="60733"/>
                </a:lnTo>
                <a:lnTo>
                  <a:pt x="100923" y="71743"/>
                </a:lnTo>
                <a:lnTo>
                  <a:pt x="93092" y="82985"/>
                </a:lnTo>
                <a:lnTo>
                  <a:pt x="78777" y="104576"/>
                </a:lnTo>
                <a:lnTo>
                  <a:pt x="68009" y="118216"/>
                </a:lnTo>
                <a:lnTo>
                  <a:pt x="56873" y="131581"/>
                </a:lnTo>
                <a:lnTo>
                  <a:pt x="51236" y="139145"/>
                </a:lnTo>
                <a:lnTo>
                  <a:pt x="45574" y="147045"/>
                </a:lnTo>
                <a:lnTo>
                  <a:pt x="36742" y="160904"/>
                </a:lnTo>
                <a:lnTo>
                  <a:pt x="29642" y="174366"/>
                </a:lnTo>
                <a:lnTo>
                  <a:pt x="26415" y="181955"/>
                </a:lnTo>
                <a:lnTo>
                  <a:pt x="23311" y="189873"/>
                </a:lnTo>
                <a:lnTo>
                  <a:pt x="19862" y="203751"/>
                </a:lnTo>
                <a:lnTo>
                  <a:pt x="17377" y="216268"/>
                </a:lnTo>
                <a:lnTo>
                  <a:pt x="13098" y="228182"/>
                </a:lnTo>
                <a:lnTo>
                  <a:pt x="8021" y="239827"/>
                </a:lnTo>
                <a:lnTo>
                  <a:pt x="5333" y="245599"/>
                </a:lnTo>
                <a:lnTo>
                  <a:pt x="2348" y="259633"/>
                </a:lnTo>
                <a:lnTo>
                  <a:pt x="1551" y="267375"/>
                </a:lnTo>
                <a:lnTo>
                  <a:pt x="666" y="281059"/>
                </a:lnTo>
                <a:lnTo>
                  <a:pt x="273" y="293490"/>
                </a:lnTo>
                <a:lnTo>
                  <a:pt x="0" y="322761"/>
                </a:lnTo>
                <a:lnTo>
                  <a:pt x="2517" y="334249"/>
                </a:lnTo>
                <a:lnTo>
                  <a:pt x="6811" y="345705"/>
                </a:lnTo>
                <a:lnTo>
                  <a:pt x="11894" y="357147"/>
                </a:lnTo>
                <a:lnTo>
                  <a:pt x="20111" y="369748"/>
                </a:lnTo>
                <a:lnTo>
                  <a:pt x="31421" y="388430"/>
                </a:lnTo>
                <a:lnTo>
                  <a:pt x="42827" y="402280"/>
                </a:lnTo>
                <a:lnTo>
                  <a:pt x="45682" y="405337"/>
                </a:lnTo>
                <a:lnTo>
                  <a:pt x="58803" y="414188"/>
                </a:lnTo>
                <a:lnTo>
                  <a:pt x="74755" y="422844"/>
                </a:lnTo>
                <a:lnTo>
                  <a:pt x="92273" y="434302"/>
                </a:lnTo>
                <a:lnTo>
                  <a:pt x="105757" y="440021"/>
                </a:lnTo>
                <a:lnTo>
                  <a:pt x="125915" y="451453"/>
                </a:lnTo>
                <a:lnTo>
                  <a:pt x="139759" y="457168"/>
                </a:lnTo>
                <a:lnTo>
                  <a:pt x="152897" y="460343"/>
                </a:lnTo>
                <a:lnTo>
                  <a:pt x="165086" y="461755"/>
                </a:lnTo>
                <a:lnTo>
                  <a:pt x="182659" y="463502"/>
                </a:lnTo>
                <a:lnTo>
                  <a:pt x="194189" y="467286"/>
                </a:lnTo>
                <a:lnTo>
                  <a:pt x="199930" y="467723"/>
                </a:lnTo>
                <a:lnTo>
                  <a:pt x="211390" y="465670"/>
                </a:lnTo>
                <a:lnTo>
                  <a:pt x="225373" y="464122"/>
                </a:lnTo>
                <a:lnTo>
                  <a:pt x="240160" y="463434"/>
                </a:lnTo>
                <a:lnTo>
                  <a:pt x="253082" y="463128"/>
                </a:lnTo>
                <a:lnTo>
                  <a:pt x="265175" y="460452"/>
                </a:lnTo>
                <a:lnTo>
                  <a:pt x="293012" y="450973"/>
                </a:lnTo>
                <a:lnTo>
                  <a:pt x="306735" y="448065"/>
                </a:lnTo>
                <a:lnTo>
                  <a:pt x="319184" y="445820"/>
                </a:lnTo>
                <a:lnTo>
                  <a:pt x="331067" y="441648"/>
                </a:lnTo>
                <a:lnTo>
                  <a:pt x="345237" y="434078"/>
                </a:lnTo>
                <a:lnTo>
                  <a:pt x="360108" y="425316"/>
                </a:lnTo>
                <a:lnTo>
                  <a:pt x="373068" y="418247"/>
                </a:lnTo>
                <a:lnTo>
                  <a:pt x="385177" y="409390"/>
                </a:lnTo>
                <a:lnTo>
                  <a:pt x="396909" y="399104"/>
                </a:lnTo>
                <a:lnTo>
                  <a:pt x="408474" y="388182"/>
                </a:lnTo>
                <a:lnTo>
                  <a:pt x="425694" y="375874"/>
                </a:lnTo>
                <a:lnTo>
                  <a:pt x="447412" y="361644"/>
                </a:lnTo>
                <a:lnTo>
                  <a:pt x="461082" y="350895"/>
                </a:lnTo>
                <a:lnTo>
                  <a:pt x="467394" y="345362"/>
                </a:lnTo>
                <a:lnTo>
                  <a:pt x="476948" y="331595"/>
                </a:lnTo>
                <a:lnTo>
                  <a:pt x="480829" y="323923"/>
                </a:lnTo>
                <a:lnTo>
                  <a:pt x="490221" y="312858"/>
                </a:lnTo>
                <a:lnTo>
                  <a:pt x="495393" y="308574"/>
                </a:lnTo>
                <a:lnTo>
                  <a:pt x="503679" y="296194"/>
                </a:lnTo>
                <a:lnTo>
                  <a:pt x="511489" y="282119"/>
                </a:lnTo>
                <a:lnTo>
                  <a:pt x="525644" y="263486"/>
                </a:lnTo>
                <a:lnTo>
                  <a:pt x="532999" y="251707"/>
                </a:lnTo>
                <a:lnTo>
                  <a:pt x="539443" y="240122"/>
                </a:lnTo>
                <a:lnTo>
                  <a:pt x="548426" y="222890"/>
                </a:lnTo>
                <a:lnTo>
                  <a:pt x="554237" y="210487"/>
                </a:lnTo>
                <a:lnTo>
                  <a:pt x="557120" y="203180"/>
                </a:lnTo>
                <a:lnTo>
                  <a:pt x="559994" y="195450"/>
                </a:lnTo>
                <a:lnTo>
                  <a:pt x="565728" y="181782"/>
                </a:lnTo>
                <a:lnTo>
                  <a:pt x="568591" y="175470"/>
                </a:lnTo>
                <a:lnTo>
                  <a:pt x="570500" y="168405"/>
                </a:lnTo>
                <a:lnTo>
                  <a:pt x="571772" y="160837"/>
                </a:lnTo>
                <a:lnTo>
                  <a:pt x="572620" y="152934"/>
                </a:lnTo>
                <a:lnTo>
                  <a:pt x="573562" y="139073"/>
                </a:lnTo>
                <a:lnTo>
                  <a:pt x="573813" y="132710"/>
                </a:lnTo>
                <a:lnTo>
                  <a:pt x="571553" y="120560"/>
                </a:lnTo>
                <a:lnTo>
                  <a:pt x="568325" y="108809"/>
                </a:lnTo>
                <a:lnTo>
                  <a:pt x="566891" y="97237"/>
                </a:lnTo>
                <a:lnTo>
                  <a:pt x="563713" y="88284"/>
                </a:lnTo>
                <a:lnTo>
                  <a:pt x="556570" y="75349"/>
                </a:lnTo>
                <a:lnTo>
                  <a:pt x="545622" y="53911"/>
                </a:lnTo>
                <a:lnTo>
                  <a:pt x="537433" y="45216"/>
                </a:lnTo>
                <a:lnTo>
                  <a:pt x="522113" y="32425"/>
                </a:lnTo>
                <a:lnTo>
                  <a:pt x="516654" y="27321"/>
                </a:lnTo>
                <a:lnTo>
                  <a:pt x="502968" y="19110"/>
                </a:lnTo>
                <a:lnTo>
                  <a:pt x="487361" y="13239"/>
                </a:lnTo>
                <a:lnTo>
                  <a:pt x="470899" y="10629"/>
                </a:lnTo>
                <a:lnTo>
                  <a:pt x="454058" y="9469"/>
                </a:lnTo>
                <a:lnTo>
                  <a:pt x="445567" y="9160"/>
                </a:lnTo>
                <a:lnTo>
                  <a:pt x="415412" y="8724"/>
                </a:lnTo>
                <a:lnTo>
                  <a:pt x="292750" y="8542"/>
                </a:lnTo>
                <a:lnTo>
                  <a:pt x="274868" y="11082"/>
                </a:lnTo>
                <a:lnTo>
                  <a:pt x="257395" y="14433"/>
                </a:lnTo>
                <a:lnTo>
                  <a:pt x="240105" y="15922"/>
                </a:lnTo>
                <a:lnTo>
                  <a:pt x="225435" y="16584"/>
                </a:lnTo>
                <a:lnTo>
                  <a:pt x="212565" y="17831"/>
                </a:lnTo>
                <a:lnTo>
                  <a:pt x="196515" y="22935"/>
                </a:lnTo>
                <a:lnTo>
                  <a:pt x="188554" y="25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"/>
          <p:cNvSpPr/>
          <p:nvPr/>
        </p:nvSpPr>
        <p:spPr>
          <a:xfrm>
            <a:off x="7169585" y="3309027"/>
            <a:ext cx="505648" cy="462860"/>
          </a:xfrm>
          <a:custGeom>
            <a:avLst/>
            <a:gdLst/>
            <a:ahLst/>
            <a:cxnLst/>
            <a:rect l="0" t="0" r="0" b="0"/>
            <a:pathLst>
              <a:path w="505648" h="462860">
                <a:moveTo>
                  <a:pt x="334209" y="34248"/>
                </a:moveTo>
                <a:lnTo>
                  <a:pt x="329658" y="29697"/>
                </a:lnTo>
                <a:lnTo>
                  <a:pt x="327365" y="28356"/>
                </a:lnTo>
                <a:lnTo>
                  <a:pt x="318609" y="26028"/>
                </a:lnTo>
                <a:lnTo>
                  <a:pt x="305269" y="13774"/>
                </a:lnTo>
                <a:lnTo>
                  <a:pt x="296953" y="5533"/>
                </a:lnTo>
                <a:lnTo>
                  <a:pt x="293180" y="3675"/>
                </a:lnTo>
                <a:lnTo>
                  <a:pt x="283907" y="1610"/>
                </a:lnTo>
                <a:lnTo>
                  <a:pt x="273435" y="692"/>
                </a:lnTo>
                <a:lnTo>
                  <a:pt x="262431" y="284"/>
                </a:lnTo>
                <a:lnTo>
                  <a:pt x="239845" y="22"/>
                </a:lnTo>
                <a:lnTo>
                  <a:pt x="234153" y="0"/>
                </a:lnTo>
                <a:lnTo>
                  <a:pt x="222747" y="2516"/>
                </a:lnTo>
                <a:lnTo>
                  <a:pt x="211328" y="5857"/>
                </a:lnTo>
                <a:lnTo>
                  <a:pt x="199903" y="7342"/>
                </a:lnTo>
                <a:lnTo>
                  <a:pt x="188475" y="10542"/>
                </a:lnTo>
                <a:lnTo>
                  <a:pt x="177046" y="15139"/>
                </a:lnTo>
                <a:lnTo>
                  <a:pt x="165616" y="20358"/>
                </a:lnTo>
                <a:lnTo>
                  <a:pt x="154187" y="28392"/>
                </a:lnTo>
                <a:lnTo>
                  <a:pt x="141805" y="37360"/>
                </a:lnTo>
                <a:lnTo>
                  <a:pt x="126776" y="44521"/>
                </a:lnTo>
                <a:lnTo>
                  <a:pt x="113112" y="50879"/>
                </a:lnTo>
                <a:lnTo>
                  <a:pt x="100689" y="57832"/>
                </a:lnTo>
                <a:lnTo>
                  <a:pt x="88818" y="67272"/>
                </a:lnTo>
                <a:lnTo>
                  <a:pt x="77192" y="77818"/>
                </a:lnTo>
                <a:lnTo>
                  <a:pt x="71424" y="83297"/>
                </a:lnTo>
                <a:lnTo>
                  <a:pt x="67579" y="89807"/>
                </a:lnTo>
                <a:lnTo>
                  <a:pt x="65016" y="97005"/>
                </a:lnTo>
                <a:lnTo>
                  <a:pt x="63307" y="104661"/>
                </a:lnTo>
                <a:lnTo>
                  <a:pt x="56328" y="118247"/>
                </a:lnTo>
                <a:lnTo>
                  <a:pt x="46877" y="131588"/>
                </a:lnTo>
                <a:lnTo>
                  <a:pt x="36326" y="147043"/>
                </a:lnTo>
                <a:lnTo>
                  <a:pt x="27827" y="160896"/>
                </a:lnTo>
                <a:lnTo>
                  <a:pt x="20875" y="174356"/>
                </a:lnTo>
                <a:lnTo>
                  <a:pt x="17687" y="181945"/>
                </a:lnTo>
                <a:lnTo>
                  <a:pt x="14610" y="189863"/>
                </a:lnTo>
                <a:lnTo>
                  <a:pt x="12558" y="197999"/>
                </a:lnTo>
                <a:lnTo>
                  <a:pt x="11190" y="206280"/>
                </a:lnTo>
                <a:lnTo>
                  <a:pt x="10279" y="214659"/>
                </a:lnTo>
                <a:lnTo>
                  <a:pt x="6725" y="229048"/>
                </a:lnTo>
                <a:lnTo>
                  <a:pt x="2923" y="242746"/>
                </a:lnTo>
                <a:lnTo>
                  <a:pt x="1910" y="250399"/>
                </a:lnTo>
                <a:lnTo>
                  <a:pt x="1234" y="258358"/>
                </a:lnTo>
                <a:lnTo>
                  <a:pt x="784" y="266522"/>
                </a:lnTo>
                <a:lnTo>
                  <a:pt x="283" y="283213"/>
                </a:lnTo>
                <a:lnTo>
                  <a:pt x="0" y="304124"/>
                </a:lnTo>
                <a:lnTo>
                  <a:pt x="2474" y="316435"/>
                </a:lnTo>
                <a:lnTo>
                  <a:pt x="6749" y="328257"/>
                </a:lnTo>
                <a:lnTo>
                  <a:pt x="11824" y="339861"/>
                </a:lnTo>
                <a:lnTo>
                  <a:pt x="17255" y="353908"/>
                </a:lnTo>
                <a:lnTo>
                  <a:pt x="20037" y="361655"/>
                </a:lnTo>
                <a:lnTo>
                  <a:pt x="25667" y="375342"/>
                </a:lnTo>
                <a:lnTo>
                  <a:pt x="28502" y="381659"/>
                </a:lnTo>
                <a:lnTo>
                  <a:pt x="32297" y="386822"/>
                </a:lnTo>
                <a:lnTo>
                  <a:pt x="45787" y="399593"/>
                </a:lnTo>
                <a:lnTo>
                  <a:pt x="52987" y="409666"/>
                </a:lnTo>
                <a:lnTo>
                  <a:pt x="61902" y="417953"/>
                </a:lnTo>
                <a:lnTo>
                  <a:pt x="77631" y="427973"/>
                </a:lnTo>
                <a:lnTo>
                  <a:pt x="88730" y="434027"/>
                </a:lnTo>
                <a:lnTo>
                  <a:pt x="111377" y="445674"/>
                </a:lnTo>
                <a:lnTo>
                  <a:pt x="134195" y="457147"/>
                </a:lnTo>
                <a:lnTo>
                  <a:pt x="148159" y="460328"/>
                </a:lnTo>
                <a:lnTo>
                  <a:pt x="162938" y="461742"/>
                </a:lnTo>
                <a:lnTo>
                  <a:pt x="175856" y="462370"/>
                </a:lnTo>
                <a:lnTo>
                  <a:pt x="190488" y="462649"/>
                </a:lnTo>
                <a:lnTo>
                  <a:pt x="248602" y="462859"/>
                </a:lnTo>
                <a:lnTo>
                  <a:pt x="263142" y="460327"/>
                </a:lnTo>
                <a:lnTo>
                  <a:pt x="276906" y="456026"/>
                </a:lnTo>
                <a:lnTo>
                  <a:pt x="292549" y="450940"/>
                </a:lnTo>
                <a:lnTo>
                  <a:pt x="306487" y="448044"/>
                </a:lnTo>
                <a:lnTo>
                  <a:pt x="312870" y="447272"/>
                </a:lnTo>
                <a:lnTo>
                  <a:pt x="327583" y="441334"/>
                </a:lnTo>
                <a:lnTo>
                  <a:pt x="335507" y="437083"/>
                </a:lnTo>
                <a:lnTo>
                  <a:pt x="343647" y="433297"/>
                </a:lnTo>
                <a:lnTo>
                  <a:pt x="351931" y="429821"/>
                </a:lnTo>
                <a:lnTo>
                  <a:pt x="360311" y="426551"/>
                </a:lnTo>
                <a:lnTo>
                  <a:pt x="374703" y="417837"/>
                </a:lnTo>
                <a:lnTo>
                  <a:pt x="388401" y="408567"/>
                </a:lnTo>
                <a:lnTo>
                  <a:pt x="404015" y="401272"/>
                </a:lnTo>
                <a:lnTo>
                  <a:pt x="417940" y="392314"/>
                </a:lnTo>
                <a:lnTo>
                  <a:pt x="430478" y="381984"/>
                </a:lnTo>
                <a:lnTo>
                  <a:pt x="442401" y="371042"/>
                </a:lnTo>
                <a:lnTo>
                  <a:pt x="459823" y="354172"/>
                </a:lnTo>
                <a:lnTo>
                  <a:pt x="468778" y="342806"/>
                </a:lnTo>
                <a:lnTo>
                  <a:pt x="475933" y="331405"/>
                </a:lnTo>
                <a:lnTo>
                  <a:pt x="482289" y="319987"/>
                </a:lnTo>
                <a:lnTo>
                  <a:pt x="491221" y="302850"/>
                </a:lnTo>
                <a:lnTo>
                  <a:pt x="499900" y="285707"/>
                </a:lnTo>
                <a:lnTo>
                  <a:pt x="503100" y="274277"/>
                </a:lnTo>
                <a:lnTo>
                  <a:pt x="504522" y="262848"/>
                </a:lnTo>
                <a:lnTo>
                  <a:pt x="505154" y="251418"/>
                </a:lnTo>
                <a:lnTo>
                  <a:pt x="505435" y="237448"/>
                </a:lnTo>
                <a:lnTo>
                  <a:pt x="505647" y="191763"/>
                </a:lnTo>
                <a:lnTo>
                  <a:pt x="503114" y="180137"/>
                </a:lnTo>
                <a:lnTo>
                  <a:pt x="498813" y="168620"/>
                </a:lnTo>
                <a:lnTo>
                  <a:pt x="493727" y="157151"/>
                </a:lnTo>
                <a:lnTo>
                  <a:pt x="488291" y="143164"/>
                </a:lnTo>
                <a:lnTo>
                  <a:pt x="485508" y="135434"/>
                </a:lnTo>
                <a:lnTo>
                  <a:pt x="480796" y="129327"/>
                </a:lnTo>
                <a:lnTo>
                  <a:pt x="467939" y="120003"/>
                </a:lnTo>
                <a:lnTo>
                  <a:pt x="455240" y="110144"/>
                </a:lnTo>
                <a:lnTo>
                  <a:pt x="443246" y="99412"/>
                </a:lnTo>
                <a:lnTo>
                  <a:pt x="431565" y="88292"/>
                </a:lnTo>
                <a:lnTo>
                  <a:pt x="420024" y="79540"/>
                </a:lnTo>
                <a:lnTo>
                  <a:pt x="400276" y="66718"/>
                </a:lnTo>
                <a:lnTo>
                  <a:pt x="385480" y="57251"/>
                </a:lnTo>
                <a:lnTo>
                  <a:pt x="372554" y="49869"/>
                </a:lnTo>
                <a:lnTo>
                  <a:pt x="357919" y="45953"/>
                </a:lnTo>
                <a:lnTo>
                  <a:pt x="350016" y="44909"/>
                </a:lnTo>
                <a:lnTo>
                  <a:pt x="341889" y="43260"/>
                </a:lnTo>
                <a:lnTo>
                  <a:pt x="333615" y="41208"/>
                </a:lnTo>
                <a:lnTo>
                  <a:pt x="325241" y="38888"/>
                </a:lnTo>
                <a:lnTo>
                  <a:pt x="316799" y="37341"/>
                </a:lnTo>
                <a:lnTo>
                  <a:pt x="308315" y="36310"/>
                </a:lnTo>
                <a:lnTo>
                  <a:pt x="299802" y="35623"/>
                </a:lnTo>
                <a:lnTo>
                  <a:pt x="285263" y="34859"/>
                </a:lnTo>
                <a:lnTo>
                  <a:pt x="271498" y="34519"/>
                </a:lnTo>
                <a:lnTo>
                  <a:pt x="235535" y="34284"/>
                </a:lnTo>
                <a:lnTo>
                  <a:pt x="230326" y="35224"/>
                </a:lnTo>
                <a:lnTo>
                  <a:pt x="225902" y="36804"/>
                </a:lnTo>
                <a:lnTo>
                  <a:pt x="214195" y="428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"/>
          <p:cNvSpPr/>
          <p:nvPr/>
        </p:nvSpPr>
        <p:spPr>
          <a:xfrm>
            <a:off x="6183634" y="5203521"/>
            <a:ext cx="418737" cy="522792"/>
          </a:xfrm>
          <a:custGeom>
            <a:avLst/>
            <a:gdLst/>
            <a:ahLst/>
            <a:cxnLst/>
            <a:rect l="0" t="0" r="0" b="0"/>
            <a:pathLst>
              <a:path w="418737" h="522792">
                <a:moveTo>
                  <a:pt x="351468" y="17131"/>
                </a:moveTo>
                <a:lnTo>
                  <a:pt x="330230" y="17131"/>
                </a:lnTo>
                <a:lnTo>
                  <a:pt x="327784" y="16179"/>
                </a:lnTo>
                <a:lnTo>
                  <a:pt x="322527" y="12581"/>
                </a:lnTo>
                <a:lnTo>
                  <a:pt x="314475" y="10346"/>
                </a:lnTo>
                <a:lnTo>
                  <a:pt x="301772" y="9088"/>
                </a:lnTo>
                <a:lnTo>
                  <a:pt x="289436" y="8715"/>
                </a:lnTo>
                <a:lnTo>
                  <a:pt x="272752" y="8589"/>
                </a:lnTo>
                <a:lnTo>
                  <a:pt x="263778" y="11113"/>
                </a:lnTo>
                <a:lnTo>
                  <a:pt x="253440" y="14457"/>
                </a:lnTo>
                <a:lnTo>
                  <a:pt x="242495" y="15942"/>
                </a:lnTo>
                <a:lnTo>
                  <a:pt x="231281" y="16603"/>
                </a:lnTo>
                <a:lnTo>
                  <a:pt x="219946" y="16896"/>
                </a:lnTo>
                <a:lnTo>
                  <a:pt x="208559" y="17027"/>
                </a:lnTo>
                <a:lnTo>
                  <a:pt x="197148" y="19625"/>
                </a:lnTo>
                <a:lnTo>
                  <a:pt x="185726" y="23002"/>
                </a:lnTo>
                <a:lnTo>
                  <a:pt x="174300" y="24503"/>
                </a:lnTo>
                <a:lnTo>
                  <a:pt x="162872" y="27710"/>
                </a:lnTo>
                <a:lnTo>
                  <a:pt x="151443" y="32310"/>
                </a:lnTo>
                <a:lnTo>
                  <a:pt x="140013" y="37530"/>
                </a:lnTo>
                <a:lnTo>
                  <a:pt x="117153" y="48642"/>
                </a:lnTo>
                <a:lnTo>
                  <a:pt x="105723" y="54313"/>
                </a:lnTo>
                <a:lnTo>
                  <a:pt x="94293" y="62549"/>
                </a:lnTo>
                <a:lnTo>
                  <a:pt x="82863" y="71607"/>
                </a:lnTo>
                <a:lnTo>
                  <a:pt x="71433" y="78808"/>
                </a:lnTo>
                <a:lnTo>
                  <a:pt x="62543" y="87723"/>
                </a:lnTo>
                <a:lnTo>
                  <a:pt x="55417" y="98988"/>
                </a:lnTo>
                <a:lnTo>
                  <a:pt x="49075" y="113519"/>
                </a:lnTo>
                <a:lnTo>
                  <a:pt x="40541" y="126963"/>
                </a:lnTo>
                <a:lnTo>
                  <a:pt x="31351" y="140240"/>
                </a:lnTo>
                <a:lnTo>
                  <a:pt x="24091" y="155666"/>
                </a:lnTo>
                <a:lnTo>
                  <a:pt x="20822" y="163780"/>
                </a:lnTo>
                <a:lnTo>
                  <a:pt x="14650" y="180416"/>
                </a:lnTo>
                <a:lnTo>
                  <a:pt x="5819" y="205847"/>
                </a:lnTo>
                <a:lnTo>
                  <a:pt x="3878" y="215331"/>
                </a:lnTo>
                <a:lnTo>
                  <a:pt x="2584" y="225465"/>
                </a:lnTo>
                <a:lnTo>
                  <a:pt x="1721" y="236030"/>
                </a:lnTo>
                <a:lnTo>
                  <a:pt x="1146" y="245932"/>
                </a:lnTo>
                <a:lnTo>
                  <a:pt x="507" y="264552"/>
                </a:lnTo>
                <a:lnTo>
                  <a:pt x="97" y="299790"/>
                </a:lnTo>
                <a:lnTo>
                  <a:pt x="0" y="364044"/>
                </a:lnTo>
                <a:lnTo>
                  <a:pt x="2538" y="378959"/>
                </a:lnTo>
                <a:lnTo>
                  <a:pt x="6840" y="394161"/>
                </a:lnTo>
                <a:lnTo>
                  <a:pt x="11928" y="407268"/>
                </a:lnTo>
                <a:lnTo>
                  <a:pt x="14824" y="421983"/>
                </a:lnTo>
                <a:lnTo>
                  <a:pt x="15596" y="429907"/>
                </a:lnTo>
                <a:lnTo>
                  <a:pt x="18016" y="436143"/>
                </a:lnTo>
                <a:lnTo>
                  <a:pt x="21534" y="441252"/>
                </a:lnTo>
                <a:lnTo>
                  <a:pt x="40868" y="460847"/>
                </a:lnTo>
                <a:lnTo>
                  <a:pt x="49277" y="471831"/>
                </a:lnTo>
                <a:lnTo>
                  <a:pt x="52852" y="477427"/>
                </a:lnTo>
                <a:lnTo>
                  <a:pt x="61905" y="486185"/>
                </a:lnTo>
                <a:lnTo>
                  <a:pt x="71326" y="493252"/>
                </a:lnTo>
                <a:lnTo>
                  <a:pt x="82937" y="502586"/>
                </a:lnTo>
                <a:lnTo>
                  <a:pt x="92739" y="508479"/>
                </a:lnTo>
                <a:lnTo>
                  <a:pt x="103445" y="511733"/>
                </a:lnTo>
                <a:lnTo>
                  <a:pt x="114553" y="514131"/>
                </a:lnTo>
                <a:lnTo>
                  <a:pt x="125840" y="518373"/>
                </a:lnTo>
                <a:lnTo>
                  <a:pt x="132470" y="519885"/>
                </a:lnTo>
                <a:lnTo>
                  <a:pt x="139747" y="520893"/>
                </a:lnTo>
                <a:lnTo>
                  <a:pt x="147455" y="521565"/>
                </a:lnTo>
                <a:lnTo>
                  <a:pt x="154500" y="522013"/>
                </a:lnTo>
                <a:lnTo>
                  <a:pt x="167406" y="522510"/>
                </a:lnTo>
                <a:lnTo>
                  <a:pt x="185383" y="522791"/>
                </a:lnTo>
                <a:lnTo>
                  <a:pt x="192167" y="521878"/>
                </a:lnTo>
                <a:lnTo>
                  <a:pt x="199547" y="520317"/>
                </a:lnTo>
                <a:lnTo>
                  <a:pt x="207325" y="518323"/>
                </a:lnTo>
                <a:lnTo>
                  <a:pt x="214415" y="516994"/>
                </a:lnTo>
                <a:lnTo>
                  <a:pt x="227373" y="515517"/>
                </a:lnTo>
                <a:lnTo>
                  <a:pt x="239482" y="512321"/>
                </a:lnTo>
                <a:lnTo>
                  <a:pt x="251214" y="507726"/>
                </a:lnTo>
                <a:lnTo>
                  <a:pt x="262779" y="502508"/>
                </a:lnTo>
                <a:lnTo>
                  <a:pt x="279999" y="494216"/>
                </a:lnTo>
                <a:lnTo>
                  <a:pt x="291446" y="486027"/>
                </a:lnTo>
                <a:lnTo>
                  <a:pt x="302885" y="476989"/>
                </a:lnTo>
                <a:lnTo>
                  <a:pt x="314318" y="469798"/>
                </a:lnTo>
                <a:lnTo>
                  <a:pt x="325750" y="460886"/>
                </a:lnTo>
                <a:lnTo>
                  <a:pt x="336227" y="450576"/>
                </a:lnTo>
                <a:lnTo>
                  <a:pt x="348433" y="434061"/>
                </a:lnTo>
                <a:lnTo>
                  <a:pt x="358375" y="422778"/>
                </a:lnTo>
                <a:lnTo>
                  <a:pt x="366603" y="408874"/>
                </a:lnTo>
                <a:lnTo>
                  <a:pt x="374387" y="394121"/>
                </a:lnTo>
                <a:lnTo>
                  <a:pt x="384196" y="381215"/>
                </a:lnTo>
                <a:lnTo>
                  <a:pt x="392367" y="366589"/>
                </a:lnTo>
                <a:lnTo>
                  <a:pt x="398220" y="350564"/>
                </a:lnTo>
                <a:lnTo>
                  <a:pt x="399781" y="342289"/>
                </a:lnTo>
                <a:lnTo>
                  <a:pt x="400823" y="333916"/>
                </a:lnTo>
                <a:lnTo>
                  <a:pt x="402468" y="325476"/>
                </a:lnTo>
                <a:lnTo>
                  <a:pt x="404518" y="316992"/>
                </a:lnTo>
                <a:lnTo>
                  <a:pt x="406838" y="308478"/>
                </a:lnTo>
                <a:lnTo>
                  <a:pt x="408383" y="299945"/>
                </a:lnTo>
                <a:lnTo>
                  <a:pt x="409414" y="291399"/>
                </a:lnTo>
                <a:lnTo>
                  <a:pt x="410102" y="282844"/>
                </a:lnTo>
                <a:lnTo>
                  <a:pt x="411512" y="274283"/>
                </a:lnTo>
                <a:lnTo>
                  <a:pt x="413405" y="265718"/>
                </a:lnTo>
                <a:lnTo>
                  <a:pt x="417095" y="249534"/>
                </a:lnTo>
                <a:lnTo>
                  <a:pt x="418736" y="235991"/>
                </a:lnTo>
                <a:lnTo>
                  <a:pt x="418221" y="227808"/>
                </a:lnTo>
                <a:lnTo>
                  <a:pt x="416925" y="218543"/>
                </a:lnTo>
                <a:lnTo>
                  <a:pt x="415108" y="208555"/>
                </a:lnTo>
                <a:lnTo>
                  <a:pt x="413898" y="199040"/>
                </a:lnTo>
                <a:lnTo>
                  <a:pt x="413090" y="189838"/>
                </a:lnTo>
                <a:lnTo>
                  <a:pt x="412552" y="180847"/>
                </a:lnTo>
                <a:lnTo>
                  <a:pt x="409414" y="165776"/>
                </a:lnTo>
                <a:lnTo>
                  <a:pt x="399639" y="136028"/>
                </a:lnTo>
                <a:lnTo>
                  <a:pt x="395964" y="127828"/>
                </a:lnTo>
                <a:lnTo>
                  <a:pt x="391610" y="119504"/>
                </a:lnTo>
                <a:lnTo>
                  <a:pt x="382644" y="103588"/>
                </a:lnTo>
                <a:lnTo>
                  <a:pt x="375484" y="90164"/>
                </a:lnTo>
                <a:lnTo>
                  <a:pt x="366098" y="71896"/>
                </a:lnTo>
                <a:lnTo>
                  <a:pt x="357653" y="60204"/>
                </a:lnTo>
                <a:lnTo>
                  <a:pt x="347550" y="48657"/>
                </a:lnTo>
                <a:lnTo>
                  <a:pt x="336709" y="37175"/>
                </a:lnTo>
                <a:lnTo>
                  <a:pt x="325541" y="28262"/>
                </a:lnTo>
                <a:lnTo>
                  <a:pt x="313275" y="21126"/>
                </a:lnTo>
                <a:lnTo>
                  <a:pt x="306003" y="17889"/>
                </a:lnTo>
                <a:lnTo>
                  <a:pt x="298299" y="14779"/>
                </a:lnTo>
                <a:lnTo>
                  <a:pt x="287197" y="8783"/>
                </a:lnTo>
                <a:lnTo>
                  <a:pt x="282903" y="5851"/>
                </a:lnTo>
                <a:lnTo>
                  <a:pt x="270512" y="2593"/>
                </a:lnTo>
                <a:lnTo>
                  <a:pt x="263208" y="1724"/>
                </a:lnTo>
                <a:lnTo>
                  <a:pt x="256433" y="1145"/>
                </a:lnTo>
                <a:lnTo>
                  <a:pt x="243825" y="501"/>
                </a:lnTo>
                <a:lnTo>
                  <a:pt x="229332" y="215"/>
                </a:lnTo>
                <a:lnTo>
                  <a:pt x="175873" y="0"/>
                </a:lnTo>
                <a:lnTo>
                  <a:pt x="163570" y="2532"/>
                </a:lnTo>
                <a:lnTo>
                  <a:pt x="151753" y="6833"/>
                </a:lnTo>
                <a:lnTo>
                  <a:pt x="140151" y="11919"/>
                </a:lnTo>
                <a:lnTo>
                  <a:pt x="131184" y="17354"/>
                </a:lnTo>
                <a:lnTo>
                  <a:pt x="120011" y="257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9"/>
          <p:cNvSpPr/>
          <p:nvPr/>
        </p:nvSpPr>
        <p:spPr>
          <a:xfrm>
            <a:off x="1640204" y="2486025"/>
            <a:ext cx="68581" cy="445771"/>
          </a:xfrm>
          <a:custGeom>
            <a:avLst/>
            <a:gdLst/>
            <a:ahLst/>
            <a:cxnLst/>
            <a:rect l="0" t="0" r="0" b="0"/>
            <a:pathLst>
              <a:path w="68581" h="445771">
                <a:moveTo>
                  <a:pt x="0" y="0"/>
                </a:moveTo>
                <a:lnTo>
                  <a:pt x="0" y="96358"/>
                </a:lnTo>
                <a:lnTo>
                  <a:pt x="953" y="103291"/>
                </a:lnTo>
                <a:lnTo>
                  <a:pt x="2540" y="109818"/>
                </a:lnTo>
                <a:lnTo>
                  <a:pt x="11932" y="138532"/>
                </a:lnTo>
                <a:lnTo>
                  <a:pt x="13670" y="145695"/>
                </a:lnTo>
                <a:lnTo>
                  <a:pt x="15601" y="158733"/>
                </a:lnTo>
                <a:lnTo>
                  <a:pt x="16116" y="165829"/>
                </a:lnTo>
                <a:lnTo>
                  <a:pt x="16459" y="173418"/>
                </a:lnTo>
                <a:lnTo>
                  <a:pt x="16840" y="189469"/>
                </a:lnTo>
                <a:lnTo>
                  <a:pt x="17010" y="206128"/>
                </a:lnTo>
                <a:lnTo>
                  <a:pt x="18007" y="214571"/>
                </a:lnTo>
                <a:lnTo>
                  <a:pt x="19625" y="223057"/>
                </a:lnTo>
                <a:lnTo>
                  <a:pt x="21656" y="231572"/>
                </a:lnTo>
                <a:lnTo>
                  <a:pt x="23010" y="240107"/>
                </a:lnTo>
                <a:lnTo>
                  <a:pt x="23913" y="248653"/>
                </a:lnTo>
                <a:lnTo>
                  <a:pt x="24514" y="257209"/>
                </a:lnTo>
                <a:lnTo>
                  <a:pt x="24916" y="265770"/>
                </a:lnTo>
                <a:lnTo>
                  <a:pt x="25361" y="282902"/>
                </a:lnTo>
                <a:lnTo>
                  <a:pt x="26433" y="290519"/>
                </a:lnTo>
                <a:lnTo>
                  <a:pt x="28099" y="297501"/>
                </a:lnTo>
                <a:lnTo>
                  <a:pt x="37618" y="326947"/>
                </a:lnTo>
                <a:lnTo>
                  <a:pt x="39366" y="334170"/>
                </a:lnTo>
                <a:lnTo>
                  <a:pt x="41309" y="347275"/>
                </a:lnTo>
                <a:lnTo>
                  <a:pt x="42779" y="353436"/>
                </a:lnTo>
                <a:lnTo>
                  <a:pt x="44712" y="359449"/>
                </a:lnTo>
                <a:lnTo>
                  <a:pt x="46954" y="365363"/>
                </a:lnTo>
                <a:lnTo>
                  <a:pt x="48447" y="370257"/>
                </a:lnTo>
                <a:lnTo>
                  <a:pt x="50107" y="378236"/>
                </a:lnTo>
                <a:lnTo>
                  <a:pt x="51503" y="382650"/>
                </a:lnTo>
                <a:lnTo>
                  <a:pt x="53385" y="387497"/>
                </a:lnTo>
                <a:lnTo>
                  <a:pt x="55593" y="392634"/>
                </a:lnTo>
                <a:lnTo>
                  <a:pt x="57065" y="397963"/>
                </a:lnTo>
                <a:lnTo>
                  <a:pt x="58700" y="408965"/>
                </a:lnTo>
                <a:lnTo>
                  <a:pt x="59620" y="421318"/>
                </a:lnTo>
                <a:lnTo>
                  <a:pt x="59893" y="431010"/>
                </a:lnTo>
                <a:lnTo>
                  <a:pt x="60884" y="433073"/>
                </a:lnTo>
                <a:lnTo>
                  <a:pt x="62497" y="434448"/>
                </a:lnTo>
                <a:lnTo>
                  <a:pt x="64525" y="435364"/>
                </a:lnTo>
                <a:lnTo>
                  <a:pt x="65877" y="436928"/>
                </a:lnTo>
                <a:lnTo>
                  <a:pt x="66778" y="438922"/>
                </a:lnTo>
                <a:lnTo>
                  <a:pt x="68580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0"/>
          <p:cNvSpPr/>
          <p:nvPr/>
        </p:nvSpPr>
        <p:spPr>
          <a:xfrm>
            <a:off x="1547099" y="2520678"/>
            <a:ext cx="409669" cy="316820"/>
          </a:xfrm>
          <a:custGeom>
            <a:avLst/>
            <a:gdLst/>
            <a:ahLst/>
            <a:cxnLst/>
            <a:rect l="0" t="0" r="0" b="0"/>
            <a:pathLst>
              <a:path w="409669" h="316820">
                <a:moveTo>
                  <a:pt x="7380" y="25354"/>
                </a:moveTo>
                <a:lnTo>
                  <a:pt x="0" y="25354"/>
                </a:lnTo>
                <a:lnTo>
                  <a:pt x="3712" y="25354"/>
                </a:lnTo>
                <a:lnTo>
                  <a:pt x="5887" y="24401"/>
                </a:lnTo>
                <a:lnTo>
                  <a:pt x="10844" y="20803"/>
                </a:lnTo>
                <a:lnTo>
                  <a:pt x="14452" y="19463"/>
                </a:lnTo>
                <a:lnTo>
                  <a:pt x="23541" y="17973"/>
                </a:lnTo>
                <a:lnTo>
                  <a:pt x="33930" y="14771"/>
                </a:lnTo>
                <a:lnTo>
                  <a:pt x="44898" y="11125"/>
                </a:lnTo>
                <a:lnTo>
                  <a:pt x="56122" y="9505"/>
                </a:lnTo>
                <a:lnTo>
                  <a:pt x="63688" y="9073"/>
                </a:lnTo>
                <a:lnTo>
                  <a:pt x="82254" y="8593"/>
                </a:lnTo>
                <a:lnTo>
                  <a:pt x="91586" y="7513"/>
                </a:lnTo>
                <a:lnTo>
                  <a:pt x="100665" y="5840"/>
                </a:lnTo>
                <a:lnTo>
                  <a:pt x="109575" y="3772"/>
                </a:lnTo>
                <a:lnTo>
                  <a:pt x="118373" y="2393"/>
                </a:lnTo>
                <a:lnTo>
                  <a:pt x="127095" y="1475"/>
                </a:lnTo>
                <a:lnTo>
                  <a:pt x="135768" y="862"/>
                </a:lnTo>
                <a:lnTo>
                  <a:pt x="145360" y="453"/>
                </a:lnTo>
                <a:lnTo>
                  <a:pt x="166177" y="0"/>
                </a:lnTo>
                <a:lnTo>
                  <a:pt x="176110" y="831"/>
                </a:lnTo>
                <a:lnTo>
                  <a:pt x="185589" y="2338"/>
                </a:lnTo>
                <a:lnTo>
                  <a:pt x="194766" y="4295"/>
                </a:lnTo>
                <a:lnTo>
                  <a:pt x="203742" y="5600"/>
                </a:lnTo>
                <a:lnTo>
                  <a:pt x="212583" y="6470"/>
                </a:lnTo>
                <a:lnTo>
                  <a:pt x="221335" y="7049"/>
                </a:lnTo>
                <a:lnTo>
                  <a:pt x="230979" y="8388"/>
                </a:lnTo>
                <a:lnTo>
                  <a:pt x="241219" y="10234"/>
                </a:lnTo>
                <a:lnTo>
                  <a:pt x="251855" y="12416"/>
                </a:lnTo>
                <a:lnTo>
                  <a:pt x="260851" y="15776"/>
                </a:lnTo>
                <a:lnTo>
                  <a:pt x="268753" y="19921"/>
                </a:lnTo>
                <a:lnTo>
                  <a:pt x="275927" y="24590"/>
                </a:lnTo>
                <a:lnTo>
                  <a:pt x="284519" y="28654"/>
                </a:lnTo>
                <a:lnTo>
                  <a:pt x="294057" y="32317"/>
                </a:lnTo>
                <a:lnTo>
                  <a:pt x="304225" y="35711"/>
                </a:lnTo>
                <a:lnTo>
                  <a:pt x="312910" y="39879"/>
                </a:lnTo>
                <a:lnTo>
                  <a:pt x="320604" y="44562"/>
                </a:lnTo>
                <a:lnTo>
                  <a:pt x="327639" y="49589"/>
                </a:lnTo>
                <a:lnTo>
                  <a:pt x="334233" y="53894"/>
                </a:lnTo>
                <a:lnTo>
                  <a:pt x="346641" y="61216"/>
                </a:lnTo>
                <a:lnTo>
                  <a:pt x="358506" y="70185"/>
                </a:lnTo>
                <a:lnTo>
                  <a:pt x="364336" y="75244"/>
                </a:lnTo>
                <a:lnTo>
                  <a:pt x="369176" y="80521"/>
                </a:lnTo>
                <a:lnTo>
                  <a:pt x="373355" y="85945"/>
                </a:lnTo>
                <a:lnTo>
                  <a:pt x="377094" y="91466"/>
                </a:lnTo>
                <a:lnTo>
                  <a:pt x="381491" y="97051"/>
                </a:lnTo>
                <a:lnTo>
                  <a:pt x="386327" y="102679"/>
                </a:lnTo>
                <a:lnTo>
                  <a:pt x="391457" y="108337"/>
                </a:lnTo>
                <a:lnTo>
                  <a:pt x="395829" y="114966"/>
                </a:lnTo>
                <a:lnTo>
                  <a:pt x="399696" y="122243"/>
                </a:lnTo>
                <a:lnTo>
                  <a:pt x="403227" y="129951"/>
                </a:lnTo>
                <a:lnTo>
                  <a:pt x="405581" y="136996"/>
                </a:lnTo>
                <a:lnTo>
                  <a:pt x="407150" y="143597"/>
                </a:lnTo>
                <a:lnTo>
                  <a:pt x="408195" y="149902"/>
                </a:lnTo>
                <a:lnTo>
                  <a:pt x="408893" y="156011"/>
                </a:lnTo>
                <a:lnTo>
                  <a:pt x="409358" y="161989"/>
                </a:lnTo>
                <a:lnTo>
                  <a:pt x="409668" y="167879"/>
                </a:lnTo>
                <a:lnTo>
                  <a:pt x="408922" y="173711"/>
                </a:lnTo>
                <a:lnTo>
                  <a:pt x="407472" y="179503"/>
                </a:lnTo>
                <a:lnTo>
                  <a:pt x="405554" y="185270"/>
                </a:lnTo>
                <a:lnTo>
                  <a:pt x="404274" y="191020"/>
                </a:lnTo>
                <a:lnTo>
                  <a:pt x="403421" y="196758"/>
                </a:lnTo>
                <a:lnTo>
                  <a:pt x="402853" y="202488"/>
                </a:lnTo>
                <a:lnTo>
                  <a:pt x="400568" y="208214"/>
                </a:lnTo>
                <a:lnTo>
                  <a:pt x="397141" y="213935"/>
                </a:lnTo>
                <a:lnTo>
                  <a:pt x="392951" y="219655"/>
                </a:lnTo>
                <a:lnTo>
                  <a:pt x="389205" y="225373"/>
                </a:lnTo>
                <a:lnTo>
                  <a:pt x="385755" y="231090"/>
                </a:lnTo>
                <a:lnTo>
                  <a:pt x="382503" y="236806"/>
                </a:lnTo>
                <a:lnTo>
                  <a:pt x="376349" y="248238"/>
                </a:lnTo>
                <a:lnTo>
                  <a:pt x="373375" y="253953"/>
                </a:lnTo>
                <a:lnTo>
                  <a:pt x="364990" y="262844"/>
                </a:lnTo>
                <a:lnTo>
                  <a:pt x="354913" y="269970"/>
                </a:lnTo>
                <a:lnTo>
                  <a:pt x="344084" y="276312"/>
                </a:lnTo>
                <a:lnTo>
                  <a:pt x="332922" y="282306"/>
                </a:lnTo>
                <a:lnTo>
                  <a:pt x="320658" y="288145"/>
                </a:lnTo>
                <a:lnTo>
                  <a:pt x="313387" y="291036"/>
                </a:lnTo>
                <a:lnTo>
                  <a:pt x="305682" y="293915"/>
                </a:lnTo>
                <a:lnTo>
                  <a:pt x="298641" y="296787"/>
                </a:lnTo>
                <a:lnTo>
                  <a:pt x="292042" y="299654"/>
                </a:lnTo>
                <a:lnTo>
                  <a:pt x="285737" y="302519"/>
                </a:lnTo>
                <a:lnTo>
                  <a:pt x="278676" y="304428"/>
                </a:lnTo>
                <a:lnTo>
                  <a:pt x="271112" y="305701"/>
                </a:lnTo>
                <a:lnTo>
                  <a:pt x="263212" y="306550"/>
                </a:lnTo>
                <a:lnTo>
                  <a:pt x="256039" y="308068"/>
                </a:lnTo>
                <a:lnTo>
                  <a:pt x="249353" y="310032"/>
                </a:lnTo>
                <a:lnTo>
                  <a:pt x="236844" y="313803"/>
                </a:lnTo>
                <a:lnTo>
                  <a:pt x="224934" y="315479"/>
                </a:lnTo>
                <a:lnTo>
                  <a:pt x="213291" y="316223"/>
                </a:lnTo>
                <a:lnTo>
                  <a:pt x="201766" y="316554"/>
                </a:lnTo>
                <a:lnTo>
                  <a:pt x="167905" y="316809"/>
                </a:lnTo>
                <a:lnTo>
                  <a:pt x="127876" y="316819"/>
                </a:lnTo>
                <a:lnTo>
                  <a:pt x="135968" y="3168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1"/>
          <p:cNvSpPr/>
          <p:nvPr/>
        </p:nvSpPr>
        <p:spPr>
          <a:xfrm>
            <a:off x="1683067" y="28374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2"/>
          <p:cNvSpPr/>
          <p:nvPr/>
        </p:nvSpPr>
        <p:spPr>
          <a:xfrm>
            <a:off x="2128851" y="2511785"/>
            <a:ext cx="428612" cy="281612"/>
          </a:xfrm>
          <a:custGeom>
            <a:avLst/>
            <a:gdLst/>
            <a:ahLst/>
            <a:cxnLst/>
            <a:rect l="0" t="0" r="0" b="0"/>
            <a:pathLst>
              <a:path w="428612" h="281612">
                <a:moveTo>
                  <a:pt x="248588" y="34247"/>
                </a:moveTo>
                <a:lnTo>
                  <a:pt x="248588" y="26866"/>
                </a:lnTo>
                <a:lnTo>
                  <a:pt x="242697" y="19066"/>
                </a:lnTo>
                <a:lnTo>
                  <a:pt x="239858" y="11122"/>
                </a:lnTo>
                <a:lnTo>
                  <a:pt x="235818" y="5554"/>
                </a:lnTo>
                <a:lnTo>
                  <a:pt x="233407" y="3689"/>
                </a:lnTo>
                <a:lnTo>
                  <a:pt x="230848" y="2445"/>
                </a:lnTo>
                <a:lnTo>
                  <a:pt x="228189" y="1616"/>
                </a:lnTo>
                <a:lnTo>
                  <a:pt x="215345" y="449"/>
                </a:lnTo>
                <a:lnTo>
                  <a:pt x="204921" y="176"/>
                </a:lnTo>
                <a:lnTo>
                  <a:pt x="182707" y="0"/>
                </a:lnTo>
                <a:lnTo>
                  <a:pt x="176093" y="938"/>
                </a:lnTo>
                <a:lnTo>
                  <a:pt x="168825" y="2516"/>
                </a:lnTo>
                <a:lnTo>
                  <a:pt x="161123" y="4521"/>
                </a:lnTo>
                <a:lnTo>
                  <a:pt x="154083" y="5857"/>
                </a:lnTo>
                <a:lnTo>
                  <a:pt x="141181" y="7342"/>
                </a:lnTo>
                <a:lnTo>
                  <a:pt x="129097" y="10542"/>
                </a:lnTo>
                <a:lnTo>
                  <a:pt x="117376" y="15139"/>
                </a:lnTo>
                <a:lnTo>
                  <a:pt x="105817" y="20357"/>
                </a:lnTo>
                <a:lnTo>
                  <a:pt x="88599" y="28650"/>
                </a:lnTo>
                <a:lnTo>
                  <a:pt x="71433" y="37139"/>
                </a:lnTo>
                <a:lnTo>
                  <a:pt x="66667" y="40938"/>
                </a:lnTo>
                <a:lnTo>
                  <a:pt x="62538" y="45375"/>
                </a:lnTo>
                <a:lnTo>
                  <a:pt x="58832" y="50238"/>
                </a:lnTo>
                <a:lnTo>
                  <a:pt x="54457" y="55385"/>
                </a:lnTo>
                <a:lnTo>
                  <a:pt x="49635" y="60722"/>
                </a:lnTo>
                <a:lnTo>
                  <a:pt x="44515" y="66184"/>
                </a:lnTo>
                <a:lnTo>
                  <a:pt x="33747" y="74794"/>
                </a:lnTo>
                <a:lnTo>
                  <a:pt x="28208" y="78423"/>
                </a:lnTo>
                <a:lnTo>
                  <a:pt x="23563" y="82748"/>
                </a:lnTo>
                <a:lnTo>
                  <a:pt x="19514" y="87536"/>
                </a:lnTo>
                <a:lnTo>
                  <a:pt x="15862" y="92633"/>
                </a:lnTo>
                <a:lnTo>
                  <a:pt x="12475" y="97936"/>
                </a:lnTo>
                <a:lnTo>
                  <a:pt x="9265" y="103376"/>
                </a:lnTo>
                <a:lnTo>
                  <a:pt x="6172" y="108908"/>
                </a:lnTo>
                <a:lnTo>
                  <a:pt x="4110" y="114501"/>
                </a:lnTo>
                <a:lnTo>
                  <a:pt x="2735" y="120135"/>
                </a:lnTo>
                <a:lnTo>
                  <a:pt x="1819" y="125796"/>
                </a:lnTo>
                <a:lnTo>
                  <a:pt x="1208" y="131474"/>
                </a:lnTo>
                <a:lnTo>
                  <a:pt x="801" y="137165"/>
                </a:lnTo>
                <a:lnTo>
                  <a:pt x="529" y="142864"/>
                </a:lnTo>
                <a:lnTo>
                  <a:pt x="227" y="154276"/>
                </a:lnTo>
                <a:lnTo>
                  <a:pt x="0" y="189717"/>
                </a:lnTo>
                <a:lnTo>
                  <a:pt x="948" y="193139"/>
                </a:lnTo>
                <a:lnTo>
                  <a:pt x="4541" y="199481"/>
                </a:lnTo>
                <a:lnTo>
                  <a:pt x="9313" y="208014"/>
                </a:lnTo>
                <a:lnTo>
                  <a:pt x="11919" y="212957"/>
                </a:lnTo>
                <a:lnTo>
                  <a:pt x="17355" y="220989"/>
                </a:lnTo>
                <a:lnTo>
                  <a:pt x="22945" y="227733"/>
                </a:lnTo>
                <a:lnTo>
                  <a:pt x="28605" y="233906"/>
                </a:lnTo>
                <a:lnTo>
                  <a:pt x="34296" y="242364"/>
                </a:lnTo>
                <a:lnTo>
                  <a:pt x="37147" y="247287"/>
                </a:lnTo>
                <a:lnTo>
                  <a:pt x="45394" y="255297"/>
                </a:lnTo>
                <a:lnTo>
                  <a:pt x="55410" y="262031"/>
                </a:lnTo>
                <a:lnTo>
                  <a:pt x="66211" y="268199"/>
                </a:lnTo>
                <a:lnTo>
                  <a:pt x="72711" y="270225"/>
                </a:lnTo>
                <a:lnTo>
                  <a:pt x="79902" y="271576"/>
                </a:lnTo>
                <a:lnTo>
                  <a:pt x="87553" y="272476"/>
                </a:lnTo>
                <a:lnTo>
                  <a:pt x="94559" y="273076"/>
                </a:lnTo>
                <a:lnTo>
                  <a:pt x="107424" y="273743"/>
                </a:lnTo>
                <a:lnTo>
                  <a:pt x="114474" y="274874"/>
                </a:lnTo>
                <a:lnTo>
                  <a:pt x="122031" y="276580"/>
                </a:lnTo>
                <a:lnTo>
                  <a:pt x="129927" y="278670"/>
                </a:lnTo>
                <a:lnTo>
                  <a:pt x="138048" y="280063"/>
                </a:lnTo>
                <a:lnTo>
                  <a:pt x="146320" y="280992"/>
                </a:lnTo>
                <a:lnTo>
                  <a:pt x="154692" y="281611"/>
                </a:lnTo>
                <a:lnTo>
                  <a:pt x="163131" y="281071"/>
                </a:lnTo>
                <a:lnTo>
                  <a:pt x="171614" y="279759"/>
                </a:lnTo>
                <a:lnTo>
                  <a:pt x="180128" y="277932"/>
                </a:lnTo>
                <a:lnTo>
                  <a:pt x="188660" y="276714"/>
                </a:lnTo>
                <a:lnTo>
                  <a:pt x="197206" y="275901"/>
                </a:lnTo>
                <a:lnTo>
                  <a:pt x="205761" y="275360"/>
                </a:lnTo>
                <a:lnTo>
                  <a:pt x="215275" y="274999"/>
                </a:lnTo>
                <a:lnTo>
                  <a:pt x="236005" y="274598"/>
                </a:lnTo>
                <a:lnTo>
                  <a:pt x="245914" y="273538"/>
                </a:lnTo>
                <a:lnTo>
                  <a:pt x="255378" y="271880"/>
                </a:lnTo>
                <a:lnTo>
                  <a:pt x="264545" y="269821"/>
                </a:lnTo>
                <a:lnTo>
                  <a:pt x="273514" y="268449"/>
                </a:lnTo>
                <a:lnTo>
                  <a:pt x="282350" y="267534"/>
                </a:lnTo>
                <a:lnTo>
                  <a:pt x="291099" y="266925"/>
                </a:lnTo>
                <a:lnTo>
                  <a:pt x="299789" y="265565"/>
                </a:lnTo>
                <a:lnTo>
                  <a:pt x="308439" y="263707"/>
                </a:lnTo>
                <a:lnTo>
                  <a:pt x="317064" y="261515"/>
                </a:lnTo>
                <a:lnTo>
                  <a:pt x="325671" y="260054"/>
                </a:lnTo>
                <a:lnTo>
                  <a:pt x="334267" y="259080"/>
                </a:lnTo>
                <a:lnTo>
                  <a:pt x="342855" y="258431"/>
                </a:lnTo>
                <a:lnTo>
                  <a:pt x="350486" y="257045"/>
                </a:lnTo>
                <a:lnTo>
                  <a:pt x="357477" y="255169"/>
                </a:lnTo>
                <a:lnTo>
                  <a:pt x="370326" y="251497"/>
                </a:lnTo>
                <a:lnTo>
                  <a:pt x="382386" y="249865"/>
                </a:lnTo>
                <a:lnTo>
                  <a:pt x="394097" y="246600"/>
                </a:lnTo>
                <a:lnTo>
                  <a:pt x="404699" y="242926"/>
                </a:lnTo>
                <a:lnTo>
                  <a:pt x="416023" y="240858"/>
                </a:lnTo>
                <a:lnTo>
                  <a:pt x="422381" y="240374"/>
                </a:lnTo>
                <a:lnTo>
                  <a:pt x="424458" y="239293"/>
                </a:lnTo>
                <a:lnTo>
                  <a:pt x="425842" y="237619"/>
                </a:lnTo>
                <a:lnTo>
                  <a:pt x="428611" y="2314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3"/>
          <p:cNvSpPr/>
          <p:nvPr/>
        </p:nvSpPr>
        <p:spPr>
          <a:xfrm>
            <a:off x="1665925" y="2383155"/>
            <a:ext cx="668653" cy="34291"/>
          </a:xfrm>
          <a:custGeom>
            <a:avLst/>
            <a:gdLst/>
            <a:ahLst/>
            <a:cxnLst/>
            <a:rect l="0" t="0" r="0" b="0"/>
            <a:pathLst>
              <a:path w="668653" h="34291">
                <a:moveTo>
                  <a:pt x="8569" y="34290"/>
                </a:moveTo>
                <a:lnTo>
                  <a:pt x="1189" y="34290"/>
                </a:lnTo>
                <a:lnTo>
                  <a:pt x="791" y="33337"/>
                </a:lnTo>
                <a:lnTo>
                  <a:pt x="526" y="31750"/>
                </a:lnTo>
                <a:lnTo>
                  <a:pt x="28" y="26070"/>
                </a:lnTo>
                <a:lnTo>
                  <a:pt x="0" y="33129"/>
                </a:lnTo>
                <a:lnTo>
                  <a:pt x="951" y="33516"/>
                </a:lnTo>
                <a:lnTo>
                  <a:pt x="9680" y="34222"/>
                </a:lnTo>
                <a:lnTo>
                  <a:pt x="36909" y="34287"/>
                </a:lnTo>
                <a:lnTo>
                  <a:pt x="41750" y="33335"/>
                </a:lnTo>
                <a:lnTo>
                  <a:pt x="47835" y="31748"/>
                </a:lnTo>
                <a:lnTo>
                  <a:pt x="54749" y="29738"/>
                </a:lnTo>
                <a:lnTo>
                  <a:pt x="61263" y="28397"/>
                </a:lnTo>
                <a:lnTo>
                  <a:pt x="67511" y="27504"/>
                </a:lnTo>
                <a:lnTo>
                  <a:pt x="80486" y="26511"/>
                </a:lnTo>
                <a:lnTo>
                  <a:pt x="95777" y="26070"/>
                </a:lnTo>
                <a:lnTo>
                  <a:pt x="102903" y="25000"/>
                </a:lnTo>
                <a:lnTo>
                  <a:pt x="109558" y="23334"/>
                </a:lnTo>
                <a:lnTo>
                  <a:pt x="115900" y="21271"/>
                </a:lnTo>
                <a:lnTo>
                  <a:pt x="122986" y="19895"/>
                </a:lnTo>
                <a:lnTo>
                  <a:pt x="130567" y="18978"/>
                </a:lnTo>
                <a:lnTo>
                  <a:pt x="146611" y="17960"/>
                </a:lnTo>
                <a:lnTo>
                  <a:pt x="163266" y="17507"/>
                </a:lnTo>
                <a:lnTo>
                  <a:pt x="188708" y="17252"/>
                </a:lnTo>
                <a:lnTo>
                  <a:pt x="197242" y="16264"/>
                </a:lnTo>
                <a:lnTo>
                  <a:pt x="205789" y="14652"/>
                </a:lnTo>
                <a:lnTo>
                  <a:pt x="214344" y="12626"/>
                </a:lnTo>
                <a:lnTo>
                  <a:pt x="223857" y="11275"/>
                </a:lnTo>
                <a:lnTo>
                  <a:pt x="234010" y="10374"/>
                </a:lnTo>
                <a:lnTo>
                  <a:pt x="254498" y="9373"/>
                </a:lnTo>
                <a:lnTo>
                  <a:pt x="273128" y="8928"/>
                </a:lnTo>
                <a:lnTo>
                  <a:pt x="631272" y="8572"/>
                </a:lnTo>
                <a:lnTo>
                  <a:pt x="636112" y="7620"/>
                </a:lnTo>
                <a:lnTo>
                  <a:pt x="640291" y="6032"/>
                </a:lnTo>
                <a:lnTo>
                  <a:pt x="644030" y="4021"/>
                </a:lnTo>
                <a:lnTo>
                  <a:pt x="647475" y="2680"/>
                </a:lnTo>
                <a:lnTo>
                  <a:pt x="650724" y="1787"/>
                </a:lnTo>
                <a:lnTo>
                  <a:pt x="656874" y="794"/>
                </a:lnTo>
                <a:lnTo>
                  <a:pt x="66865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4"/>
          <p:cNvSpPr/>
          <p:nvPr/>
        </p:nvSpPr>
        <p:spPr>
          <a:xfrm>
            <a:off x="1674602" y="3137535"/>
            <a:ext cx="197061" cy="178787"/>
          </a:xfrm>
          <a:custGeom>
            <a:avLst/>
            <a:gdLst/>
            <a:ahLst/>
            <a:cxnLst/>
            <a:rect l="0" t="0" r="0" b="0"/>
            <a:pathLst>
              <a:path w="197061" h="178787">
                <a:moveTo>
                  <a:pt x="17037" y="8572"/>
                </a:moveTo>
                <a:lnTo>
                  <a:pt x="8818" y="352"/>
                </a:lnTo>
                <a:lnTo>
                  <a:pt x="4019" y="104"/>
                </a:lnTo>
                <a:lnTo>
                  <a:pt x="0" y="2"/>
                </a:lnTo>
                <a:lnTo>
                  <a:pt x="4475" y="0"/>
                </a:lnTo>
                <a:lnTo>
                  <a:pt x="5805" y="953"/>
                </a:lnTo>
                <a:lnTo>
                  <a:pt x="6692" y="2540"/>
                </a:lnTo>
                <a:lnTo>
                  <a:pt x="8115" y="7380"/>
                </a:lnTo>
                <a:lnTo>
                  <a:pt x="12912" y="12770"/>
                </a:lnTo>
                <a:lnTo>
                  <a:pt x="20366" y="20399"/>
                </a:lnTo>
                <a:lnTo>
                  <a:pt x="22114" y="23124"/>
                </a:lnTo>
                <a:lnTo>
                  <a:pt x="24056" y="28692"/>
                </a:lnTo>
                <a:lnTo>
                  <a:pt x="25527" y="31510"/>
                </a:lnTo>
                <a:lnTo>
                  <a:pt x="27459" y="34342"/>
                </a:lnTo>
                <a:lnTo>
                  <a:pt x="29700" y="37182"/>
                </a:lnTo>
                <a:lnTo>
                  <a:pt x="31194" y="40028"/>
                </a:lnTo>
                <a:lnTo>
                  <a:pt x="32190" y="42878"/>
                </a:lnTo>
                <a:lnTo>
                  <a:pt x="32855" y="45730"/>
                </a:lnTo>
                <a:lnTo>
                  <a:pt x="34250" y="49537"/>
                </a:lnTo>
                <a:lnTo>
                  <a:pt x="36132" y="53979"/>
                </a:lnTo>
                <a:lnTo>
                  <a:pt x="38340" y="58846"/>
                </a:lnTo>
                <a:lnTo>
                  <a:pt x="40764" y="63043"/>
                </a:lnTo>
                <a:lnTo>
                  <a:pt x="43333" y="66794"/>
                </a:lnTo>
                <a:lnTo>
                  <a:pt x="45998" y="70247"/>
                </a:lnTo>
                <a:lnTo>
                  <a:pt x="48727" y="74453"/>
                </a:lnTo>
                <a:lnTo>
                  <a:pt x="51499" y="79163"/>
                </a:lnTo>
                <a:lnTo>
                  <a:pt x="54299" y="84208"/>
                </a:lnTo>
                <a:lnTo>
                  <a:pt x="59951" y="94893"/>
                </a:lnTo>
                <a:lnTo>
                  <a:pt x="71340" y="117275"/>
                </a:lnTo>
                <a:lnTo>
                  <a:pt x="74194" y="121998"/>
                </a:lnTo>
                <a:lnTo>
                  <a:pt x="77049" y="126099"/>
                </a:lnTo>
                <a:lnTo>
                  <a:pt x="79905" y="129786"/>
                </a:lnTo>
                <a:lnTo>
                  <a:pt x="82762" y="133196"/>
                </a:lnTo>
                <a:lnTo>
                  <a:pt x="85619" y="136422"/>
                </a:lnTo>
                <a:lnTo>
                  <a:pt x="91333" y="142547"/>
                </a:lnTo>
                <a:lnTo>
                  <a:pt x="102763" y="154240"/>
                </a:lnTo>
                <a:lnTo>
                  <a:pt x="105620" y="157119"/>
                </a:lnTo>
                <a:lnTo>
                  <a:pt x="107525" y="159991"/>
                </a:lnTo>
                <a:lnTo>
                  <a:pt x="108795" y="162858"/>
                </a:lnTo>
                <a:lnTo>
                  <a:pt x="111186" y="170947"/>
                </a:lnTo>
                <a:lnTo>
                  <a:pt x="115842" y="175851"/>
                </a:lnTo>
                <a:lnTo>
                  <a:pt x="118703" y="178786"/>
                </a:lnTo>
                <a:lnTo>
                  <a:pt x="119104" y="178246"/>
                </a:lnTo>
                <a:lnTo>
                  <a:pt x="119749" y="173074"/>
                </a:lnTo>
                <a:lnTo>
                  <a:pt x="119861" y="169391"/>
                </a:lnTo>
                <a:lnTo>
                  <a:pt x="119876" y="167220"/>
                </a:lnTo>
                <a:lnTo>
                  <a:pt x="120839" y="164820"/>
                </a:lnTo>
                <a:lnTo>
                  <a:pt x="124449" y="159613"/>
                </a:lnTo>
                <a:lnTo>
                  <a:pt x="125793" y="155939"/>
                </a:lnTo>
                <a:lnTo>
                  <a:pt x="126688" y="151584"/>
                </a:lnTo>
                <a:lnTo>
                  <a:pt x="127286" y="146776"/>
                </a:lnTo>
                <a:lnTo>
                  <a:pt x="127684" y="141665"/>
                </a:lnTo>
                <a:lnTo>
                  <a:pt x="127949" y="136353"/>
                </a:lnTo>
                <a:lnTo>
                  <a:pt x="128126" y="130907"/>
                </a:lnTo>
                <a:lnTo>
                  <a:pt x="129197" y="125371"/>
                </a:lnTo>
                <a:lnTo>
                  <a:pt x="130863" y="119776"/>
                </a:lnTo>
                <a:lnTo>
                  <a:pt x="132926" y="114140"/>
                </a:lnTo>
                <a:lnTo>
                  <a:pt x="134301" y="107526"/>
                </a:lnTo>
                <a:lnTo>
                  <a:pt x="135219" y="100259"/>
                </a:lnTo>
                <a:lnTo>
                  <a:pt x="135830" y="92556"/>
                </a:lnTo>
                <a:lnTo>
                  <a:pt x="137190" y="85517"/>
                </a:lnTo>
                <a:lnTo>
                  <a:pt x="139049" y="78918"/>
                </a:lnTo>
                <a:lnTo>
                  <a:pt x="141241" y="72615"/>
                </a:lnTo>
                <a:lnTo>
                  <a:pt x="143655" y="66507"/>
                </a:lnTo>
                <a:lnTo>
                  <a:pt x="146216" y="60531"/>
                </a:lnTo>
                <a:lnTo>
                  <a:pt x="148877" y="54641"/>
                </a:lnTo>
                <a:lnTo>
                  <a:pt x="150650" y="49762"/>
                </a:lnTo>
                <a:lnTo>
                  <a:pt x="151833" y="45557"/>
                </a:lnTo>
                <a:lnTo>
                  <a:pt x="152621" y="41801"/>
                </a:lnTo>
                <a:lnTo>
                  <a:pt x="155051" y="37393"/>
                </a:lnTo>
                <a:lnTo>
                  <a:pt x="158577" y="32548"/>
                </a:lnTo>
                <a:lnTo>
                  <a:pt x="162832" y="27414"/>
                </a:lnTo>
                <a:lnTo>
                  <a:pt x="165669" y="23038"/>
                </a:lnTo>
                <a:lnTo>
                  <a:pt x="167560" y="19169"/>
                </a:lnTo>
                <a:lnTo>
                  <a:pt x="168821" y="15636"/>
                </a:lnTo>
                <a:lnTo>
                  <a:pt x="170614" y="12329"/>
                </a:lnTo>
                <a:lnTo>
                  <a:pt x="172762" y="9172"/>
                </a:lnTo>
                <a:lnTo>
                  <a:pt x="178502" y="1811"/>
                </a:lnTo>
                <a:lnTo>
                  <a:pt x="179925" y="1207"/>
                </a:lnTo>
                <a:lnTo>
                  <a:pt x="185527" y="357"/>
                </a:lnTo>
                <a:lnTo>
                  <a:pt x="187172" y="159"/>
                </a:lnTo>
                <a:lnTo>
                  <a:pt x="187611" y="1058"/>
                </a:lnTo>
                <a:lnTo>
                  <a:pt x="188098" y="4598"/>
                </a:lnTo>
                <a:lnTo>
                  <a:pt x="189180" y="5922"/>
                </a:lnTo>
                <a:lnTo>
                  <a:pt x="190854" y="6806"/>
                </a:lnTo>
                <a:lnTo>
                  <a:pt x="19706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5"/>
          <p:cNvSpPr/>
          <p:nvPr/>
        </p:nvSpPr>
        <p:spPr>
          <a:xfrm>
            <a:off x="1948814" y="3128997"/>
            <a:ext cx="222887" cy="162448"/>
          </a:xfrm>
          <a:custGeom>
            <a:avLst/>
            <a:gdLst/>
            <a:ahLst/>
            <a:cxnLst/>
            <a:rect l="0" t="0" r="0" b="0"/>
            <a:pathLst>
              <a:path w="222887" h="162448">
                <a:moveTo>
                  <a:pt x="0" y="85690"/>
                </a:moveTo>
                <a:lnTo>
                  <a:pt x="0" y="93910"/>
                </a:lnTo>
                <a:lnTo>
                  <a:pt x="6786" y="94216"/>
                </a:lnTo>
                <a:lnTo>
                  <a:pt x="12771" y="94253"/>
                </a:lnTo>
                <a:lnTo>
                  <a:pt x="16134" y="93304"/>
                </a:lnTo>
                <a:lnTo>
                  <a:pt x="20281" y="91719"/>
                </a:lnTo>
                <a:lnTo>
                  <a:pt x="24951" y="89709"/>
                </a:lnTo>
                <a:lnTo>
                  <a:pt x="29017" y="88369"/>
                </a:lnTo>
                <a:lnTo>
                  <a:pt x="32679" y="87476"/>
                </a:lnTo>
                <a:lnTo>
                  <a:pt x="39290" y="86484"/>
                </a:lnTo>
                <a:lnTo>
                  <a:pt x="45402" y="86043"/>
                </a:lnTo>
                <a:lnTo>
                  <a:pt x="48366" y="84973"/>
                </a:lnTo>
                <a:lnTo>
                  <a:pt x="54199" y="81244"/>
                </a:lnTo>
                <a:lnTo>
                  <a:pt x="59966" y="76411"/>
                </a:lnTo>
                <a:lnTo>
                  <a:pt x="62838" y="73789"/>
                </a:lnTo>
                <a:lnTo>
                  <a:pt x="65704" y="72041"/>
                </a:lnTo>
                <a:lnTo>
                  <a:pt x="71430" y="70099"/>
                </a:lnTo>
                <a:lnTo>
                  <a:pt x="77149" y="66696"/>
                </a:lnTo>
                <a:lnTo>
                  <a:pt x="82866" y="62008"/>
                </a:lnTo>
                <a:lnTo>
                  <a:pt x="85724" y="59425"/>
                </a:lnTo>
                <a:lnTo>
                  <a:pt x="91440" y="54014"/>
                </a:lnTo>
                <a:lnTo>
                  <a:pt x="105728" y="39938"/>
                </a:lnTo>
                <a:lnTo>
                  <a:pt x="107633" y="37091"/>
                </a:lnTo>
                <a:lnTo>
                  <a:pt x="108903" y="34241"/>
                </a:lnTo>
                <a:lnTo>
                  <a:pt x="109750" y="31388"/>
                </a:lnTo>
                <a:lnTo>
                  <a:pt x="111267" y="28534"/>
                </a:lnTo>
                <a:lnTo>
                  <a:pt x="113230" y="25678"/>
                </a:lnTo>
                <a:lnTo>
                  <a:pt x="115492" y="22822"/>
                </a:lnTo>
                <a:lnTo>
                  <a:pt x="116047" y="19966"/>
                </a:lnTo>
                <a:lnTo>
                  <a:pt x="115465" y="17109"/>
                </a:lnTo>
                <a:lnTo>
                  <a:pt x="112237" y="10231"/>
                </a:lnTo>
                <a:lnTo>
                  <a:pt x="111796" y="6750"/>
                </a:lnTo>
                <a:lnTo>
                  <a:pt x="111678" y="4488"/>
                </a:lnTo>
                <a:lnTo>
                  <a:pt x="110647" y="2981"/>
                </a:lnTo>
                <a:lnTo>
                  <a:pt x="109008" y="1976"/>
                </a:lnTo>
                <a:lnTo>
                  <a:pt x="104646" y="859"/>
                </a:lnTo>
                <a:lnTo>
                  <a:pt x="99532" y="362"/>
                </a:lnTo>
                <a:lnTo>
                  <a:pt x="94084" y="142"/>
                </a:lnTo>
                <a:lnTo>
                  <a:pt x="85662" y="17"/>
                </a:lnTo>
                <a:lnTo>
                  <a:pt x="82826" y="0"/>
                </a:lnTo>
                <a:lnTo>
                  <a:pt x="79982" y="941"/>
                </a:lnTo>
                <a:lnTo>
                  <a:pt x="74283" y="4526"/>
                </a:lnTo>
                <a:lnTo>
                  <a:pt x="68575" y="6755"/>
                </a:lnTo>
                <a:lnTo>
                  <a:pt x="65719" y="7349"/>
                </a:lnTo>
                <a:lnTo>
                  <a:pt x="62863" y="9650"/>
                </a:lnTo>
                <a:lnTo>
                  <a:pt x="60006" y="13089"/>
                </a:lnTo>
                <a:lnTo>
                  <a:pt x="57149" y="17287"/>
                </a:lnTo>
                <a:lnTo>
                  <a:pt x="55245" y="21038"/>
                </a:lnTo>
                <a:lnTo>
                  <a:pt x="53975" y="24491"/>
                </a:lnTo>
                <a:lnTo>
                  <a:pt x="53129" y="27746"/>
                </a:lnTo>
                <a:lnTo>
                  <a:pt x="51612" y="30868"/>
                </a:lnTo>
                <a:lnTo>
                  <a:pt x="49648" y="33902"/>
                </a:lnTo>
                <a:lnTo>
                  <a:pt x="47386" y="36877"/>
                </a:lnTo>
                <a:lnTo>
                  <a:pt x="45878" y="40766"/>
                </a:lnTo>
                <a:lnTo>
                  <a:pt x="44873" y="45263"/>
                </a:lnTo>
                <a:lnTo>
                  <a:pt x="44203" y="50166"/>
                </a:lnTo>
                <a:lnTo>
                  <a:pt x="42804" y="54387"/>
                </a:lnTo>
                <a:lnTo>
                  <a:pt x="40919" y="58154"/>
                </a:lnTo>
                <a:lnTo>
                  <a:pt x="38709" y="61618"/>
                </a:lnTo>
                <a:lnTo>
                  <a:pt x="37236" y="65832"/>
                </a:lnTo>
                <a:lnTo>
                  <a:pt x="36254" y="70546"/>
                </a:lnTo>
                <a:lnTo>
                  <a:pt x="35600" y="75594"/>
                </a:lnTo>
                <a:lnTo>
                  <a:pt x="36116" y="79912"/>
                </a:lnTo>
                <a:lnTo>
                  <a:pt x="37412" y="83743"/>
                </a:lnTo>
                <a:lnTo>
                  <a:pt x="39229" y="87250"/>
                </a:lnTo>
                <a:lnTo>
                  <a:pt x="40440" y="91492"/>
                </a:lnTo>
                <a:lnTo>
                  <a:pt x="41248" y="96226"/>
                </a:lnTo>
                <a:lnTo>
                  <a:pt x="41786" y="101286"/>
                </a:lnTo>
                <a:lnTo>
                  <a:pt x="42145" y="105613"/>
                </a:lnTo>
                <a:lnTo>
                  <a:pt x="42385" y="109449"/>
                </a:lnTo>
                <a:lnTo>
                  <a:pt x="42544" y="112960"/>
                </a:lnTo>
                <a:lnTo>
                  <a:pt x="43603" y="117205"/>
                </a:lnTo>
                <a:lnTo>
                  <a:pt x="45261" y="121940"/>
                </a:lnTo>
                <a:lnTo>
                  <a:pt x="50216" y="134126"/>
                </a:lnTo>
                <a:lnTo>
                  <a:pt x="53433" y="138332"/>
                </a:lnTo>
                <a:lnTo>
                  <a:pt x="55625" y="140787"/>
                </a:lnTo>
                <a:lnTo>
                  <a:pt x="58991" y="143376"/>
                </a:lnTo>
                <a:lnTo>
                  <a:pt x="63140" y="146055"/>
                </a:lnTo>
                <a:lnTo>
                  <a:pt x="67811" y="148794"/>
                </a:lnTo>
                <a:lnTo>
                  <a:pt x="71877" y="150619"/>
                </a:lnTo>
                <a:lnTo>
                  <a:pt x="75541" y="151836"/>
                </a:lnTo>
                <a:lnTo>
                  <a:pt x="78936" y="152647"/>
                </a:lnTo>
                <a:lnTo>
                  <a:pt x="85248" y="156089"/>
                </a:lnTo>
                <a:lnTo>
                  <a:pt x="88265" y="158340"/>
                </a:lnTo>
                <a:lnTo>
                  <a:pt x="94156" y="160842"/>
                </a:lnTo>
                <a:lnTo>
                  <a:pt x="99950" y="161953"/>
                </a:lnTo>
                <a:lnTo>
                  <a:pt x="105700" y="162447"/>
                </a:lnTo>
                <a:lnTo>
                  <a:pt x="109519" y="161626"/>
                </a:lnTo>
                <a:lnTo>
                  <a:pt x="113971" y="160127"/>
                </a:lnTo>
                <a:lnTo>
                  <a:pt x="118843" y="158175"/>
                </a:lnTo>
                <a:lnTo>
                  <a:pt x="123044" y="156873"/>
                </a:lnTo>
                <a:lnTo>
                  <a:pt x="126797" y="156005"/>
                </a:lnTo>
                <a:lnTo>
                  <a:pt x="133507" y="155041"/>
                </a:lnTo>
                <a:lnTo>
                  <a:pt x="139664" y="154613"/>
                </a:lnTo>
                <a:lnTo>
                  <a:pt x="143592" y="153546"/>
                </a:lnTo>
                <a:lnTo>
                  <a:pt x="148116" y="151882"/>
                </a:lnTo>
                <a:lnTo>
                  <a:pt x="153037" y="149821"/>
                </a:lnTo>
                <a:lnTo>
                  <a:pt x="157270" y="147494"/>
                </a:lnTo>
                <a:lnTo>
                  <a:pt x="161044" y="144990"/>
                </a:lnTo>
                <a:lnTo>
                  <a:pt x="164513" y="142369"/>
                </a:lnTo>
                <a:lnTo>
                  <a:pt x="167778" y="139668"/>
                </a:lnTo>
                <a:lnTo>
                  <a:pt x="170907" y="136916"/>
                </a:lnTo>
                <a:lnTo>
                  <a:pt x="173946" y="134128"/>
                </a:lnTo>
                <a:lnTo>
                  <a:pt x="177876" y="131317"/>
                </a:lnTo>
                <a:lnTo>
                  <a:pt x="182402" y="128490"/>
                </a:lnTo>
                <a:lnTo>
                  <a:pt x="187324" y="125653"/>
                </a:lnTo>
                <a:lnTo>
                  <a:pt x="197873" y="119962"/>
                </a:lnTo>
                <a:lnTo>
                  <a:pt x="203353" y="117110"/>
                </a:lnTo>
                <a:lnTo>
                  <a:pt x="207959" y="114257"/>
                </a:lnTo>
                <a:lnTo>
                  <a:pt x="211982" y="111402"/>
                </a:lnTo>
                <a:lnTo>
                  <a:pt x="222886" y="1028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6"/>
          <p:cNvSpPr/>
          <p:nvPr/>
        </p:nvSpPr>
        <p:spPr>
          <a:xfrm>
            <a:off x="2197417" y="3120469"/>
            <a:ext cx="197168" cy="188504"/>
          </a:xfrm>
          <a:custGeom>
            <a:avLst/>
            <a:gdLst/>
            <a:ahLst/>
            <a:cxnLst/>
            <a:rect l="0" t="0" r="0" b="0"/>
            <a:pathLst>
              <a:path w="197168" h="188504">
                <a:moveTo>
                  <a:pt x="0" y="25638"/>
                </a:moveTo>
                <a:lnTo>
                  <a:pt x="0" y="33019"/>
                </a:lnTo>
                <a:lnTo>
                  <a:pt x="4551" y="38408"/>
                </a:lnTo>
                <a:lnTo>
                  <a:pt x="5891" y="40819"/>
                </a:lnTo>
                <a:lnTo>
                  <a:pt x="7381" y="46038"/>
                </a:lnTo>
                <a:lnTo>
                  <a:pt x="8043" y="51532"/>
                </a:lnTo>
                <a:lnTo>
                  <a:pt x="8220" y="54331"/>
                </a:lnTo>
                <a:lnTo>
                  <a:pt x="9289" y="58101"/>
                </a:lnTo>
                <a:lnTo>
                  <a:pt x="10956" y="62520"/>
                </a:lnTo>
                <a:lnTo>
                  <a:pt x="13019" y="67371"/>
                </a:lnTo>
                <a:lnTo>
                  <a:pt x="14394" y="71558"/>
                </a:lnTo>
                <a:lnTo>
                  <a:pt x="15311" y="75301"/>
                </a:lnTo>
                <a:lnTo>
                  <a:pt x="15922" y="78749"/>
                </a:lnTo>
                <a:lnTo>
                  <a:pt x="17283" y="82953"/>
                </a:lnTo>
                <a:lnTo>
                  <a:pt x="19142" y="87661"/>
                </a:lnTo>
                <a:lnTo>
                  <a:pt x="21334" y="92704"/>
                </a:lnTo>
                <a:lnTo>
                  <a:pt x="26309" y="103388"/>
                </a:lnTo>
                <a:lnTo>
                  <a:pt x="37265" y="125768"/>
                </a:lnTo>
                <a:lnTo>
                  <a:pt x="41035" y="131444"/>
                </a:lnTo>
                <a:lnTo>
                  <a:pt x="45455" y="137133"/>
                </a:lnTo>
                <a:lnTo>
                  <a:pt x="50305" y="142831"/>
                </a:lnTo>
                <a:lnTo>
                  <a:pt x="53539" y="147581"/>
                </a:lnTo>
                <a:lnTo>
                  <a:pt x="55696" y="151701"/>
                </a:lnTo>
                <a:lnTo>
                  <a:pt x="57133" y="155400"/>
                </a:lnTo>
                <a:lnTo>
                  <a:pt x="58091" y="158819"/>
                </a:lnTo>
                <a:lnTo>
                  <a:pt x="58730" y="162050"/>
                </a:lnTo>
                <a:lnTo>
                  <a:pt x="59156" y="165157"/>
                </a:lnTo>
                <a:lnTo>
                  <a:pt x="60392" y="168181"/>
                </a:lnTo>
                <a:lnTo>
                  <a:pt x="62169" y="171149"/>
                </a:lnTo>
                <a:lnTo>
                  <a:pt x="64306" y="174080"/>
                </a:lnTo>
                <a:lnTo>
                  <a:pt x="66680" y="179878"/>
                </a:lnTo>
                <a:lnTo>
                  <a:pt x="68573" y="188486"/>
                </a:lnTo>
                <a:lnTo>
                  <a:pt x="68577" y="188503"/>
                </a:lnTo>
                <a:lnTo>
                  <a:pt x="68580" y="97390"/>
                </a:lnTo>
                <a:lnTo>
                  <a:pt x="70485" y="90618"/>
                </a:lnTo>
                <a:lnTo>
                  <a:pt x="73660" y="83245"/>
                </a:lnTo>
                <a:lnTo>
                  <a:pt x="96951" y="37429"/>
                </a:lnTo>
                <a:lnTo>
                  <a:pt x="100829" y="32546"/>
                </a:lnTo>
                <a:lnTo>
                  <a:pt x="105319" y="28339"/>
                </a:lnTo>
                <a:lnTo>
                  <a:pt x="110218" y="24581"/>
                </a:lnTo>
                <a:lnTo>
                  <a:pt x="115389" y="20171"/>
                </a:lnTo>
                <a:lnTo>
                  <a:pt x="120741" y="15326"/>
                </a:lnTo>
                <a:lnTo>
                  <a:pt x="126214" y="10191"/>
                </a:lnTo>
                <a:lnTo>
                  <a:pt x="131768" y="6767"/>
                </a:lnTo>
                <a:lnTo>
                  <a:pt x="137375" y="4485"/>
                </a:lnTo>
                <a:lnTo>
                  <a:pt x="143019" y="2964"/>
                </a:lnTo>
                <a:lnTo>
                  <a:pt x="148685" y="1949"/>
                </a:lnTo>
                <a:lnTo>
                  <a:pt x="154369" y="1273"/>
                </a:lnTo>
                <a:lnTo>
                  <a:pt x="160062" y="822"/>
                </a:lnTo>
                <a:lnTo>
                  <a:pt x="164811" y="522"/>
                </a:lnTo>
                <a:lnTo>
                  <a:pt x="172627" y="188"/>
                </a:lnTo>
                <a:lnTo>
                  <a:pt x="182382" y="0"/>
                </a:lnTo>
                <a:lnTo>
                  <a:pt x="185405" y="926"/>
                </a:lnTo>
                <a:lnTo>
                  <a:pt x="188374" y="2496"/>
                </a:lnTo>
                <a:lnTo>
                  <a:pt x="197167" y="84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7"/>
          <p:cNvSpPr/>
          <p:nvPr/>
        </p:nvSpPr>
        <p:spPr>
          <a:xfrm>
            <a:off x="2488882" y="3043342"/>
            <a:ext cx="68581" cy="291361"/>
          </a:xfrm>
          <a:custGeom>
            <a:avLst/>
            <a:gdLst/>
            <a:ahLst/>
            <a:cxnLst/>
            <a:rect l="0" t="0" r="0" b="0"/>
            <a:pathLst>
              <a:path w="68581" h="291361">
                <a:moveTo>
                  <a:pt x="0" y="8468"/>
                </a:moveTo>
                <a:lnTo>
                  <a:pt x="0" y="0"/>
                </a:lnTo>
                <a:lnTo>
                  <a:pt x="0" y="108140"/>
                </a:lnTo>
                <a:lnTo>
                  <a:pt x="953" y="114921"/>
                </a:lnTo>
                <a:lnTo>
                  <a:pt x="2540" y="122299"/>
                </a:lnTo>
                <a:lnTo>
                  <a:pt x="4551" y="130075"/>
                </a:lnTo>
                <a:lnTo>
                  <a:pt x="6844" y="137164"/>
                </a:lnTo>
                <a:lnTo>
                  <a:pt x="9325" y="143796"/>
                </a:lnTo>
                <a:lnTo>
                  <a:pt x="11932" y="150121"/>
                </a:lnTo>
                <a:lnTo>
                  <a:pt x="14622" y="157196"/>
                </a:lnTo>
                <a:lnTo>
                  <a:pt x="20151" y="172677"/>
                </a:lnTo>
                <a:lnTo>
                  <a:pt x="22006" y="179853"/>
                </a:lnTo>
                <a:lnTo>
                  <a:pt x="23244" y="186542"/>
                </a:lnTo>
                <a:lnTo>
                  <a:pt x="24068" y="192906"/>
                </a:lnTo>
                <a:lnTo>
                  <a:pt x="25570" y="199054"/>
                </a:lnTo>
                <a:lnTo>
                  <a:pt x="27524" y="205058"/>
                </a:lnTo>
                <a:lnTo>
                  <a:pt x="29780" y="210965"/>
                </a:lnTo>
                <a:lnTo>
                  <a:pt x="31283" y="216809"/>
                </a:lnTo>
                <a:lnTo>
                  <a:pt x="32286" y="222609"/>
                </a:lnTo>
                <a:lnTo>
                  <a:pt x="32954" y="228381"/>
                </a:lnTo>
                <a:lnTo>
                  <a:pt x="35304" y="233182"/>
                </a:lnTo>
                <a:lnTo>
                  <a:pt x="38776" y="237334"/>
                </a:lnTo>
                <a:lnTo>
                  <a:pt x="42996" y="241055"/>
                </a:lnTo>
                <a:lnTo>
                  <a:pt x="45809" y="244489"/>
                </a:lnTo>
                <a:lnTo>
                  <a:pt x="47684" y="247730"/>
                </a:lnTo>
                <a:lnTo>
                  <a:pt x="48934" y="250843"/>
                </a:lnTo>
                <a:lnTo>
                  <a:pt x="50720" y="254824"/>
                </a:lnTo>
                <a:lnTo>
                  <a:pt x="58596" y="271285"/>
                </a:lnTo>
                <a:lnTo>
                  <a:pt x="60019" y="273214"/>
                </a:lnTo>
                <a:lnTo>
                  <a:pt x="61920" y="275453"/>
                </a:lnTo>
                <a:lnTo>
                  <a:pt x="64140" y="277898"/>
                </a:lnTo>
                <a:lnTo>
                  <a:pt x="65620" y="280480"/>
                </a:lnTo>
                <a:lnTo>
                  <a:pt x="67703" y="287713"/>
                </a:lnTo>
                <a:lnTo>
                  <a:pt x="68580" y="291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8"/>
          <p:cNvSpPr/>
          <p:nvPr/>
        </p:nvSpPr>
        <p:spPr>
          <a:xfrm>
            <a:off x="2437447" y="3137545"/>
            <a:ext cx="300038" cy="145682"/>
          </a:xfrm>
          <a:custGeom>
            <a:avLst/>
            <a:gdLst/>
            <a:ahLst/>
            <a:cxnLst/>
            <a:rect l="0" t="0" r="0" b="0"/>
            <a:pathLst>
              <a:path w="300038" h="145682">
                <a:moveTo>
                  <a:pt x="0" y="94287"/>
                </a:moveTo>
                <a:lnTo>
                  <a:pt x="12770" y="94287"/>
                </a:lnTo>
                <a:lnTo>
                  <a:pt x="15181" y="95240"/>
                </a:lnTo>
                <a:lnTo>
                  <a:pt x="20400" y="98838"/>
                </a:lnTo>
                <a:lnTo>
                  <a:pt x="25894" y="101072"/>
                </a:lnTo>
                <a:lnTo>
                  <a:pt x="32463" y="102065"/>
                </a:lnTo>
                <a:lnTo>
                  <a:pt x="41733" y="102507"/>
                </a:lnTo>
                <a:lnTo>
                  <a:pt x="45920" y="101672"/>
                </a:lnTo>
                <a:lnTo>
                  <a:pt x="53111" y="98204"/>
                </a:lnTo>
                <a:lnTo>
                  <a:pt x="62023" y="96028"/>
                </a:lnTo>
                <a:lnTo>
                  <a:pt x="67066" y="95448"/>
                </a:lnTo>
                <a:lnTo>
                  <a:pt x="72333" y="95061"/>
                </a:lnTo>
                <a:lnTo>
                  <a:pt x="77749" y="94803"/>
                </a:lnTo>
                <a:lnTo>
                  <a:pt x="83265" y="94631"/>
                </a:lnTo>
                <a:lnTo>
                  <a:pt x="88848" y="93564"/>
                </a:lnTo>
                <a:lnTo>
                  <a:pt x="94475" y="91900"/>
                </a:lnTo>
                <a:lnTo>
                  <a:pt x="100130" y="89838"/>
                </a:lnTo>
                <a:lnTo>
                  <a:pt x="105806" y="87511"/>
                </a:lnTo>
                <a:lnTo>
                  <a:pt x="111495" y="85007"/>
                </a:lnTo>
                <a:lnTo>
                  <a:pt x="117192" y="82385"/>
                </a:lnTo>
                <a:lnTo>
                  <a:pt x="122896" y="80638"/>
                </a:lnTo>
                <a:lnTo>
                  <a:pt x="128603" y="79472"/>
                </a:lnTo>
                <a:lnTo>
                  <a:pt x="134313" y="78696"/>
                </a:lnTo>
                <a:lnTo>
                  <a:pt x="140024" y="77226"/>
                </a:lnTo>
                <a:lnTo>
                  <a:pt x="145737" y="75293"/>
                </a:lnTo>
                <a:lnTo>
                  <a:pt x="151450" y="73052"/>
                </a:lnTo>
                <a:lnTo>
                  <a:pt x="157165" y="70605"/>
                </a:lnTo>
                <a:lnTo>
                  <a:pt x="168593" y="65347"/>
                </a:lnTo>
                <a:lnTo>
                  <a:pt x="185738" y="57031"/>
                </a:lnTo>
                <a:lnTo>
                  <a:pt x="190500" y="54210"/>
                </a:lnTo>
                <a:lnTo>
                  <a:pt x="194628" y="51376"/>
                </a:lnTo>
                <a:lnTo>
                  <a:pt x="198332" y="48535"/>
                </a:lnTo>
                <a:lnTo>
                  <a:pt x="202706" y="45688"/>
                </a:lnTo>
                <a:lnTo>
                  <a:pt x="207527" y="42838"/>
                </a:lnTo>
                <a:lnTo>
                  <a:pt x="212647" y="39985"/>
                </a:lnTo>
                <a:lnTo>
                  <a:pt x="217012" y="37131"/>
                </a:lnTo>
                <a:lnTo>
                  <a:pt x="220875" y="34275"/>
                </a:lnTo>
                <a:lnTo>
                  <a:pt x="224402" y="31419"/>
                </a:lnTo>
                <a:lnTo>
                  <a:pt x="226754" y="28563"/>
                </a:lnTo>
                <a:lnTo>
                  <a:pt x="228322" y="25706"/>
                </a:lnTo>
                <a:lnTo>
                  <a:pt x="229367" y="22849"/>
                </a:lnTo>
                <a:lnTo>
                  <a:pt x="231016" y="19992"/>
                </a:lnTo>
                <a:lnTo>
                  <a:pt x="233068" y="17134"/>
                </a:lnTo>
                <a:lnTo>
                  <a:pt x="238655" y="10255"/>
                </a:lnTo>
                <a:lnTo>
                  <a:pt x="239419" y="6775"/>
                </a:lnTo>
                <a:lnTo>
                  <a:pt x="239909" y="1330"/>
                </a:lnTo>
                <a:lnTo>
                  <a:pt x="238997" y="883"/>
                </a:lnTo>
                <a:lnTo>
                  <a:pt x="233162" y="254"/>
                </a:lnTo>
                <a:lnTo>
                  <a:pt x="225401" y="68"/>
                </a:lnTo>
                <a:lnTo>
                  <a:pt x="206859" y="0"/>
                </a:lnTo>
                <a:lnTo>
                  <a:pt x="203629" y="949"/>
                </a:lnTo>
                <a:lnTo>
                  <a:pt x="201475" y="2534"/>
                </a:lnTo>
                <a:lnTo>
                  <a:pt x="200039" y="4544"/>
                </a:lnTo>
                <a:lnTo>
                  <a:pt x="197177" y="6836"/>
                </a:lnTo>
                <a:lnTo>
                  <a:pt x="193364" y="9316"/>
                </a:lnTo>
                <a:lnTo>
                  <a:pt x="188917" y="11922"/>
                </a:lnTo>
                <a:lnTo>
                  <a:pt x="184999" y="14612"/>
                </a:lnTo>
                <a:lnTo>
                  <a:pt x="181435" y="17358"/>
                </a:lnTo>
                <a:lnTo>
                  <a:pt x="178107" y="20141"/>
                </a:lnTo>
                <a:lnTo>
                  <a:pt x="174935" y="23901"/>
                </a:lnTo>
                <a:lnTo>
                  <a:pt x="171868" y="28313"/>
                </a:lnTo>
                <a:lnTo>
                  <a:pt x="168872" y="33160"/>
                </a:lnTo>
                <a:lnTo>
                  <a:pt x="166874" y="38296"/>
                </a:lnTo>
                <a:lnTo>
                  <a:pt x="165541" y="43624"/>
                </a:lnTo>
                <a:lnTo>
                  <a:pt x="164654" y="49082"/>
                </a:lnTo>
                <a:lnTo>
                  <a:pt x="164062" y="53673"/>
                </a:lnTo>
                <a:lnTo>
                  <a:pt x="163667" y="57686"/>
                </a:lnTo>
                <a:lnTo>
                  <a:pt x="163404" y="61314"/>
                </a:lnTo>
                <a:lnTo>
                  <a:pt x="163228" y="65637"/>
                </a:lnTo>
                <a:lnTo>
                  <a:pt x="162982" y="79872"/>
                </a:lnTo>
                <a:lnTo>
                  <a:pt x="162891" y="101302"/>
                </a:lnTo>
                <a:lnTo>
                  <a:pt x="163839" y="105631"/>
                </a:lnTo>
                <a:lnTo>
                  <a:pt x="165423" y="109470"/>
                </a:lnTo>
                <a:lnTo>
                  <a:pt x="167432" y="112981"/>
                </a:lnTo>
                <a:lnTo>
                  <a:pt x="168772" y="116275"/>
                </a:lnTo>
                <a:lnTo>
                  <a:pt x="169664" y="119423"/>
                </a:lnTo>
                <a:lnTo>
                  <a:pt x="170260" y="122475"/>
                </a:lnTo>
                <a:lnTo>
                  <a:pt x="172562" y="124509"/>
                </a:lnTo>
                <a:lnTo>
                  <a:pt x="176001" y="125865"/>
                </a:lnTo>
                <a:lnTo>
                  <a:pt x="180199" y="126769"/>
                </a:lnTo>
                <a:lnTo>
                  <a:pt x="187403" y="130314"/>
                </a:lnTo>
                <a:lnTo>
                  <a:pt x="190658" y="132592"/>
                </a:lnTo>
                <a:lnTo>
                  <a:pt x="193780" y="135064"/>
                </a:lnTo>
                <a:lnTo>
                  <a:pt x="196815" y="137664"/>
                </a:lnTo>
                <a:lnTo>
                  <a:pt x="199790" y="140350"/>
                </a:lnTo>
                <a:lnTo>
                  <a:pt x="202726" y="142141"/>
                </a:lnTo>
                <a:lnTo>
                  <a:pt x="208528" y="144131"/>
                </a:lnTo>
                <a:lnTo>
                  <a:pt x="217149" y="145250"/>
                </a:lnTo>
                <a:lnTo>
                  <a:pt x="225416" y="145513"/>
                </a:lnTo>
                <a:lnTo>
                  <a:pt x="241694" y="145681"/>
                </a:lnTo>
                <a:lnTo>
                  <a:pt x="244949" y="144742"/>
                </a:lnTo>
                <a:lnTo>
                  <a:pt x="251106" y="141159"/>
                </a:lnTo>
                <a:lnTo>
                  <a:pt x="259558" y="138932"/>
                </a:lnTo>
                <a:lnTo>
                  <a:pt x="264479" y="138337"/>
                </a:lnTo>
                <a:lnTo>
                  <a:pt x="268712" y="136989"/>
                </a:lnTo>
                <a:lnTo>
                  <a:pt x="275955" y="132951"/>
                </a:lnTo>
                <a:lnTo>
                  <a:pt x="282349" y="130521"/>
                </a:lnTo>
                <a:lnTo>
                  <a:pt x="285388" y="129873"/>
                </a:lnTo>
                <a:lnTo>
                  <a:pt x="291304" y="126613"/>
                </a:lnTo>
                <a:lnTo>
                  <a:pt x="300037" y="1200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9"/>
          <p:cNvSpPr/>
          <p:nvPr/>
        </p:nvSpPr>
        <p:spPr>
          <a:xfrm>
            <a:off x="2806074" y="3137535"/>
            <a:ext cx="180014" cy="171451"/>
          </a:xfrm>
          <a:custGeom>
            <a:avLst/>
            <a:gdLst/>
            <a:ahLst/>
            <a:cxnLst/>
            <a:rect l="0" t="0" r="0" b="0"/>
            <a:pathLst>
              <a:path w="180014" h="171451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6844"/>
                </a:lnTo>
                <a:lnTo>
                  <a:pt x="4544" y="11931"/>
                </a:lnTo>
                <a:lnTo>
                  <a:pt x="8722" y="17067"/>
                </a:lnTo>
                <a:lnTo>
                  <a:pt x="15172" y="23683"/>
                </a:lnTo>
                <a:lnTo>
                  <a:pt x="20390" y="28941"/>
                </a:lnTo>
                <a:lnTo>
                  <a:pt x="23115" y="32629"/>
                </a:lnTo>
                <a:lnTo>
                  <a:pt x="25885" y="36992"/>
                </a:lnTo>
                <a:lnTo>
                  <a:pt x="28683" y="41806"/>
                </a:lnTo>
                <a:lnTo>
                  <a:pt x="32454" y="45968"/>
                </a:lnTo>
                <a:lnTo>
                  <a:pt x="36873" y="49695"/>
                </a:lnTo>
                <a:lnTo>
                  <a:pt x="41724" y="53133"/>
                </a:lnTo>
                <a:lnTo>
                  <a:pt x="45910" y="56377"/>
                </a:lnTo>
                <a:lnTo>
                  <a:pt x="49654" y="59492"/>
                </a:lnTo>
                <a:lnTo>
                  <a:pt x="53102" y="62521"/>
                </a:lnTo>
                <a:lnTo>
                  <a:pt x="59473" y="68427"/>
                </a:lnTo>
                <a:lnTo>
                  <a:pt x="62505" y="71335"/>
                </a:lnTo>
                <a:lnTo>
                  <a:pt x="66432" y="74227"/>
                </a:lnTo>
                <a:lnTo>
                  <a:pt x="70955" y="77107"/>
                </a:lnTo>
                <a:lnTo>
                  <a:pt x="75875" y="79980"/>
                </a:lnTo>
                <a:lnTo>
                  <a:pt x="80108" y="82847"/>
                </a:lnTo>
                <a:lnTo>
                  <a:pt x="83882" y="85711"/>
                </a:lnTo>
                <a:lnTo>
                  <a:pt x="87351" y="88573"/>
                </a:lnTo>
                <a:lnTo>
                  <a:pt x="91568" y="91434"/>
                </a:lnTo>
                <a:lnTo>
                  <a:pt x="96285" y="94293"/>
                </a:lnTo>
                <a:lnTo>
                  <a:pt x="101334" y="97152"/>
                </a:lnTo>
                <a:lnTo>
                  <a:pt x="105653" y="100010"/>
                </a:lnTo>
                <a:lnTo>
                  <a:pt x="109485" y="102868"/>
                </a:lnTo>
                <a:lnTo>
                  <a:pt x="112992" y="105726"/>
                </a:lnTo>
                <a:lnTo>
                  <a:pt x="117235" y="108584"/>
                </a:lnTo>
                <a:lnTo>
                  <a:pt x="121968" y="111442"/>
                </a:lnTo>
                <a:lnTo>
                  <a:pt x="127029" y="114299"/>
                </a:lnTo>
                <a:lnTo>
                  <a:pt x="131355" y="117157"/>
                </a:lnTo>
                <a:lnTo>
                  <a:pt x="135192" y="120015"/>
                </a:lnTo>
                <a:lnTo>
                  <a:pt x="138702" y="122872"/>
                </a:lnTo>
                <a:lnTo>
                  <a:pt x="141995" y="125730"/>
                </a:lnTo>
                <a:lnTo>
                  <a:pt x="145143" y="128587"/>
                </a:lnTo>
                <a:lnTo>
                  <a:pt x="151180" y="134302"/>
                </a:lnTo>
                <a:lnTo>
                  <a:pt x="157038" y="140017"/>
                </a:lnTo>
                <a:lnTo>
                  <a:pt x="158982" y="142874"/>
                </a:lnTo>
                <a:lnTo>
                  <a:pt x="160277" y="145732"/>
                </a:lnTo>
                <a:lnTo>
                  <a:pt x="161141" y="148590"/>
                </a:lnTo>
                <a:lnTo>
                  <a:pt x="162669" y="151447"/>
                </a:lnTo>
                <a:lnTo>
                  <a:pt x="164640" y="154305"/>
                </a:lnTo>
                <a:lnTo>
                  <a:pt x="166907" y="157162"/>
                </a:lnTo>
                <a:lnTo>
                  <a:pt x="169371" y="159067"/>
                </a:lnTo>
                <a:lnTo>
                  <a:pt x="171965" y="160337"/>
                </a:lnTo>
                <a:lnTo>
                  <a:pt x="174648" y="161184"/>
                </a:lnTo>
                <a:lnTo>
                  <a:pt x="176436" y="162701"/>
                </a:lnTo>
                <a:lnTo>
                  <a:pt x="177629" y="164664"/>
                </a:lnTo>
                <a:lnTo>
                  <a:pt x="180013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0"/>
          <p:cNvSpPr/>
          <p:nvPr/>
        </p:nvSpPr>
        <p:spPr>
          <a:xfrm>
            <a:off x="2788919" y="3146107"/>
            <a:ext cx="180024" cy="162879"/>
          </a:xfrm>
          <a:custGeom>
            <a:avLst/>
            <a:gdLst/>
            <a:ahLst/>
            <a:cxnLst/>
            <a:rect l="0" t="0" r="0" b="0"/>
            <a:pathLst>
              <a:path w="180024" h="162879">
                <a:moveTo>
                  <a:pt x="180023" y="0"/>
                </a:moveTo>
                <a:lnTo>
                  <a:pt x="164423" y="0"/>
                </a:lnTo>
                <a:lnTo>
                  <a:pt x="163908" y="953"/>
                </a:lnTo>
                <a:lnTo>
                  <a:pt x="163336" y="4551"/>
                </a:lnTo>
                <a:lnTo>
                  <a:pt x="162230" y="6844"/>
                </a:lnTo>
                <a:lnTo>
                  <a:pt x="158463" y="11932"/>
                </a:lnTo>
                <a:lnTo>
                  <a:pt x="155172" y="15575"/>
                </a:lnTo>
                <a:lnTo>
                  <a:pt x="146436" y="24702"/>
                </a:lnTo>
                <a:lnTo>
                  <a:pt x="142391" y="29803"/>
                </a:lnTo>
                <a:lnTo>
                  <a:pt x="138743" y="35109"/>
                </a:lnTo>
                <a:lnTo>
                  <a:pt x="135358" y="40551"/>
                </a:lnTo>
                <a:lnTo>
                  <a:pt x="131196" y="46084"/>
                </a:lnTo>
                <a:lnTo>
                  <a:pt x="126517" y="51678"/>
                </a:lnTo>
                <a:lnTo>
                  <a:pt x="121492" y="57312"/>
                </a:lnTo>
                <a:lnTo>
                  <a:pt x="110829" y="68652"/>
                </a:lnTo>
                <a:lnTo>
                  <a:pt x="105319" y="74343"/>
                </a:lnTo>
                <a:lnTo>
                  <a:pt x="100693" y="80042"/>
                </a:lnTo>
                <a:lnTo>
                  <a:pt x="96656" y="85747"/>
                </a:lnTo>
                <a:lnTo>
                  <a:pt x="93013" y="91454"/>
                </a:lnTo>
                <a:lnTo>
                  <a:pt x="88678" y="97164"/>
                </a:lnTo>
                <a:lnTo>
                  <a:pt x="83884" y="102876"/>
                </a:lnTo>
                <a:lnTo>
                  <a:pt x="78783" y="108589"/>
                </a:lnTo>
                <a:lnTo>
                  <a:pt x="68035" y="120017"/>
                </a:lnTo>
                <a:lnTo>
                  <a:pt x="50163" y="138325"/>
                </a:lnTo>
                <a:lnTo>
                  <a:pt x="45825" y="141746"/>
                </a:lnTo>
                <a:lnTo>
                  <a:pt x="41028" y="144980"/>
                </a:lnTo>
                <a:lnTo>
                  <a:pt x="35925" y="148089"/>
                </a:lnTo>
                <a:lnTo>
                  <a:pt x="31570" y="151113"/>
                </a:lnTo>
                <a:lnTo>
                  <a:pt x="27714" y="154082"/>
                </a:lnTo>
                <a:lnTo>
                  <a:pt x="24191" y="157014"/>
                </a:lnTo>
                <a:lnTo>
                  <a:pt x="20890" y="158969"/>
                </a:lnTo>
                <a:lnTo>
                  <a:pt x="17737" y="160272"/>
                </a:lnTo>
                <a:lnTo>
                  <a:pt x="14682" y="161141"/>
                </a:lnTo>
                <a:lnTo>
                  <a:pt x="11693" y="161719"/>
                </a:lnTo>
                <a:lnTo>
                  <a:pt x="8748" y="162106"/>
                </a:lnTo>
                <a:lnTo>
                  <a:pt x="31" y="162875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1"/>
          <p:cNvSpPr/>
          <p:nvPr/>
        </p:nvSpPr>
        <p:spPr>
          <a:xfrm>
            <a:off x="3184446" y="3180397"/>
            <a:ext cx="281702" cy="25718"/>
          </a:xfrm>
          <a:custGeom>
            <a:avLst/>
            <a:gdLst/>
            <a:ahLst/>
            <a:cxnLst/>
            <a:rect l="0" t="0" r="0" b="0"/>
            <a:pathLst>
              <a:path w="281702" h="25718">
                <a:moveTo>
                  <a:pt x="7381" y="25717"/>
                </a:moveTo>
                <a:lnTo>
                  <a:pt x="0" y="25717"/>
                </a:lnTo>
                <a:lnTo>
                  <a:pt x="555" y="24765"/>
                </a:lnTo>
                <a:lnTo>
                  <a:pt x="1878" y="23178"/>
                </a:lnTo>
                <a:lnTo>
                  <a:pt x="6294" y="18337"/>
                </a:lnTo>
                <a:lnTo>
                  <a:pt x="7609" y="17940"/>
                </a:lnTo>
                <a:lnTo>
                  <a:pt x="14666" y="17250"/>
                </a:lnTo>
                <a:lnTo>
                  <a:pt x="38278" y="17151"/>
                </a:lnTo>
                <a:lnTo>
                  <a:pt x="124551" y="17145"/>
                </a:lnTo>
                <a:lnTo>
                  <a:pt x="130262" y="16192"/>
                </a:lnTo>
                <a:lnTo>
                  <a:pt x="135974" y="14605"/>
                </a:lnTo>
                <a:lnTo>
                  <a:pt x="141687" y="12594"/>
                </a:lnTo>
                <a:lnTo>
                  <a:pt x="147401" y="11254"/>
                </a:lnTo>
                <a:lnTo>
                  <a:pt x="153115" y="10360"/>
                </a:lnTo>
                <a:lnTo>
                  <a:pt x="158830" y="9764"/>
                </a:lnTo>
                <a:lnTo>
                  <a:pt x="164544" y="9367"/>
                </a:lnTo>
                <a:lnTo>
                  <a:pt x="170259" y="9102"/>
                </a:lnTo>
                <a:lnTo>
                  <a:pt x="181689" y="8808"/>
                </a:lnTo>
                <a:lnTo>
                  <a:pt x="232622" y="8575"/>
                </a:lnTo>
                <a:lnTo>
                  <a:pt x="236599" y="7622"/>
                </a:lnTo>
                <a:lnTo>
                  <a:pt x="241156" y="6034"/>
                </a:lnTo>
                <a:lnTo>
                  <a:pt x="246098" y="4023"/>
                </a:lnTo>
                <a:lnTo>
                  <a:pt x="250346" y="2682"/>
                </a:lnTo>
                <a:lnTo>
                  <a:pt x="254130" y="1788"/>
                </a:lnTo>
                <a:lnTo>
                  <a:pt x="257605" y="1192"/>
                </a:lnTo>
                <a:lnTo>
                  <a:pt x="264007" y="530"/>
                </a:lnTo>
                <a:lnTo>
                  <a:pt x="270027" y="235"/>
                </a:lnTo>
                <a:lnTo>
                  <a:pt x="2817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2"/>
          <p:cNvSpPr/>
          <p:nvPr/>
        </p:nvSpPr>
        <p:spPr>
          <a:xfrm>
            <a:off x="3337559" y="3120389"/>
            <a:ext cx="34292" cy="205741"/>
          </a:xfrm>
          <a:custGeom>
            <a:avLst/>
            <a:gdLst/>
            <a:ahLst/>
            <a:cxnLst/>
            <a:rect l="0" t="0" r="0" b="0"/>
            <a:pathLst>
              <a:path w="34292" h="205741">
                <a:moveTo>
                  <a:pt x="8573" y="0"/>
                </a:moveTo>
                <a:lnTo>
                  <a:pt x="32" y="0"/>
                </a:lnTo>
                <a:lnTo>
                  <a:pt x="0" y="66991"/>
                </a:lnTo>
                <a:lnTo>
                  <a:pt x="953" y="72283"/>
                </a:lnTo>
                <a:lnTo>
                  <a:pt x="2541" y="77717"/>
                </a:lnTo>
                <a:lnTo>
                  <a:pt x="4551" y="83244"/>
                </a:lnTo>
                <a:lnTo>
                  <a:pt x="5892" y="88833"/>
                </a:lnTo>
                <a:lnTo>
                  <a:pt x="6786" y="94465"/>
                </a:lnTo>
                <a:lnTo>
                  <a:pt x="7381" y="100124"/>
                </a:lnTo>
                <a:lnTo>
                  <a:pt x="7779" y="105802"/>
                </a:lnTo>
                <a:lnTo>
                  <a:pt x="8043" y="111492"/>
                </a:lnTo>
                <a:lnTo>
                  <a:pt x="8337" y="122895"/>
                </a:lnTo>
                <a:lnTo>
                  <a:pt x="8564" y="161213"/>
                </a:lnTo>
                <a:lnTo>
                  <a:pt x="9519" y="165578"/>
                </a:lnTo>
                <a:lnTo>
                  <a:pt x="11109" y="169441"/>
                </a:lnTo>
                <a:lnTo>
                  <a:pt x="13121" y="172968"/>
                </a:lnTo>
                <a:lnTo>
                  <a:pt x="14463" y="176272"/>
                </a:lnTo>
                <a:lnTo>
                  <a:pt x="15357" y="179428"/>
                </a:lnTo>
                <a:lnTo>
                  <a:pt x="16351" y="185473"/>
                </a:lnTo>
                <a:lnTo>
                  <a:pt x="16792" y="191335"/>
                </a:lnTo>
                <a:lnTo>
                  <a:pt x="17862" y="193280"/>
                </a:lnTo>
                <a:lnTo>
                  <a:pt x="19529" y="194576"/>
                </a:lnTo>
                <a:lnTo>
                  <a:pt x="21592" y="195440"/>
                </a:lnTo>
                <a:lnTo>
                  <a:pt x="22967" y="196968"/>
                </a:lnTo>
                <a:lnTo>
                  <a:pt x="23884" y="198940"/>
                </a:lnTo>
                <a:lnTo>
                  <a:pt x="24495" y="201207"/>
                </a:lnTo>
                <a:lnTo>
                  <a:pt x="25856" y="202718"/>
                </a:lnTo>
                <a:lnTo>
                  <a:pt x="27715" y="203726"/>
                </a:lnTo>
                <a:lnTo>
                  <a:pt x="34291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3"/>
          <p:cNvSpPr/>
          <p:nvPr/>
        </p:nvSpPr>
        <p:spPr>
          <a:xfrm>
            <a:off x="3632658" y="3128962"/>
            <a:ext cx="176390" cy="154302"/>
          </a:xfrm>
          <a:custGeom>
            <a:avLst/>
            <a:gdLst/>
            <a:ahLst/>
            <a:cxnLst/>
            <a:rect l="0" t="0" r="0" b="0"/>
            <a:pathLst>
              <a:path w="176390" h="154302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380" y="6844"/>
                </a:lnTo>
                <a:lnTo>
                  <a:pt x="4566" y="9325"/>
                </a:lnTo>
                <a:lnTo>
                  <a:pt x="4690" y="11932"/>
                </a:lnTo>
                <a:lnTo>
                  <a:pt x="4828" y="17368"/>
                </a:lnTo>
                <a:lnTo>
                  <a:pt x="4866" y="20151"/>
                </a:lnTo>
                <a:lnTo>
                  <a:pt x="5843" y="22959"/>
                </a:lnTo>
                <a:lnTo>
                  <a:pt x="7446" y="25784"/>
                </a:lnTo>
                <a:lnTo>
                  <a:pt x="9468" y="28619"/>
                </a:lnTo>
                <a:lnTo>
                  <a:pt x="10816" y="32414"/>
                </a:lnTo>
                <a:lnTo>
                  <a:pt x="11714" y="36850"/>
                </a:lnTo>
                <a:lnTo>
                  <a:pt x="12313" y="41711"/>
                </a:lnTo>
                <a:lnTo>
                  <a:pt x="12713" y="46858"/>
                </a:lnTo>
                <a:lnTo>
                  <a:pt x="12979" y="52194"/>
                </a:lnTo>
                <a:lnTo>
                  <a:pt x="13157" y="57656"/>
                </a:lnTo>
                <a:lnTo>
                  <a:pt x="14227" y="63202"/>
                </a:lnTo>
                <a:lnTo>
                  <a:pt x="15894" y="68805"/>
                </a:lnTo>
                <a:lnTo>
                  <a:pt x="17957" y="74445"/>
                </a:lnTo>
                <a:lnTo>
                  <a:pt x="19333" y="80110"/>
                </a:lnTo>
                <a:lnTo>
                  <a:pt x="20250" y="85792"/>
                </a:lnTo>
                <a:lnTo>
                  <a:pt x="20861" y="91485"/>
                </a:lnTo>
                <a:lnTo>
                  <a:pt x="22221" y="97185"/>
                </a:lnTo>
                <a:lnTo>
                  <a:pt x="24081" y="102890"/>
                </a:lnTo>
                <a:lnTo>
                  <a:pt x="26272" y="108598"/>
                </a:lnTo>
                <a:lnTo>
                  <a:pt x="27734" y="114309"/>
                </a:lnTo>
                <a:lnTo>
                  <a:pt x="28708" y="120021"/>
                </a:lnTo>
                <a:lnTo>
                  <a:pt x="29358" y="125734"/>
                </a:lnTo>
                <a:lnTo>
                  <a:pt x="30743" y="130495"/>
                </a:lnTo>
                <a:lnTo>
                  <a:pt x="32619" y="134622"/>
                </a:lnTo>
                <a:lnTo>
                  <a:pt x="34822" y="138326"/>
                </a:lnTo>
                <a:lnTo>
                  <a:pt x="36291" y="141747"/>
                </a:lnTo>
                <a:lnTo>
                  <a:pt x="37271" y="144980"/>
                </a:lnTo>
                <a:lnTo>
                  <a:pt x="39222" y="154273"/>
                </a:lnTo>
                <a:lnTo>
                  <a:pt x="39228" y="154301"/>
                </a:lnTo>
                <a:lnTo>
                  <a:pt x="34678" y="149753"/>
                </a:lnTo>
                <a:lnTo>
                  <a:pt x="33337" y="147460"/>
                </a:lnTo>
                <a:lnTo>
                  <a:pt x="32444" y="144980"/>
                </a:lnTo>
                <a:lnTo>
                  <a:pt x="31848" y="142373"/>
                </a:lnTo>
                <a:lnTo>
                  <a:pt x="31451" y="138730"/>
                </a:lnTo>
                <a:lnTo>
                  <a:pt x="31186" y="134397"/>
                </a:lnTo>
                <a:lnTo>
                  <a:pt x="30892" y="124502"/>
                </a:lnTo>
                <a:lnTo>
                  <a:pt x="30687" y="96993"/>
                </a:lnTo>
                <a:lnTo>
                  <a:pt x="31629" y="91332"/>
                </a:lnTo>
                <a:lnTo>
                  <a:pt x="33210" y="85653"/>
                </a:lnTo>
                <a:lnTo>
                  <a:pt x="35216" y="79962"/>
                </a:lnTo>
                <a:lnTo>
                  <a:pt x="36554" y="74263"/>
                </a:lnTo>
                <a:lnTo>
                  <a:pt x="37446" y="68559"/>
                </a:lnTo>
                <a:lnTo>
                  <a:pt x="38040" y="62851"/>
                </a:lnTo>
                <a:lnTo>
                  <a:pt x="40341" y="58093"/>
                </a:lnTo>
                <a:lnTo>
                  <a:pt x="43781" y="53969"/>
                </a:lnTo>
                <a:lnTo>
                  <a:pt x="47978" y="50267"/>
                </a:lnTo>
                <a:lnTo>
                  <a:pt x="51729" y="45894"/>
                </a:lnTo>
                <a:lnTo>
                  <a:pt x="55183" y="41073"/>
                </a:lnTo>
                <a:lnTo>
                  <a:pt x="58438" y="35955"/>
                </a:lnTo>
                <a:lnTo>
                  <a:pt x="61560" y="31590"/>
                </a:lnTo>
                <a:lnTo>
                  <a:pt x="64594" y="27728"/>
                </a:lnTo>
                <a:lnTo>
                  <a:pt x="67569" y="24200"/>
                </a:lnTo>
                <a:lnTo>
                  <a:pt x="70505" y="20896"/>
                </a:lnTo>
                <a:lnTo>
                  <a:pt x="76307" y="14685"/>
                </a:lnTo>
                <a:lnTo>
                  <a:pt x="84929" y="5833"/>
                </a:lnTo>
                <a:lnTo>
                  <a:pt x="87792" y="3888"/>
                </a:lnTo>
                <a:lnTo>
                  <a:pt x="90655" y="2592"/>
                </a:lnTo>
                <a:lnTo>
                  <a:pt x="93516" y="1728"/>
                </a:lnTo>
                <a:lnTo>
                  <a:pt x="97327" y="1152"/>
                </a:lnTo>
                <a:lnTo>
                  <a:pt x="101774" y="768"/>
                </a:lnTo>
                <a:lnTo>
                  <a:pt x="110842" y="341"/>
                </a:lnTo>
                <a:lnTo>
                  <a:pt x="122907" y="45"/>
                </a:lnTo>
                <a:lnTo>
                  <a:pt x="128899" y="13"/>
                </a:lnTo>
                <a:lnTo>
                  <a:pt x="131394" y="962"/>
                </a:lnTo>
                <a:lnTo>
                  <a:pt x="136706" y="4555"/>
                </a:lnTo>
                <a:lnTo>
                  <a:pt x="139456" y="5894"/>
                </a:lnTo>
                <a:lnTo>
                  <a:pt x="142242" y="6787"/>
                </a:lnTo>
                <a:lnTo>
                  <a:pt x="145052" y="7382"/>
                </a:lnTo>
                <a:lnTo>
                  <a:pt x="146925" y="8731"/>
                </a:lnTo>
                <a:lnTo>
                  <a:pt x="148174" y="10584"/>
                </a:lnTo>
                <a:lnTo>
                  <a:pt x="149562" y="15181"/>
                </a:lnTo>
                <a:lnTo>
                  <a:pt x="149932" y="17741"/>
                </a:lnTo>
                <a:lnTo>
                  <a:pt x="150178" y="20400"/>
                </a:lnTo>
                <a:lnTo>
                  <a:pt x="151295" y="23125"/>
                </a:lnTo>
                <a:lnTo>
                  <a:pt x="152993" y="25894"/>
                </a:lnTo>
                <a:lnTo>
                  <a:pt x="155076" y="28693"/>
                </a:lnTo>
                <a:lnTo>
                  <a:pt x="156466" y="31511"/>
                </a:lnTo>
                <a:lnTo>
                  <a:pt x="157392" y="34342"/>
                </a:lnTo>
                <a:lnTo>
                  <a:pt x="158009" y="37182"/>
                </a:lnTo>
                <a:lnTo>
                  <a:pt x="158421" y="40981"/>
                </a:lnTo>
                <a:lnTo>
                  <a:pt x="158695" y="45418"/>
                </a:lnTo>
                <a:lnTo>
                  <a:pt x="158878" y="50281"/>
                </a:lnTo>
                <a:lnTo>
                  <a:pt x="159952" y="54476"/>
                </a:lnTo>
                <a:lnTo>
                  <a:pt x="161622" y="58225"/>
                </a:lnTo>
                <a:lnTo>
                  <a:pt x="163687" y="61676"/>
                </a:lnTo>
                <a:lnTo>
                  <a:pt x="165063" y="64930"/>
                </a:lnTo>
                <a:lnTo>
                  <a:pt x="165981" y="68052"/>
                </a:lnTo>
                <a:lnTo>
                  <a:pt x="166593" y="71085"/>
                </a:lnTo>
                <a:lnTo>
                  <a:pt x="167001" y="74060"/>
                </a:lnTo>
                <a:lnTo>
                  <a:pt x="167273" y="76996"/>
                </a:lnTo>
                <a:lnTo>
                  <a:pt x="167454" y="79906"/>
                </a:lnTo>
                <a:lnTo>
                  <a:pt x="167655" y="85679"/>
                </a:lnTo>
                <a:lnTo>
                  <a:pt x="167785" y="97146"/>
                </a:lnTo>
                <a:lnTo>
                  <a:pt x="168748" y="100006"/>
                </a:lnTo>
                <a:lnTo>
                  <a:pt x="170343" y="102866"/>
                </a:lnTo>
                <a:lnTo>
                  <a:pt x="172358" y="105725"/>
                </a:lnTo>
                <a:lnTo>
                  <a:pt x="173702" y="108583"/>
                </a:lnTo>
                <a:lnTo>
                  <a:pt x="174597" y="111441"/>
                </a:lnTo>
                <a:lnTo>
                  <a:pt x="176035" y="118322"/>
                </a:lnTo>
                <a:lnTo>
                  <a:pt x="176232" y="121802"/>
                </a:lnTo>
                <a:lnTo>
                  <a:pt x="176380" y="128190"/>
                </a:lnTo>
                <a:lnTo>
                  <a:pt x="176389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4"/>
          <p:cNvSpPr/>
          <p:nvPr/>
        </p:nvSpPr>
        <p:spPr>
          <a:xfrm>
            <a:off x="3911917" y="3111817"/>
            <a:ext cx="152966" cy="334176"/>
          </a:xfrm>
          <a:custGeom>
            <a:avLst/>
            <a:gdLst/>
            <a:ahLst/>
            <a:cxnLst/>
            <a:rect l="0" t="0" r="0" b="0"/>
            <a:pathLst>
              <a:path w="152966" h="334176">
                <a:moveTo>
                  <a:pt x="60008" y="0"/>
                </a:moveTo>
                <a:lnTo>
                  <a:pt x="60008" y="4551"/>
                </a:lnTo>
                <a:lnTo>
                  <a:pt x="59055" y="6844"/>
                </a:lnTo>
                <a:lnTo>
                  <a:pt x="55457" y="11932"/>
                </a:lnTo>
                <a:lnTo>
                  <a:pt x="53164" y="13670"/>
                </a:lnTo>
                <a:lnTo>
                  <a:pt x="50682" y="14828"/>
                </a:lnTo>
                <a:lnTo>
                  <a:pt x="48076" y="15601"/>
                </a:lnTo>
                <a:lnTo>
                  <a:pt x="45386" y="17068"/>
                </a:lnTo>
                <a:lnTo>
                  <a:pt x="42640" y="18999"/>
                </a:lnTo>
                <a:lnTo>
                  <a:pt x="39856" y="21238"/>
                </a:lnTo>
                <a:lnTo>
                  <a:pt x="37048" y="24636"/>
                </a:lnTo>
                <a:lnTo>
                  <a:pt x="34224" y="28807"/>
                </a:lnTo>
                <a:lnTo>
                  <a:pt x="29498" y="37568"/>
                </a:lnTo>
                <a:lnTo>
                  <a:pt x="25885" y="47856"/>
                </a:lnTo>
                <a:lnTo>
                  <a:pt x="21664" y="53972"/>
                </a:lnTo>
                <a:lnTo>
                  <a:pt x="20158" y="57889"/>
                </a:lnTo>
                <a:lnTo>
                  <a:pt x="18484" y="67321"/>
                </a:lnTo>
                <a:lnTo>
                  <a:pt x="18038" y="72503"/>
                </a:lnTo>
                <a:lnTo>
                  <a:pt x="17740" y="77863"/>
                </a:lnTo>
                <a:lnTo>
                  <a:pt x="17410" y="87946"/>
                </a:lnTo>
                <a:lnTo>
                  <a:pt x="17263" y="95602"/>
                </a:lnTo>
                <a:lnTo>
                  <a:pt x="19737" y="104720"/>
                </a:lnTo>
                <a:lnTo>
                  <a:pt x="23059" y="114170"/>
                </a:lnTo>
                <a:lnTo>
                  <a:pt x="24536" y="121545"/>
                </a:lnTo>
                <a:lnTo>
                  <a:pt x="27732" y="127997"/>
                </a:lnTo>
                <a:lnTo>
                  <a:pt x="32329" y="134040"/>
                </a:lnTo>
                <a:lnTo>
                  <a:pt x="34887" y="136985"/>
                </a:lnTo>
                <a:lnTo>
                  <a:pt x="37545" y="139901"/>
                </a:lnTo>
                <a:lnTo>
                  <a:pt x="40270" y="141845"/>
                </a:lnTo>
                <a:lnTo>
                  <a:pt x="43039" y="143141"/>
                </a:lnTo>
                <a:lnTo>
                  <a:pt x="45838" y="144005"/>
                </a:lnTo>
                <a:lnTo>
                  <a:pt x="48656" y="144581"/>
                </a:lnTo>
                <a:lnTo>
                  <a:pt x="51487" y="144965"/>
                </a:lnTo>
                <a:lnTo>
                  <a:pt x="58324" y="145581"/>
                </a:lnTo>
                <a:lnTo>
                  <a:pt x="61800" y="143125"/>
                </a:lnTo>
                <a:lnTo>
                  <a:pt x="66519" y="138859"/>
                </a:lnTo>
                <a:lnTo>
                  <a:pt x="74531" y="131102"/>
                </a:lnTo>
                <a:lnTo>
                  <a:pt x="97164" y="108572"/>
                </a:lnTo>
                <a:lnTo>
                  <a:pt x="100019" y="104766"/>
                </a:lnTo>
                <a:lnTo>
                  <a:pt x="102874" y="100324"/>
                </a:lnTo>
                <a:lnTo>
                  <a:pt x="105730" y="95458"/>
                </a:lnTo>
                <a:lnTo>
                  <a:pt x="108587" y="90309"/>
                </a:lnTo>
                <a:lnTo>
                  <a:pt x="114301" y="79507"/>
                </a:lnTo>
                <a:lnTo>
                  <a:pt x="117475" y="70897"/>
                </a:lnTo>
                <a:lnTo>
                  <a:pt x="119262" y="60694"/>
                </a:lnTo>
                <a:lnTo>
                  <a:pt x="119681" y="53645"/>
                </a:lnTo>
                <a:lnTo>
                  <a:pt x="119866" y="44162"/>
                </a:lnTo>
                <a:lnTo>
                  <a:pt x="118963" y="39919"/>
                </a:lnTo>
                <a:lnTo>
                  <a:pt x="115420" y="32664"/>
                </a:lnTo>
                <a:lnTo>
                  <a:pt x="112621" y="27776"/>
                </a:lnTo>
                <a:lnTo>
                  <a:pt x="109427" y="24092"/>
                </a:lnTo>
                <a:lnTo>
                  <a:pt x="107241" y="21777"/>
                </a:lnTo>
                <a:lnTo>
                  <a:pt x="104832" y="20233"/>
                </a:lnTo>
                <a:lnTo>
                  <a:pt x="102272" y="19203"/>
                </a:lnTo>
                <a:lnTo>
                  <a:pt x="94765" y="17266"/>
                </a:lnTo>
                <a:lnTo>
                  <a:pt x="94338" y="24537"/>
                </a:lnTo>
                <a:lnTo>
                  <a:pt x="94301" y="37546"/>
                </a:lnTo>
                <a:lnTo>
                  <a:pt x="96839" y="45580"/>
                </a:lnTo>
                <a:lnTo>
                  <a:pt x="100190" y="55500"/>
                </a:lnTo>
                <a:lnTo>
                  <a:pt x="101083" y="60812"/>
                </a:lnTo>
                <a:lnTo>
                  <a:pt x="101679" y="66259"/>
                </a:lnTo>
                <a:lnTo>
                  <a:pt x="104881" y="74851"/>
                </a:lnTo>
                <a:lnTo>
                  <a:pt x="107068" y="78476"/>
                </a:lnTo>
                <a:lnTo>
                  <a:pt x="109498" y="87583"/>
                </a:lnTo>
                <a:lnTo>
                  <a:pt x="111531" y="97981"/>
                </a:lnTo>
                <a:lnTo>
                  <a:pt x="113407" y="103421"/>
                </a:lnTo>
                <a:lnTo>
                  <a:pt x="115610" y="108952"/>
                </a:lnTo>
                <a:lnTo>
                  <a:pt x="118030" y="114545"/>
                </a:lnTo>
                <a:lnTo>
                  <a:pt x="123261" y="125839"/>
                </a:lnTo>
                <a:lnTo>
                  <a:pt x="140052" y="160030"/>
                </a:lnTo>
                <a:lnTo>
                  <a:pt x="141946" y="165741"/>
                </a:lnTo>
                <a:lnTo>
                  <a:pt x="143208" y="171455"/>
                </a:lnTo>
                <a:lnTo>
                  <a:pt x="144049" y="177168"/>
                </a:lnTo>
                <a:lnTo>
                  <a:pt x="145563" y="182882"/>
                </a:lnTo>
                <a:lnTo>
                  <a:pt x="147525" y="188597"/>
                </a:lnTo>
                <a:lnTo>
                  <a:pt x="149785" y="194311"/>
                </a:lnTo>
                <a:lnTo>
                  <a:pt x="151291" y="200026"/>
                </a:lnTo>
                <a:lnTo>
                  <a:pt x="152296" y="205740"/>
                </a:lnTo>
                <a:lnTo>
                  <a:pt x="152965" y="211456"/>
                </a:lnTo>
                <a:lnTo>
                  <a:pt x="152460" y="217170"/>
                </a:lnTo>
                <a:lnTo>
                  <a:pt x="151170" y="222885"/>
                </a:lnTo>
                <a:lnTo>
                  <a:pt x="149357" y="228600"/>
                </a:lnTo>
                <a:lnTo>
                  <a:pt x="148149" y="234315"/>
                </a:lnTo>
                <a:lnTo>
                  <a:pt x="147344" y="240030"/>
                </a:lnTo>
                <a:lnTo>
                  <a:pt x="146806" y="245745"/>
                </a:lnTo>
                <a:lnTo>
                  <a:pt x="145496" y="251460"/>
                </a:lnTo>
                <a:lnTo>
                  <a:pt x="143670" y="257175"/>
                </a:lnTo>
                <a:lnTo>
                  <a:pt x="141500" y="262890"/>
                </a:lnTo>
                <a:lnTo>
                  <a:pt x="139101" y="268605"/>
                </a:lnTo>
                <a:lnTo>
                  <a:pt x="136549" y="274320"/>
                </a:lnTo>
                <a:lnTo>
                  <a:pt x="133895" y="280035"/>
                </a:lnTo>
                <a:lnTo>
                  <a:pt x="130221" y="285750"/>
                </a:lnTo>
                <a:lnTo>
                  <a:pt x="125867" y="291465"/>
                </a:lnTo>
                <a:lnTo>
                  <a:pt x="121058" y="297180"/>
                </a:lnTo>
                <a:lnTo>
                  <a:pt x="116901" y="301943"/>
                </a:lnTo>
                <a:lnTo>
                  <a:pt x="109741" y="309774"/>
                </a:lnTo>
                <a:lnTo>
                  <a:pt x="100355" y="319539"/>
                </a:lnTo>
                <a:lnTo>
                  <a:pt x="96431" y="322563"/>
                </a:lnTo>
                <a:lnTo>
                  <a:pt x="91910" y="325532"/>
                </a:lnTo>
                <a:lnTo>
                  <a:pt x="86991" y="328464"/>
                </a:lnTo>
                <a:lnTo>
                  <a:pt x="82759" y="330419"/>
                </a:lnTo>
                <a:lnTo>
                  <a:pt x="78985" y="331722"/>
                </a:lnTo>
                <a:lnTo>
                  <a:pt x="75517" y="332590"/>
                </a:lnTo>
                <a:lnTo>
                  <a:pt x="71300" y="333170"/>
                </a:lnTo>
                <a:lnTo>
                  <a:pt x="66583" y="333556"/>
                </a:lnTo>
                <a:lnTo>
                  <a:pt x="57215" y="333984"/>
                </a:lnTo>
                <a:lnTo>
                  <a:pt x="49876" y="334175"/>
                </a:lnTo>
                <a:lnTo>
                  <a:pt x="46586" y="333273"/>
                </a:lnTo>
                <a:lnTo>
                  <a:pt x="43440" y="331720"/>
                </a:lnTo>
                <a:lnTo>
                  <a:pt x="40390" y="329732"/>
                </a:lnTo>
                <a:lnTo>
                  <a:pt x="36452" y="327454"/>
                </a:lnTo>
                <a:lnTo>
                  <a:pt x="26996" y="322382"/>
                </a:lnTo>
                <a:lnTo>
                  <a:pt x="22760" y="319697"/>
                </a:lnTo>
                <a:lnTo>
                  <a:pt x="18983" y="316954"/>
                </a:lnTo>
                <a:lnTo>
                  <a:pt x="15513" y="314173"/>
                </a:lnTo>
                <a:lnTo>
                  <a:pt x="12247" y="311366"/>
                </a:lnTo>
                <a:lnTo>
                  <a:pt x="9117" y="308542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5"/>
          <p:cNvSpPr/>
          <p:nvPr/>
        </p:nvSpPr>
        <p:spPr>
          <a:xfrm>
            <a:off x="4126229" y="3026092"/>
            <a:ext cx="180024" cy="257176"/>
          </a:xfrm>
          <a:custGeom>
            <a:avLst/>
            <a:gdLst/>
            <a:ahLst/>
            <a:cxnLst/>
            <a:rect l="0" t="0" r="0" b="0"/>
            <a:pathLst>
              <a:path w="180024" h="257176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14395" y="6844"/>
                </a:lnTo>
                <a:lnTo>
                  <a:pt x="15923" y="11932"/>
                </a:lnTo>
                <a:lnTo>
                  <a:pt x="16603" y="17368"/>
                </a:lnTo>
                <a:lnTo>
                  <a:pt x="16904" y="23912"/>
                </a:lnTo>
                <a:lnTo>
                  <a:pt x="17038" y="33170"/>
                </a:lnTo>
                <a:lnTo>
                  <a:pt x="18026" y="38306"/>
                </a:lnTo>
                <a:lnTo>
                  <a:pt x="19638" y="43635"/>
                </a:lnTo>
                <a:lnTo>
                  <a:pt x="21665" y="49092"/>
                </a:lnTo>
                <a:lnTo>
                  <a:pt x="23016" y="55588"/>
                </a:lnTo>
                <a:lnTo>
                  <a:pt x="23916" y="62777"/>
                </a:lnTo>
                <a:lnTo>
                  <a:pt x="24517" y="70426"/>
                </a:lnTo>
                <a:lnTo>
                  <a:pt x="24918" y="77431"/>
                </a:lnTo>
                <a:lnTo>
                  <a:pt x="25362" y="90294"/>
                </a:lnTo>
                <a:lnTo>
                  <a:pt x="25671" y="126649"/>
                </a:lnTo>
                <a:lnTo>
                  <a:pt x="25709" y="155615"/>
                </a:lnTo>
                <a:lnTo>
                  <a:pt x="26664" y="161846"/>
                </a:lnTo>
                <a:lnTo>
                  <a:pt x="28254" y="166952"/>
                </a:lnTo>
                <a:lnTo>
                  <a:pt x="30266" y="171309"/>
                </a:lnTo>
                <a:lnTo>
                  <a:pt x="31608" y="176118"/>
                </a:lnTo>
                <a:lnTo>
                  <a:pt x="32502" y="181230"/>
                </a:lnTo>
                <a:lnTo>
                  <a:pt x="33098" y="186542"/>
                </a:lnTo>
                <a:lnTo>
                  <a:pt x="33496" y="191037"/>
                </a:lnTo>
                <a:lnTo>
                  <a:pt x="33937" y="198570"/>
                </a:lnTo>
                <a:lnTo>
                  <a:pt x="34134" y="205094"/>
                </a:lnTo>
                <a:lnTo>
                  <a:pt x="34289" y="222657"/>
                </a:lnTo>
                <a:lnTo>
                  <a:pt x="34289" y="222733"/>
                </a:lnTo>
                <a:lnTo>
                  <a:pt x="34291" y="194265"/>
                </a:lnTo>
                <a:lnTo>
                  <a:pt x="35243" y="190470"/>
                </a:lnTo>
                <a:lnTo>
                  <a:pt x="36831" y="186035"/>
                </a:lnTo>
                <a:lnTo>
                  <a:pt x="38841" y="181173"/>
                </a:lnTo>
                <a:lnTo>
                  <a:pt x="41134" y="176027"/>
                </a:lnTo>
                <a:lnTo>
                  <a:pt x="46222" y="165229"/>
                </a:lnTo>
                <a:lnTo>
                  <a:pt x="54441" y="148440"/>
                </a:lnTo>
                <a:lnTo>
                  <a:pt x="56297" y="142775"/>
                </a:lnTo>
                <a:lnTo>
                  <a:pt x="57534" y="137094"/>
                </a:lnTo>
                <a:lnTo>
                  <a:pt x="58359" y="131401"/>
                </a:lnTo>
                <a:lnTo>
                  <a:pt x="60814" y="125700"/>
                </a:lnTo>
                <a:lnTo>
                  <a:pt x="64355" y="119996"/>
                </a:lnTo>
                <a:lnTo>
                  <a:pt x="68621" y="114287"/>
                </a:lnTo>
                <a:lnTo>
                  <a:pt x="72418" y="109529"/>
                </a:lnTo>
                <a:lnTo>
                  <a:pt x="75901" y="105404"/>
                </a:lnTo>
                <a:lnTo>
                  <a:pt x="79176" y="101702"/>
                </a:lnTo>
                <a:lnTo>
                  <a:pt x="82311" y="99234"/>
                </a:lnTo>
                <a:lnTo>
                  <a:pt x="85355" y="97588"/>
                </a:lnTo>
                <a:lnTo>
                  <a:pt x="88336" y="96492"/>
                </a:lnTo>
                <a:lnTo>
                  <a:pt x="91275" y="94808"/>
                </a:lnTo>
                <a:lnTo>
                  <a:pt x="94188" y="92733"/>
                </a:lnTo>
                <a:lnTo>
                  <a:pt x="97082" y="90397"/>
                </a:lnTo>
                <a:lnTo>
                  <a:pt x="99964" y="88839"/>
                </a:lnTo>
                <a:lnTo>
                  <a:pt x="102838" y="87802"/>
                </a:lnTo>
                <a:lnTo>
                  <a:pt x="105706" y="87109"/>
                </a:lnTo>
                <a:lnTo>
                  <a:pt x="108571" y="87600"/>
                </a:lnTo>
                <a:lnTo>
                  <a:pt x="111434" y="88880"/>
                </a:lnTo>
                <a:lnTo>
                  <a:pt x="118320" y="93228"/>
                </a:lnTo>
                <a:lnTo>
                  <a:pt x="124342" y="96362"/>
                </a:lnTo>
                <a:lnTo>
                  <a:pt x="128615" y="98532"/>
                </a:lnTo>
                <a:lnTo>
                  <a:pt x="132416" y="100930"/>
                </a:lnTo>
                <a:lnTo>
                  <a:pt x="135903" y="103482"/>
                </a:lnTo>
                <a:lnTo>
                  <a:pt x="139179" y="106135"/>
                </a:lnTo>
                <a:lnTo>
                  <a:pt x="141364" y="109809"/>
                </a:lnTo>
                <a:lnTo>
                  <a:pt x="142820" y="114164"/>
                </a:lnTo>
                <a:lnTo>
                  <a:pt x="143791" y="118972"/>
                </a:lnTo>
                <a:lnTo>
                  <a:pt x="144870" y="126854"/>
                </a:lnTo>
                <a:lnTo>
                  <a:pt x="145157" y="130289"/>
                </a:lnTo>
                <a:lnTo>
                  <a:pt x="146302" y="134485"/>
                </a:lnTo>
                <a:lnTo>
                  <a:pt x="148017" y="139187"/>
                </a:lnTo>
                <a:lnTo>
                  <a:pt x="150113" y="144226"/>
                </a:lnTo>
                <a:lnTo>
                  <a:pt x="151511" y="149491"/>
                </a:lnTo>
                <a:lnTo>
                  <a:pt x="152442" y="154905"/>
                </a:lnTo>
                <a:lnTo>
                  <a:pt x="153063" y="160420"/>
                </a:lnTo>
                <a:lnTo>
                  <a:pt x="154430" y="166002"/>
                </a:lnTo>
                <a:lnTo>
                  <a:pt x="156294" y="171628"/>
                </a:lnTo>
                <a:lnTo>
                  <a:pt x="158488" y="177284"/>
                </a:lnTo>
                <a:lnTo>
                  <a:pt x="158999" y="182959"/>
                </a:lnTo>
                <a:lnTo>
                  <a:pt x="158387" y="188648"/>
                </a:lnTo>
                <a:lnTo>
                  <a:pt x="157027" y="194345"/>
                </a:lnTo>
                <a:lnTo>
                  <a:pt x="157072" y="199096"/>
                </a:lnTo>
                <a:lnTo>
                  <a:pt x="158055" y="203216"/>
                </a:lnTo>
                <a:lnTo>
                  <a:pt x="159663" y="206915"/>
                </a:lnTo>
                <a:lnTo>
                  <a:pt x="160734" y="211286"/>
                </a:lnTo>
                <a:lnTo>
                  <a:pt x="161449" y="216105"/>
                </a:lnTo>
                <a:lnTo>
                  <a:pt x="161925" y="221222"/>
                </a:lnTo>
                <a:lnTo>
                  <a:pt x="162243" y="225587"/>
                </a:lnTo>
                <a:lnTo>
                  <a:pt x="162596" y="232976"/>
                </a:lnTo>
                <a:lnTo>
                  <a:pt x="163642" y="236280"/>
                </a:lnTo>
                <a:lnTo>
                  <a:pt x="167345" y="242491"/>
                </a:lnTo>
                <a:lnTo>
                  <a:pt x="170234" y="246792"/>
                </a:lnTo>
                <a:lnTo>
                  <a:pt x="170910" y="250338"/>
                </a:lnTo>
                <a:lnTo>
                  <a:pt x="171090" y="252617"/>
                </a:lnTo>
                <a:lnTo>
                  <a:pt x="172162" y="254136"/>
                </a:lnTo>
                <a:lnTo>
                  <a:pt x="173831" y="255149"/>
                </a:lnTo>
                <a:lnTo>
                  <a:pt x="180023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6"/>
          <p:cNvSpPr/>
          <p:nvPr/>
        </p:nvSpPr>
        <p:spPr>
          <a:xfrm>
            <a:off x="4366259" y="3008978"/>
            <a:ext cx="68582" cy="274290"/>
          </a:xfrm>
          <a:custGeom>
            <a:avLst/>
            <a:gdLst/>
            <a:ahLst/>
            <a:cxnLst/>
            <a:rect l="0" t="0" r="0" b="0"/>
            <a:pathLst>
              <a:path w="68582" h="274290">
                <a:moveTo>
                  <a:pt x="0" y="8542"/>
                </a:moveTo>
                <a:lnTo>
                  <a:pt x="0" y="0"/>
                </a:lnTo>
                <a:lnTo>
                  <a:pt x="0" y="4529"/>
                </a:lnTo>
                <a:lnTo>
                  <a:pt x="953" y="6819"/>
                </a:lnTo>
                <a:lnTo>
                  <a:pt x="2541" y="9298"/>
                </a:lnTo>
                <a:lnTo>
                  <a:pt x="4552" y="11904"/>
                </a:lnTo>
                <a:lnTo>
                  <a:pt x="5892" y="14593"/>
                </a:lnTo>
                <a:lnTo>
                  <a:pt x="7382" y="20121"/>
                </a:lnTo>
                <a:lnTo>
                  <a:pt x="8220" y="28588"/>
                </a:lnTo>
                <a:lnTo>
                  <a:pt x="9290" y="32384"/>
                </a:lnTo>
                <a:lnTo>
                  <a:pt x="10956" y="36819"/>
                </a:lnTo>
                <a:lnTo>
                  <a:pt x="13019" y="41681"/>
                </a:lnTo>
                <a:lnTo>
                  <a:pt x="14395" y="47779"/>
                </a:lnTo>
                <a:lnTo>
                  <a:pt x="15311" y="54703"/>
                </a:lnTo>
                <a:lnTo>
                  <a:pt x="15923" y="62175"/>
                </a:lnTo>
                <a:lnTo>
                  <a:pt x="17283" y="69063"/>
                </a:lnTo>
                <a:lnTo>
                  <a:pt x="19142" y="75559"/>
                </a:lnTo>
                <a:lnTo>
                  <a:pt x="21334" y="81795"/>
                </a:lnTo>
                <a:lnTo>
                  <a:pt x="22795" y="87857"/>
                </a:lnTo>
                <a:lnTo>
                  <a:pt x="23769" y="93803"/>
                </a:lnTo>
                <a:lnTo>
                  <a:pt x="24419" y="99673"/>
                </a:lnTo>
                <a:lnTo>
                  <a:pt x="25805" y="105491"/>
                </a:lnTo>
                <a:lnTo>
                  <a:pt x="27680" y="111274"/>
                </a:lnTo>
                <a:lnTo>
                  <a:pt x="29884" y="117035"/>
                </a:lnTo>
                <a:lnTo>
                  <a:pt x="31353" y="122781"/>
                </a:lnTo>
                <a:lnTo>
                  <a:pt x="32332" y="128516"/>
                </a:lnTo>
                <a:lnTo>
                  <a:pt x="32985" y="134245"/>
                </a:lnTo>
                <a:lnTo>
                  <a:pt x="33420" y="140921"/>
                </a:lnTo>
                <a:lnTo>
                  <a:pt x="33710" y="148230"/>
                </a:lnTo>
                <a:lnTo>
                  <a:pt x="33904" y="155959"/>
                </a:lnTo>
                <a:lnTo>
                  <a:pt x="34985" y="163018"/>
                </a:lnTo>
                <a:lnTo>
                  <a:pt x="36659" y="169628"/>
                </a:lnTo>
                <a:lnTo>
                  <a:pt x="38727" y="175940"/>
                </a:lnTo>
                <a:lnTo>
                  <a:pt x="40106" y="181101"/>
                </a:lnTo>
                <a:lnTo>
                  <a:pt x="41638" y="189375"/>
                </a:lnTo>
                <a:lnTo>
                  <a:pt x="42998" y="193867"/>
                </a:lnTo>
                <a:lnTo>
                  <a:pt x="44858" y="198767"/>
                </a:lnTo>
                <a:lnTo>
                  <a:pt x="47051" y="203938"/>
                </a:lnTo>
                <a:lnTo>
                  <a:pt x="48512" y="209291"/>
                </a:lnTo>
                <a:lnTo>
                  <a:pt x="49487" y="214764"/>
                </a:lnTo>
                <a:lnTo>
                  <a:pt x="50136" y="220319"/>
                </a:lnTo>
                <a:lnTo>
                  <a:pt x="50569" y="224974"/>
                </a:lnTo>
                <a:lnTo>
                  <a:pt x="51051" y="232686"/>
                </a:lnTo>
                <a:lnTo>
                  <a:pt x="51264" y="239289"/>
                </a:lnTo>
                <a:lnTo>
                  <a:pt x="51321" y="242383"/>
                </a:lnTo>
                <a:lnTo>
                  <a:pt x="52312" y="246351"/>
                </a:lnTo>
                <a:lnTo>
                  <a:pt x="53925" y="250901"/>
                </a:lnTo>
                <a:lnTo>
                  <a:pt x="58807" y="262790"/>
                </a:lnTo>
                <a:lnTo>
                  <a:pt x="60160" y="264718"/>
                </a:lnTo>
                <a:lnTo>
                  <a:pt x="62014" y="266956"/>
                </a:lnTo>
                <a:lnTo>
                  <a:pt x="68581" y="27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7"/>
          <p:cNvSpPr/>
          <p:nvPr/>
        </p:nvSpPr>
        <p:spPr>
          <a:xfrm>
            <a:off x="4331970" y="3112029"/>
            <a:ext cx="274321" cy="42652"/>
          </a:xfrm>
          <a:custGeom>
            <a:avLst/>
            <a:gdLst/>
            <a:ahLst/>
            <a:cxnLst/>
            <a:rect l="0" t="0" r="0" b="0"/>
            <a:pathLst>
              <a:path w="274321" h="42652">
                <a:moveTo>
                  <a:pt x="0" y="42651"/>
                </a:moveTo>
                <a:lnTo>
                  <a:pt x="73256" y="42651"/>
                </a:lnTo>
                <a:lnTo>
                  <a:pt x="80269" y="41698"/>
                </a:lnTo>
                <a:lnTo>
                  <a:pt x="87803" y="40111"/>
                </a:lnTo>
                <a:lnTo>
                  <a:pt x="95682" y="38100"/>
                </a:lnTo>
                <a:lnTo>
                  <a:pt x="102841" y="35806"/>
                </a:lnTo>
                <a:lnTo>
                  <a:pt x="109518" y="33325"/>
                </a:lnTo>
                <a:lnTo>
                  <a:pt x="115874" y="30719"/>
                </a:lnTo>
                <a:lnTo>
                  <a:pt x="122969" y="28981"/>
                </a:lnTo>
                <a:lnTo>
                  <a:pt x="130557" y="27823"/>
                </a:lnTo>
                <a:lnTo>
                  <a:pt x="138473" y="27050"/>
                </a:lnTo>
                <a:lnTo>
                  <a:pt x="146608" y="25583"/>
                </a:lnTo>
                <a:lnTo>
                  <a:pt x="154889" y="23652"/>
                </a:lnTo>
                <a:lnTo>
                  <a:pt x="163266" y="21412"/>
                </a:lnTo>
                <a:lnTo>
                  <a:pt x="170756" y="19919"/>
                </a:lnTo>
                <a:lnTo>
                  <a:pt x="177655" y="18924"/>
                </a:lnTo>
                <a:lnTo>
                  <a:pt x="184159" y="18260"/>
                </a:lnTo>
                <a:lnTo>
                  <a:pt x="191352" y="17818"/>
                </a:lnTo>
                <a:lnTo>
                  <a:pt x="206965" y="17326"/>
                </a:lnTo>
                <a:lnTo>
                  <a:pt x="214177" y="15290"/>
                </a:lnTo>
                <a:lnTo>
                  <a:pt x="220890" y="12028"/>
                </a:lnTo>
                <a:lnTo>
                  <a:pt x="227269" y="7948"/>
                </a:lnTo>
                <a:lnTo>
                  <a:pt x="232475" y="5228"/>
                </a:lnTo>
                <a:lnTo>
                  <a:pt x="236899" y="3415"/>
                </a:lnTo>
                <a:lnTo>
                  <a:pt x="240800" y="2206"/>
                </a:lnTo>
                <a:lnTo>
                  <a:pt x="245306" y="1400"/>
                </a:lnTo>
                <a:lnTo>
                  <a:pt x="250215" y="863"/>
                </a:lnTo>
                <a:lnTo>
                  <a:pt x="262679" y="0"/>
                </a:lnTo>
                <a:lnTo>
                  <a:pt x="264654" y="882"/>
                </a:lnTo>
                <a:lnTo>
                  <a:pt x="266924" y="2422"/>
                </a:lnTo>
                <a:lnTo>
                  <a:pt x="274320" y="8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8"/>
          <p:cNvSpPr/>
          <p:nvPr/>
        </p:nvSpPr>
        <p:spPr>
          <a:xfrm>
            <a:off x="3587502" y="3439310"/>
            <a:ext cx="401569" cy="176935"/>
          </a:xfrm>
          <a:custGeom>
            <a:avLst/>
            <a:gdLst/>
            <a:ahLst/>
            <a:cxnLst/>
            <a:rect l="0" t="0" r="0" b="0"/>
            <a:pathLst>
              <a:path w="401569" h="176935">
                <a:moveTo>
                  <a:pt x="92957" y="15407"/>
                </a:moveTo>
                <a:lnTo>
                  <a:pt x="88407" y="15407"/>
                </a:lnTo>
                <a:lnTo>
                  <a:pt x="87066" y="14455"/>
                </a:lnTo>
                <a:lnTo>
                  <a:pt x="86172" y="12867"/>
                </a:lnTo>
                <a:lnTo>
                  <a:pt x="84738" y="8026"/>
                </a:lnTo>
                <a:lnTo>
                  <a:pt x="83668" y="7629"/>
                </a:lnTo>
                <a:lnTo>
                  <a:pt x="72484" y="6939"/>
                </a:lnTo>
                <a:lnTo>
                  <a:pt x="55769" y="6844"/>
                </a:lnTo>
                <a:lnTo>
                  <a:pt x="53877" y="7793"/>
                </a:lnTo>
                <a:lnTo>
                  <a:pt x="52617" y="9379"/>
                </a:lnTo>
                <a:lnTo>
                  <a:pt x="51776" y="11388"/>
                </a:lnTo>
                <a:lnTo>
                  <a:pt x="48302" y="16161"/>
                </a:lnTo>
                <a:lnTo>
                  <a:pt x="43583" y="21457"/>
                </a:lnTo>
                <a:lnTo>
                  <a:pt x="38311" y="26986"/>
                </a:lnTo>
                <a:lnTo>
                  <a:pt x="35571" y="30746"/>
                </a:lnTo>
                <a:lnTo>
                  <a:pt x="32792" y="35158"/>
                </a:lnTo>
                <a:lnTo>
                  <a:pt x="29988" y="40005"/>
                </a:lnTo>
                <a:lnTo>
                  <a:pt x="24331" y="50470"/>
                </a:lnTo>
                <a:lnTo>
                  <a:pt x="21489" y="55927"/>
                </a:lnTo>
                <a:lnTo>
                  <a:pt x="18642" y="60518"/>
                </a:lnTo>
                <a:lnTo>
                  <a:pt x="15792" y="64531"/>
                </a:lnTo>
                <a:lnTo>
                  <a:pt x="12938" y="68159"/>
                </a:lnTo>
                <a:lnTo>
                  <a:pt x="11036" y="72483"/>
                </a:lnTo>
                <a:lnTo>
                  <a:pt x="9769" y="77270"/>
                </a:lnTo>
                <a:lnTo>
                  <a:pt x="8923" y="82366"/>
                </a:lnTo>
                <a:lnTo>
                  <a:pt x="7407" y="87669"/>
                </a:lnTo>
                <a:lnTo>
                  <a:pt x="5444" y="93109"/>
                </a:lnTo>
                <a:lnTo>
                  <a:pt x="3183" y="98641"/>
                </a:lnTo>
                <a:lnTo>
                  <a:pt x="1675" y="104234"/>
                </a:lnTo>
                <a:lnTo>
                  <a:pt x="670" y="109867"/>
                </a:lnTo>
                <a:lnTo>
                  <a:pt x="0" y="115528"/>
                </a:lnTo>
                <a:lnTo>
                  <a:pt x="506" y="120254"/>
                </a:lnTo>
                <a:lnTo>
                  <a:pt x="1795" y="124358"/>
                </a:lnTo>
                <a:lnTo>
                  <a:pt x="3608" y="128046"/>
                </a:lnTo>
                <a:lnTo>
                  <a:pt x="4816" y="132409"/>
                </a:lnTo>
                <a:lnTo>
                  <a:pt x="5622" y="137224"/>
                </a:lnTo>
                <a:lnTo>
                  <a:pt x="6158" y="142338"/>
                </a:lnTo>
                <a:lnTo>
                  <a:pt x="7469" y="146700"/>
                </a:lnTo>
                <a:lnTo>
                  <a:pt x="9295" y="150561"/>
                </a:lnTo>
                <a:lnTo>
                  <a:pt x="11465" y="154087"/>
                </a:lnTo>
                <a:lnTo>
                  <a:pt x="13864" y="157391"/>
                </a:lnTo>
                <a:lnTo>
                  <a:pt x="16416" y="160545"/>
                </a:lnTo>
                <a:lnTo>
                  <a:pt x="19070" y="163601"/>
                </a:lnTo>
                <a:lnTo>
                  <a:pt x="21792" y="165638"/>
                </a:lnTo>
                <a:lnTo>
                  <a:pt x="30173" y="169458"/>
                </a:lnTo>
                <a:lnTo>
                  <a:pt x="35843" y="173726"/>
                </a:lnTo>
                <a:lnTo>
                  <a:pt x="38689" y="175246"/>
                </a:lnTo>
                <a:lnTo>
                  <a:pt x="44391" y="176934"/>
                </a:lnTo>
                <a:lnTo>
                  <a:pt x="47244" y="176432"/>
                </a:lnTo>
                <a:lnTo>
                  <a:pt x="55812" y="172126"/>
                </a:lnTo>
                <a:lnTo>
                  <a:pt x="65335" y="169475"/>
                </a:lnTo>
                <a:lnTo>
                  <a:pt x="74648" y="165479"/>
                </a:lnTo>
                <a:lnTo>
                  <a:pt x="77894" y="162128"/>
                </a:lnTo>
                <a:lnTo>
                  <a:pt x="80058" y="157989"/>
                </a:lnTo>
                <a:lnTo>
                  <a:pt x="81500" y="153324"/>
                </a:lnTo>
                <a:lnTo>
                  <a:pt x="83415" y="149262"/>
                </a:lnTo>
                <a:lnTo>
                  <a:pt x="85643" y="145601"/>
                </a:lnTo>
                <a:lnTo>
                  <a:pt x="88081" y="142208"/>
                </a:lnTo>
                <a:lnTo>
                  <a:pt x="90659" y="138041"/>
                </a:lnTo>
                <a:lnTo>
                  <a:pt x="93331" y="133358"/>
                </a:lnTo>
                <a:lnTo>
                  <a:pt x="98838" y="123075"/>
                </a:lnTo>
                <a:lnTo>
                  <a:pt x="104461" y="112154"/>
                </a:lnTo>
                <a:lnTo>
                  <a:pt x="106341" y="106575"/>
                </a:lnTo>
                <a:lnTo>
                  <a:pt x="107595" y="100951"/>
                </a:lnTo>
                <a:lnTo>
                  <a:pt x="108431" y="95296"/>
                </a:lnTo>
                <a:lnTo>
                  <a:pt x="108988" y="90574"/>
                </a:lnTo>
                <a:lnTo>
                  <a:pt x="109359" y="86474"/>
                </a:lnTo>
                <a:lnTo>
                  <a:pt x="109607" y="82787"/>
                </a:lnTo>
                <a:lnTo>
                  <a:pt x="109772" y="78425"/>
                </a:lnTo>
                <a:lnTo>
                  <a:pt x="110005" y="63183"/>
                </a:lnTo>
                <a:lnTo>
                  <a:pt x="110102" y="12591"/>
                </a:lnTo>
                <a:lnTo>
                  <a:pt x="109150" y="10672"/>
                </a:lnTo>
                <a:lnTo>
                  <a:pt x="107562" y="9393"/>
                </a:lnTo>
                <a:lnTo>
                  <a:pt x="101883" y="6985"/>
                </a:lnTo>
                <a:lnTo>
                  <a:pt x="101635" y="11430"/>
                </a:lnTo>
                <a:lnTo>
                  <a:pt x="101561" y="18780"/>
                </a:lnTo>
                <a:lnTo>
                  <a:pt x="102503" y="22418"/>
                </a:lnTo>
                <a:lnTo>
                  <a:pt x="104084" y="26748"/>
                </a:lnTo>
                <a:lnTo>
                  <a:pt x="106090" y="31540"/>
                </a:lnTo>
                <a:lnTo>
                  <a:pt x="107428" y="35688"/>
                </a:lnTo>
                <a:lnTo>
                  <a:pt x="108319" y="39405"/>
                </a:lnTo>
                <a:lnTo>
                  <a:pt x="108914" y="42836"/>
                </a:lnTo>
                <a:lnTo>
                  <a:pt x="109310" y="47028"/>
                </a:lnTo>
                <a:lnTo>
                  <a:pt x="109574" y="51728"/>
                </a:lnTo>
                <a:lnTo>
                  <a:pt x="109868" y="62029"/>
                </a:lnTo>
                <a:lnTo>
                  <a:pt x="109998" y="72958"/>
                </a:lnTo>
                <a:lnTo>
                  <a:pt x="110985" y="78540"/>
                </a:lnTo>
                <a:lnTo>
                  <a:pt x="112596" y="84166"/>
                </a:lnTo>
                <a:lnTo>
                  <a:pt x="114623" y="89821"/>
                </a:lnTo>
                <a:lnTo>
                  <a:pt x="116926" y="95497"/>
                </a:lnTo>
                <a:lnTo>
                  <a:pt x="119414" y="101185"/>
                </a:lnTo>
                <a:lnTo>
                  <a:pt x="122025" y="106882"/>
                </a:lnTo>
                <a:lnTo>
                  <a:pt x="123766" y="111633"/>
                </a:lnTo>
                <a:lnTo>
                  <a:pt x="124926" y="115753"/>
                </a:lnTo>
                <a:lnTo>
                  <a:pt x="125700" y="119452"/>
                </a:lnTo>
                <a:lnTo>
                  <a:pt x="127168" y="122870"/>
                </a:lnTo>
                <a:lnTo>
                  <a:pt x="129100" y="126102"/>
                </a:lnTo>
                <a:lnTo>
                  <a:pt x="131340" y="129209"/>
                </a:lnTo>
                <a:lnTo>
                  <a:pt x="133785" y="132232"/>
                </a:lnTo>
                <a:lnTo>
                  <a:pt x="136369" y="135200"/>
                </a:lnTo>
                <a:lnTo>
                  <a:pt x="139044" y="138132"/>
                </a:lnTo>
                <a:lnTo>
                  <a:pt x="141779" y="140086"/>
                </a:lnTo>
                <a:lnTo>
                  <a:pt x="147359" y="142257"/>
                </a:lnTo>
                <a:lnTo>
                  <a:pt x="158701" y="143651"/>
                </a:lnTo>
                <a:lnTo>
                  <a:pt x="164405" y="143842"/>
                </a:lnTo>
                <a:lnTo>
                  <a:pt x="167259" y="142940"/>
                </a:lnTo>
                <a:lnTo>
                  <a:pt x="172970" y="139399"/>
                </a:lnTo>
                <a:lnTo>
                  <a:pt x="178684" y="134650"/>
                </a:lnTo>
                <a:lnTo>
                  <a:pt x="185351" y="129364"/>
                </a:lnTo>
                <a:lnTo>
                  <a:pt x="194663" y="123839"/>
                </a:lnTo>
                <a:lnTo>
                  <a:pt x="198862" y="121033"/>
                </a:lnTo>
                <a:lnTo>
                  <a:pt x="202613" y="118209"/>
                </a:lnTo>
                <a:lnTo>
                  <a:pt x="206066" y="115374"/>
                </a:lnTo>
                <a:lnTo>
                  <a:pt x="209321" y="111579"/>
                </a:lnTo>
                <a:lnTo>
                  <a:pt x="212443" y="107145"/>
                </a:lnTo>
                <a:lnTo>
                  <a:pt x="215477" y="102283"/>
                </a:lnTo>
                <a:lnTo>
                  <a:pt x="218452" y="97137"/>
                </a:lnTo>
                <a:lnTo>
                  <a:pt x="224298" y="86339"/>
                </a:lnTo>
                <a:lnTo>
                  <a:pt x="227191" y="81745"/>
                </a:lnTo>
                <a:lnTo>
                  <a:pt x="230071" y="77730"/>
                </a:lnTo>
                <a:lnTo>
                  <a:pt x="232944" y="74101"/>
                </a:lnTo>
                <a:lnTo>
                  <a:pt x="234860" y="69776"/>
                </a:lnTo>
                <a:lnTo>
                  <a:pt x="236136" y="64988"/>
                </a:lnTo>
                <a:lnTo>
                  <a:pt x="236987" y="59891"/>
                </a:lnTo>
                <a:lnTo>
                  <a:pt x="237555" y="55541"/>
                </a:lnTo>
                <a:lnTo>
                  <a:pt x="237933" y="51688"/>
                </a:lnTo>
                <a:lnTo>
                  <a:pt x="238186" y="48167"/>
                </a:lnTo>
                <a:lnTo>
                  <a:pt x="238354" y="43914"/>
                </a:lnTo>
                <a:lnTo>
                  <a:pt x="238591" y="29780"/>
                </a:lnTo>
                <a:lnTo>
                  <a:pt x="238690" y="6993"/>
                </a:lnTo>
                <a:lnTo>
                  <a:pt x="238690" y="18780"/>
                </a:lnTo>
                <a:lnTo>
                  <a:pt x="239643" y="21466"/>
                </a:lnTo>
                <a:lnTo>
                  <a:pt x="243241" y="26990"/>
                </a:lnTo>
                <a:lnTo>
                  <a:pt x="244581" y="30749"/>
                </a:lnTo>
                <a:lnTo>
                  <a:pt x="245475" y="35160"/>
                </a:lnTo>
                <a:lnTo>
                  <a:pt x="246071" y="40006"/>
                </a:lnTo>
                <a:lnTo>
                  <a:pt x="247420" y="45141"/>
                </a:lnTo>
                <a:lnTo>
                  <a:pt x="249273" y="50470"/>
                </a:lnTo>
                <a:lnTo>
                  <a:pt x="251460" y="55927"/>
                </a:lnTo>
                <a:lnTo>
                  <a:pt x="252919" y="61471"/>
                </a:lnTo>
                <a:lnTo>
                  <a:pt x="253891" y="67071"/>
                </a:lnTo>
                <a:lnTo>
                  <a:pt x="254539" y="72710"/>
                </a:lnTo>
                <a:lnTo>
                  <a:pt x="255923" y="78374"/>
                </a:lnTo>
                <a:lnTo>
                  <a:pt x="257799" y="84055"/>
                </a:lnTo>
                <a:lnTo>
                  <a:pt x="260002" y="89747"/>
                </a:lnTo>
                <a:lnTo>
                  <a:pt x="261471" y="95447"/>
                </a:lnTo>
                <a:lnTo>
                  <a:pt x="262450" y="101152"/>
                </a:lnTo>
                <a:lnTo>
                  <a:pt x="263102" y="106861"/>
                </a:lnTo>
                <a:lnTo>
                  <a:pt x="263537" y="111618"/>
                </a:lnTo>
                <a:lnTo>
                  <a:pt x="263827" y="115743"/>
                </a:lnTo>
                <a:lnTo>
                  <a:pt x="264021" y="119445"/>
                </a:lnTo>
                <a:lnTo>
                  <a:pt x="265102" y="122866"/>
                </a:lnTo>
                <a:lnTo>
                  <a:pt x="266775" y="126099"/>
                </a:lnTo>
                <a:lnTo>
                  <a:pt x="272970" y="135408"/>
                </a:lnTo>
                <a:lnTo>
                  <a:pt x="272977" y="130867"/>
                </a:lnTo>
                <a:lnTo>
                  <a:pt x="273931" y="127623"/>
                </a:lnTo>
                <a:lnTo>
                  <a:pt x="275519" y="123555"/>
                </a:lnTo>
                <a:lnTo>
                  <a:pt x="277530" y="118939"/>
                </a:lnTo>
                <a:lnTo>
                  <a:pt x="278871" y="114908"/>
                </a:lnTo>
                <a:lnTo>
                  <a:pt x="279765" y="111269"/>
                </a:lnTo>
                <a:lnTo>
                  <a:pt x="280361" y="107890"/>
                </a:lnTo>
                <a:lnTo>
                  <a:pt x="280758" y="102780"/>
                </a:lnTo>
                <a:lnTo>
                  <a:pt x="281023" y="96516"/>
                </a:lnTo>
                <a:lnTo>
                  <a:pt x="281199" y="89482"/>
                </a:lnTo>
                <a:lnTo>
                  <a:pt x="282270" y="82888"/>
                </a:lnTo>
                <a:lnTo>
                  <a:pt x="283936" y="76587"/>
                </a:lnTo>
                <a:lnTo>
                  <a:pt x="285999" y="70481"/>
                </a:lnTo>
                <a:lnTo>
                  <a:pt x="288327" y="64505"/>
                </a:lnTo>
                <a:lnTo>
                  <a:pt x="290831" y="58617"/>
                </a:lnTo>
                <a:lnTo>
                  <a:pt x="296153" y="46994"/>
                </a:lnTo>
                <a:lnTo>
                  <a:pt x="301695" y="35478"/>
                </a:lnTo>
                <a:lnTo>
                  <a:pt x="304506" y="30693"/>
                </a:lnTo>
                <a:lnTo>
                  <a:pt x="307332" y="26550"/>
                </a:lnTo>
                <a:lnTo>
                  <a:pt x="310169" y="22836"/>
                </a:lnTo>
                <a:lnTo>
                  <a:pt x="313965" y="19407"/>
                </a:lnTo>
                <a:lnTo>
                  <a:pt x="318401" y="16169"/>
                </a:lnTo>
                <a:lnTo>
                  <a:pt x="323263" y="13057"/>
                </a:lnTo>
                <a:lnTo>
                  <a:pt x="327457" y="10031"/>
                </a:lnTo>
                <a:lnTo>
                  <a:pt x="331205" y="7060"/>
                </a:lnTo>
                <a:lnTo>
                  <a:pt x="334657" y="4127"/>
                </a:lnTo>
                <a:lnTo>
                  <a:pt x="341032" y="869"/>
                </a:lnTo>
                <a:lnTo>
                  <a:pt x="344066" y="0"/>
                </a:lnTo>
                <a:lnTo>
                  <a:pt x="347040" y="373"/>
                </a:lnTo>
                <a:lnTo>
                  <a:pt x="349976" y="1574"/>
                </a:lnTo>
                <a:lnTo>
                  <a:pt x="352886" y="3328"/>
                </a:lnTo>
                <a:lnTo>
                  <a:pt x="358659" y="5276"/>
                </a:lnTo>
                <a:lnTo>
                  <a:pt x="361532" y="5796"/>
                </a:lnTo>
                <a:lnTo>
                  <a:pt x="367264" y="8913"/>
                </a:lnTo>
                <a:lnTo>
                  <a:pt x="370126" y="11078"/>
                </a:lnTo>
                <a:lnTo>
                  <a:pt x="372986" y="14426"/>
                </a:lnTo>
                <a:lnTo>
                  <a:pt x="375846" y="18563"/>
                </a:lnTo>
                <a:lnTo>
                  <a:pt x="378705" y="23226"/>
                </a:lnTo>
                <a:lnTo>
                  <a:pt x="381563" y="28239"/>
                </a:lnTo>
                <a:lnTo>
                  <a:pt x="387279" y="38890"/>
                </a:lnTo>
                <a:lnTo>
                  <a:pt x="389184" y="44397"/>
                </a:lnTo>
                <a:lnTo>
                  <a:pt x="390455" y="49974"/>
                </a:lnTo>
                <a:lnTo>
                  <a:pt x="391301" y="55597"/>
                </a:lnTo>
                <a:lnTo>
                  <a:pt x="391866" y="61250"/>
                </a:lnTo>
                <a:lnTo>
                  <a:pt x="392243" y="66924"/>
                </a:lnTo>
                <a:lnTo>
                  <a:pt x="392493" y="72612"/>
                </a:lnTo>
                <a:lnTo>
                  <a:pt x="392772" y="84011"/>
                </a:lnTo>
                <a:lnTo>
                  <a:pt x="392951" y="106852"/>
                </a:lnTo>
                <a:lnTo>
                  <a:pt x="393918" y="111613"/>
                </a:lnTo>
                <a:lnTo>
                  <a:pt x="395515" y="115739"/>
                </a:lnTo>
                <a:lnTo>
                  <a:pt x="401568" y="1268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9"/>
          <p:cNvSpPr/>
          <p:nvPr/>
        </p:nvSpPr>
        <p:spPr>
          <a:xfrm>
            <a:off x="4023359" y="3420436"/>
            <a:ext cx="119982" cy="306978"/>
          </a:xfrm>
          <a:custGeom>
            <a:avLst/>
            <a:gdLst/>
            <a:ahLst/>
            <a:cxnLst/>
            <a:rect l="0" t="0" r="0" b="0"/>
            <a:pathLst>
              <a:path w="119982" h="306978">
                <a:moveTo>
                  <a:pt x="85725" y="8564"/>
                </a:moveTo>
                <a:lnTo>
                  <a:pt x="81175" y="4013"/>
                </a:lnTo>
                <a:lnTo>
                  <a:pt x="78882" y="2672"/>
                </a:lnTo>
                <a:lnTo>
                  <a:pt x="76401" y="1778"/>
                </a:lnTo>
                <a:lnTo>
                  <a:pt x="69038" y="96"/>
                </a:lnTo>
                <a:lnTo>
                  <a:pt x="66244" y="38"/>
                </a:lnTo>
                <a:lnTo>
                  <a:pt x="56689" y="0"/>
                </a:lnTo>
                <a:lnTo>
                  <a:pt x="54938" y="950"/>
                </a:lnTo>
                <a:lnTo>
                  <a:pt x="53770" y="2535"/>
                </a:lnTo>
                <a:lnTo>
                  <a:pt x="51521" y="7789"/>
                </a:lnTo>
                <a:lnTo>
                  <a:pt x="47346" y="16474"/>
                </a:lnTo>
                <a:lnTo>
                  <a:pt x="44855" y="24145"/>
                </a:lnTo>
                <a:lnTo>
                  <a:pt x="42796" y="31681"/>
                </a:lnTo>
                <a:lnTo>
                  <a:pt x="40913" y="36358"/>
                </a:lnTo>
                <a:lnTo>
                  <a:pt x="38706" y="41380"/>
                </a:lnTo>
                <a:lnTo>
                  <a:pt x="33713" y="52041"/>
                </a:lnTo>
                <a:lnTo>
                  <a:pt x="31048" y="57551"/>
                </a:lnTo>
                <a:lnTo>
                  <a:pt x="29271" y="63130"/>
                </a:lnTo>
                <a:lnTo>
                  <a:pt x="28087" y="68753"/>
                </a:lnTo>
                <a:lnTo>
                  <a:pt x="27297" y="74408"/>
                </a:lnTo>
                <a:lnTo>
                  <a:pt x="26771" y="80082"/>
                </a:lnTo>
                <a:lnTo>
                  <a:pt x="26420" y="85770"/>
                </a:lnTo>
                <a:lnTo>
                  <a:pt x="26186" y="91467"/>
                </a:lnTo>
                <a:lnTo>
                  <a:pt x="26982" y="96218"/>
                </a:lnTo>
                <a:lnTo>
                  <a:pt x="30408" y="104036"/>
                </a:lnTo>
                <a:lnTo>
                  <a:pt x="32565" y="110686"/>
                </a:lnTo>
                <a:lnTo>
                  <a:pt x="33779" y="119785"/>
                </a:lnTo>
                <a:lnTo>
                  <a:pt x="34189" y="126842"/>
                </a:lnTo>
                <a:lnTo>
                  <a:pt x="35176" y="127421"/>
                </a:lnTo>
                <a:lnTo>
                  <a:pt x="38812" y="128064"/>
                </a:lnTo>
                <a:lnTo>
                  <a:pt x="41115" y="127283"/>
                </a:lnTo>
                <a:lnTo>
                  <a:pt x="43602" y="125810"/>
                </a:lnTo>
                <a:lnTo>
                  <a:pt x="46214" y="123875"/>
                </a:lnTo>
                <a:lnTo>
                  <a:pt x="48907" y="122586"/>
                </a:lnTo>
                <a:lnTo>
                  <a:pt x="51655" y="121726"/>
                </a:lnTo>
                <a:lnTo>
                  <a:pt x="54439" y="121152"/>
                </a:lnTo>
                <a:lnTo>
                  <a:pt x="57248" y="119818"/>
                </a:lnTo>
                <a:lnTo>
                  <a:pt x="60073" y="117976"/>
                </a:lnTo>
                <a:lnTo>
                  <a:pt x="62909" y="115795"/>
                </a:lnTo>
                <a:lnTo>
                  <a:pt x="65752" y="112436"/>
                </a:lnTo>
                <a:lnTo>
                  <a:pt x="68600" y="108292"/>
                </a:lnTo>
                <a:lnTo>
                  <a:pt x="71451" y="103624"/>
                </a:lnTo>
                <a:lnTo>
                  <a:pt x="74619" y="95898"/>
                </a:lnTo>
                <a:lnTo>
                  <a:pt x="76026" y="89289"/>
                </a:lnTo>
                <a:lnTo>
                  <a:pt x="76653" y="83176"/>
                </a:lnTo>
                <a:lnTo>
                  <a:pt x="79471" y="74745"/>
                </a:lnTo>
                <a:lnTo>
                  <a:pt x="81555" y="69830"/>
                </a:lnTo>
                <a:lnTo>
                  <a:pt x="82946" y="64647"/>
                </a:lnTo>
                <a:lnTo>
                  <a:pt x="83872" y="59288"/>
                </a:lnTo>
                <a:lnTo>
                  <a:pt x="84490" y="53810"/>
                </a:lnTo>
                <a:lnTo>
                  <a:pt x="85177" y="45183"/>
                </a:lnTo>
                <a:lnTo>
                  <a:pt x="85482" y="38174"/>
                </a:lnTo>
                <a:lnTo>
                  <a:pt x="85617" y="31884"/>
                </a:lnTo>
                <a:lnTo>
                  <a:pt x="85725" y="8586"/>
                </a:lnTo>
                <a:lnTo>
                  <a:pt x="85725" y="13121"/>
                </a:lnTo>
                <a:lnTo>
                  <a:pt x="86678" y="15412"/>
                </a:lnTo>
                <a:lnTo>
                  <a:pt x="90277" y="20497"/>
                </a:lnTo>
                <a:lnTo>
                  <a:pt x="91617" y="24139"/>
                </a:lnTo>
                <a:lnTo>
                  <a:pt x="93107" y="33266"/>
                </a:lnTo>
                <a:lnTo>
                  <a:pt x="94456" y="38367"/>
                </a:lnTo>
                <a:lnTo>
                  <a:pt x="96309" y="43673"/>
                </a:lnTo>
                <a:lnTo>
                  <a:pt x="98496" y="49115"/>
                </a:lnTo>
                <a:lnTo>
                  <a:pt x="99954" y="54648"/>
                </a:lnTo>
                <a:lnTo>
                  <a:pt x="100926" y="60241"/>
                </a:lnTo>
                <a:lnTo>
                  <a:pt x="101574" y="65876"/>
                </a:lnTo>
                <a:lnTo>
                  <a:pt x="102959" y="71536"/>
                </a:lnTo>
                <a:lnTo>
                  <a:pt x="104835" y="77216"/>
                </a:lnTo>
                <a:lnTo>
                  <a:pt x="107038" y="82907"/>
                </a:lnTo>
                <a:lnTo>
                  <a:pt x="108506" y="89558"/>
                </a:lnTo>
                <a:lnTo>
                  <a:pt x="109485" y="96850"/>
                </a:lnTo>
                <a:lnTo>
                  <a:pt x="110137" y="104568"/>
                </a:lnTo>
                <a:lnTo>
                  <a:pt x="111525" y="111619"/>
                </a:lnTo>
                <a:lnTo>
                  <a:pt x="113403" y="118225"/>
                </a:lnTo>
                <a:lnTo>
                  <a:pt x="115607" y="124534"/>
                </a:lnTo>
                <a:lnTo>
                  <a:pt x="117077" y="130644"/>
                </a:lnTo>
                <a:lnTo>
                  <a:pt x="118056" y="136624"/>
                </a:lnTo>
                <a:lnTo>
                  <a:pt x="118709" y="142514"/>
                </a:lnTo>
                <a:lnTo>
                  <a:pt x="119145" y="148346"/>
                </a:lnTo>
                <a:lnTo>
                  <a:pt x="119435" y="154140"/>
                </a:lnTo>
                <a:lnTo>
                  <a:pt x="119757" y="165657"/>
                </a:lnTo>
                <a:lnTo>
                  <a:pt x="119981" y="198843"/>
                </a:lnTo>
                <a:lnTo>
                  <a:pt x="119040" y="205901"/>
                </a:lnTo>
                <a:lnTo>
                  <a:pt x="117461" y="212512"/>
                </a:lnTo>
                <a:lnTo>
                  <a:pt x="115455" y="218824"/>
                </a:lnTo>
                <a:lnTo>
                  <a:pt x="113165" y="224937"/>
                </a:lnTo>
                <a:lnTo>
                  <a:pt x="110686" y="230918"/>
                </a:lnTo>
                <a:lnTo>
                  <a:pt x="108081" y="236810"/>
                </a:lnTo>
                <a:lnTo>
                  <a:pt x="102646" y="248436"/>
                </a:lnTo>
                <a:lnTo>
                  <a:pt x="99864" y="254204"/>
                </a:lnTo>
                <a:lnTo>
                  <a:pt x="97056" y="259001"/>
                </a:lnTo>
                <a:lnTo>
                  <a:pt x="94231" y="263152"/>
                </a:lnTo>
                <a:lnTo>
                  <a:pt x="91396" y="266872"/>
                </a:lnTo>
                <a:lnTo>
                  <a:pt x="88553" y="271256"/>
                </a:lnTo>
                <a:lnTo>
                  <a:pt x="85706" y="276085"/>
                </a:lnTo>
                <a:lnTo>
                  <a:pt x="82855" y="281208"/>
                </a:lnTo>
                <a:lnTo>
                  <a:pt x="80002" y="284624"/>
                </a:lnTo>
                <a:lnTo>
                  <a:pt x="77147" y="286902"/>
                </a:lnTo>
                <a:lnTo>
                  <a:pt x="74292" y="288420"/>
                </a:lnTo>
                <a:lnTo>
                  <a:pt x="71436" y="290385"/>
                </a:lnTo>
                <a:lnTo>
                  <a:pt x="68579" y="292647"/>
                </a:lnTo>
                <a:lnTo>
                  <a:pt x="65722" y="295107"/>
                </a:lnTo>
                <a:lnTo>
                  <a:pt x="62865" y="297700"/>
                </a:lnTo>
                <a:lnTo>
                  <a:pt x="57150" y="303121"/>
                </a:lnTo>
                <a:lnTo>
                  <a:pt x="53341" y="304948"/>
                </a:lnTo>
                <a:lnTo>
                  <a:pt x="48895" y="306166"/>
                </a:lnTo>
                <a:lnTo>
                  <a:pt x="44027" y="306977"/>
                </a:lnTo>
                <a:lnTo>
                  <a:pt x="40782" y="306566"/>
                </a:lnTo>
                <a:lnTo>
                  <a:pt x="38618" y="305340"/>
                </a:lnTo>
                <a:lnTo>
                  <a:pt x="37176" y="303569"/>
                </a:lnTo>
                <a:lnTo>
                  <a:pt x="35261" y="302389"/>
                </a:lnTo>
                <a:lnTo>
                  <a:pt x="33033" y="301602"/>
                </a:lnTo>
                <a:lnTo>
                  <a:pt x="30595" y="301078"/>
                </a:lnTo>
                <a:lnTo>
                  <a:pt x="28016" y="299776"/>
                </a:lnTo>
                <a:lnTo>
                  <a:pt x="25345" y="297955"/>
                </a:lnTo>
                <a:lnTo>
                  <a:pt x="22612" y="295789"/>
                </a:lnTo>
                <a:lnTo>
                  <a:pt x="19838" y="293392"/>
                </a:lnTo>
                <a:lnTo>
                  <a:pt x="17035" y="290842"/>
                </a:lnTo>
                <a:lnTo>
                  <a:pt x="11382" y="285468"/>
                </a:lnTo>
                <a:lnTo>
                  <a:pt x="5694" y="279905"/>
                </a:lnTo>
                <a:lnTo>
                  <a:pt x="3796" y="277087"/>
                </a:lnTo>
                <a:lnTo>
                  <a:pt x="2531" y="274257"/>
                </a:lnTo>
                <a:lnTo>
                  <a:pt x="0" y="26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0"/>
          <p:cNvSpPr/>
          <p:nvPr/>
        </p:nvSpPr>
        <p:spPr>
          <a:xfrm>
            <a:off x="4186237" y="3317557"/>
            <a:ext cx="8573" cy="248604"/>
          </a:xfrm>
          <a:custGeom>
            <a:avLst/>
            <a:gdLst/>
            <a:ahLst/>
            <a:cxnLst/>
            <a:rect l="0" t="0" r="0" b="0"/>
            <a:pathLst>
              <a:path w="8573" h="248604">
                <a:moveTo>
                  <a:pt x="0" y="0"/>
                </a:moveTo>
                <a:lnTo>
                  <a:pt x="0" y="12770"/>
                </a:lnTo>
                <a:lnTo>
                  <a:pt x="953" y="16134"/>
                </a:lnTo>
                <a:lnTo>
                  <a:pt x="2540" y="20281"/>
                </a:lnTo>
                <a:lnTo>
                  <a:pt x="4551" y="24950"/>
                </a:lnTo>
                <a:lnTo>
                  <a:pt x="5892" y="29016"/>
                </a:lnTo>
                <a:lnTo>
                  <a:pt x="6785" y="32679"/>
                </a:lnTo>
                <a:lnTo>
                  <a:pt x="7381" y="36074"/>
                </a:lnTo>
                <a:lnTo>
                  <a:pt x="7778" y="40242"/>
                </a:lnTo>
                <a:lnTo>
                  <a:pt x="8043" y="44925"/>
                </a:lnTo>
                <a:lnTo>
                  <a:pt x="8219" y="49953"/>
                </a:lnTo>
                <a:lnTo>
                  <a:pt x="8468" y="70681"/>
                </a:lnTo>
                <a:lnTo>
                  <a:pt x="7550" y="77601"/>
                </a:lnTo>
                <a:lnTo>
                  <a:pt x="5986" y="84119"/>
                </a:lnTo>
                <a:lnTo>
                  <a:pt x="3990" y="90369"/>
                </a:lnTo>
                <a:lnTo>
                  <a:pt x="3613" y="97394"/>
                </a:lnTo>
                <a:lnTo>
                  <a:pt x="4314" y="104934"/>
                </a:lnTo>
                <a:lnTo>
                  <a:pt x="5733" y="112819"/>
                </a:lnTo>
                <a:lnTo>
                  <a:pt x="5727" y="120933"/>
                </a:lnTo>
                <a:lnTo>
                  <a:pt x="4771" y="129199"/>
                </a:lnTo>
                <a:lnTo>
                  <a:pt x="3181" y="137568"/>
                </a:lnTo>
                <a:lnTo>
                  <a:pt x="2120" y="146004"/>
                </a:lnTo>
                <a:lnTo>
                  <a:pt x="1414" y="154486"/>
                </a:lnTo>
                <a:lnTo>
                  <a:pt x="628" y="170578"/>
                </a:lnTo>
                <a:lnTo>
                  <a:pt x="279" y="184080"/>
                </a:lnTo>
                <a:lnTo>
                  <a:pt x="5" y="236015"/>
                </a:lnTo>
                <a:lnTo>
                  <a:pt x="0" y="246757"/>
                </a:lnTo>
                <a:lnTo>
                  <a:pt x="953" y="247372"/>
                </a:lnTo>
                <a:lnTo>
                  <a:pt x="2540" y="247782"/>
                </a:lnTo>
                <a:lnTo>
                  <a:pt x="8572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1"/>
          <p:cNvSpPr/>
          <p:nvPr/>
        </p:nvSpPr>
        <p:spPr>
          <a:xfrm>
            <a:off x="4237672" y="3394827"/>
            <a:ext cx="120016" cy="119844"/>
          </a:xfrm>
          <a:custGeom>
            <a:avLst/>
            <a:gdLst/>
            <a:ahLst/>
            <a:cxnLst/>
            <a:rect l="0" t="0" r="0" b="0"/>
            <a:pathLst>
              <a:path w="120016" h="119844">
                <a:moveTo>
                  <a:pt x="0" y="94180"/>
                </a:moveTo>
                <a:lnTo>
                  <a:pt x="20400" y="94180"/>
                </a:lnTo>
                <a:lnTo>
                  <a:pt x="23125" y="93227"/>
                </a:lnTo>
                <a:lnTo>
                  <a:pt x="25894" y="91640"/>
                </a:lnTo>
                <a:lnTo>
                  <a:pt x="28693" y="89629"/>
                </a:lnTo>
                <a:lnTo>
                  <a:pt x="31511" y="88289"/>
                </a:lnTo>
                <a:lnTo>
                  <a:pt x="34342" y="87395"/>
                </a:lnTo>
                <a:lnTo>
                  <a:pt x="37182" y="86799"/>
                </a:lnTo>
                <a:lnTo>
                  <a:pt x="40028" y="85450"/>
                </a:lnTo>
                <a:lnTo>
                  <a:pt x="42878" y="83597"/>
                </a:lnTo>
                <a:lnTo>
                  <a:pt x="45731" y="81410"/>
                </a:lnTo>
                <a:lnTo>
                  <a:pt x="49537" y="78999"/>
                </a:lnTo>
                <a:lnTo>
                  <a:pt x="53980" y="76439"/>
                </a:lnTo>
                <a:lnTo>
                  <a:pt x="58846" y="73781"/>
                </a:lnTo>
                <a:lnTo>
                  <a:pt x="63043" y="72008"/>
                </a:lnTo>
                <a:lnTo>
                  <a:pt x="66794" y="70826"/>
                </a:lnTo>
                <a:lnTo>
                  <a:pt x="70247" y="70038"/>
                </a:lnTo>
                <a:lnTo>
                  <a:pt x="73502" y="67608"/>
                </a:lnTo>
                <a:lnTo>
                  <a:pt x="76623" y="64083"/>
                </a:lnTo>
                <a:lnTo>
                  <a:pt x="79657" y="59828"/>
                </a:lnTo>
                <a:lnTo>
                  <a:pt x="81680" y="56039"/>
                </a:lnTo>
                <a:lnTo>
                  <a:pt x="83028" y="52560"/>
                </a:lnTo>
                <a:lnTo>
                  <a:pt x="83927" y="49288"/>
                </a:lnTo>
                <a:lnTo>
                  <a:pt x="85479" y="46155"/>
                </a:lnTo>
                <a:lnTo>
                  <a:pt x="87466" y="43113"/>
                </a:lnTo>
                <a:lnTo>
                  <a:pt x="89743" y="40133"/>
                </a:lnTo>
                <a:lnTo>
                  <a:pt x="91261" y="37194"/>
                </a:lnTo>
                <a:lnTo>
                  <a:pt x="92273" y="34282"/>
                </a:lnTo>
                <a:lnTo>
                  <a:pt x="92948" y="31388"/>
                </a:lnTo>
                <a:lnTo>
                  <a:pt x="94350" y="28506"/>
                </a:lnTo>
                <a:lnTo>
                  <a:pt x="96238" y="25632"/>
                </a:lnTo>
                <a:lnTo>
                  <a:pt x="98449" y="22764"/>
                </a:lnTo>
                <a:lnTo>
                  <a:pt x="98970" y="19900"/>
                </a:lnTo>
                <a:lnTo>
                  <a:pt x="98365" y="17037"/>
                </a:lnTo>
                <a:lnTo>
                  <a:pt x="95101" y="10150"/>
                </a:lnTo>
                <a:lnTo>
                  <a:pt x="92115" y="6668"/>
                </a:lnTo>
                <a:lnTo>
                  <a:pt x="89985" y="4406"/>
                </a:lnTo>
                <a:lnTo>
                  <a:pt x="87612" y="2898"/>
                </a:lnTo>
                <a:lnTo>
                  <a:pt x="85078" y="1893"/>
                </a:lnTo>
                <a:lnTo>
                  <a:pt x="78718" y="280"/>
                </a:lnTo>
                <a:lnTo>
                  <a:pt x="75308" y="59"/>
                </a:lnTo>
                <a:lnTo>
                  <a:pt x="73066" y="0"/>
                </a:lnTo>
                <a:lnTo>
                  <a:pt x="70618" y="914"/>
                </a:lnTo>
                <a:lnTo>
                  <a:pt x="68034" y="2475"/>
                </a:lnTo>
                <a:lnTo>
                  <a:pt x="65358" y="4468"/>
                </a:lnTo>
                <a:lnTo>
                  <a:pt x="62622" y="5797"/>
                </a:lnTo>
                <a:lnTo>
                  <a:pt x="59846" y="6683"/>
                </a:lnTo>
                <a:lnTo>
                  <a:pt x="57042" y="7274"/>
                </a:lnTo>
                <a:lnTo>
                  <a:pt x="54221" y="9573"/>
                </a:lnTo>
                <a:lnTo>
                  <a:pt x="51387" y="13010"/>
                </a:lnTo>
                <a:lnTo>
                  <a:pt x="48546" y="17207"/>
                </a:lnTo>
                <a:lnTo>
                  <a:pt x="45699" y="20957"/>
                </a:lnTo>
                <a:lnTo>
                  <a:pt x="42848" y="24410"/>
                </a:lnTo>
                <a:lnTo>
                  <a:pt x="39996" y="27664"/>
                </a:lnTo>
                <a:lnTo>
                  <a:pt x="37141" y="31739"/>
                </a:lnTo>
                <a:lnTo>
                  <a:pt x="34286" y="36360"/>
                </a:lnTo>
                <a:lnTo>
                  <a:pt x="31429" y="41346"/>
                </a:lnTo>
                <a:lnTo>
                  <a:pt x="29526" y="46575"/>
                </a:lnTo>
                <a:lnTo>
                  <a:pt x="28256" y="51966"/>
                </a:lnTo>
                <a:lnTo>
                  <a:pt x="27410" y="57464"/>
                </a:lnTo>
                <a:lnTo>
                  <a:pt x="25893" y="63036"/>
                </a:lnTo>
                <a:lnTo>
                  <a:pt x="23930" y="68655"/>
                </a:lnTo>
                <a:lnTo>
                  <a:pt x="21668" y="74306"/>
                </a:lnTo>
                <a:lnTo>
                  <a:pt x="21113" y="79026"/>
                </a:lnTo>
                <a:lnTo>
                  <a:pt x="21695" y="83125"/>
                </a:lnTo>
                <a:lnTo>
                  <a:pt x="23036" y="86810"/>
                </a:lnTo>
                <a:lnTo>
                  <a:pt x="23930" y="91171"/>
                </a:lnTo>
                <a:lnTo>
                  <a:pt x="24525" y="95984"/>
                </a:lnTo>
                <a:lnTo>
                  <a:pt x="24923" y="101098"/>
                </a:lnTo>
                <a:lnTo>
                  <a:pt x="26140" y="105460"/>
                </a:lnTo>
                <a:lnTo>
                  <a:pt x="27905" y="109320"/>
                </a:lnTo>
                <a:lnTo>
                  <a:pt x="30033" y="112846"/>
                </a:lnTo>
                <a:lnTo>
                  <a:pt x="32404" y="115196"/>
                </a:lnTo>
                <a:lnTo>
                  <a:pt x="34938" y="116764"/>
                </a:lnTo>
                <a:lnTo>
                  <a:pt x="37579" y="117808"/>
                </a:lnTo>
                <a:lnTo>
                  <a:pt x="40293" y="118505"/>
                </a:lnTo>
                <a:lnTo>
                  <a:pt x="43055" y="118969"/>
                </a:lnTo>
                <a:lnTo>
                  <a:pt x="45848" y="119279"/>
                </a:lnTo>
                <a:lnTo>
                  <a:pt x="48663" y="119485"/>
                </a:lnTo>
                <a:lnTo>
                  <a:pt x="51492" y="119623"/>
                </a:lnTo>
                <a:lnTo>
                  <a:pt x="54331" y="119714"/>
                </a:lnTo>
                <a:lnTo>
                  <a:pt x="67427" y="119843"/>
                </a:lnTo>
                <a:lnTo>
                  <a:pt x="71621" y="118909"/>
                </a:lnTo>
                <a:lnTo>
                  <a:pt x="75370" y="117333"/>
                </a:lnTo>
                <a:lnTo>
                  <a:pt x="78822" y="115331"/>
                </a:lnTo>
                <a:lnTo>
                  <a:pt x="82075" y="113996"/>
                </a:lnTo>
                <a:lnTo>
                  <a:pt x="85197" y="113105"/>
                </a:lnTo>
                <a:lnTo>
                  <a:pt x="88231" y="112512"/>
                </a:lnTo>
                <a:lnTo>
                  <a:pt x="92158" y="111164"/>
                </a:lnTo>
                <a:lnTo>
                  <a:pt x="96681" y="109313"/>
                </a:lnTo>
                <a:lnTo>
                  <a:pt x="101602" y="107126"/>
                </a:lnTo>
                <a:lnTo>
                  <a:pt x="105834" y="105668"/>
                </a:lnTo>
                <a:lnTo>
                  <a:pt x="109609" y="104696"/>
                </a:lnTo>
                <a:lnTo>
                  <a:pt x="120015" y="1027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2"/>
          <p:cNvSpPr/>
          <p:nvPr/>
        </p:nvSpPr>
        <p:spPr>
          <a:xfrm>
            <a:off x="1451609" y="3651894"/>
            <a:ext cx="34291" cy="488624"/>
          </a:xfrm>
          <a:custGeom>
            <a:avLst/>
            <a:gdLst/>
            <a:ahLst/>
            <a:cxnLst/>
            <a:rect l="0" t="0" r="0" b="0"/>
            <a:pathLst>
              <a:path w="34291" h="488624">
                <a:moveTo>
                  <a:pt x="34290" y="8563"/>
                </a:moveTo>
                <a:lnTo>
                  <a:pt x="26071" y="343"/>
                </a:lnTo>
                <a:lnTo>
                  <a:pt x="25001" y="226"/>
                </a:lnTo>
                <a:lnTo>
                  <a:pt x="23335" y="148"/>
                </a:lnTo>
                <a:lnTo>
                  <a:pt x="18368" y="22"/>
                </a:lnTo>
                <a:lnTo>
                  <a:pt x="12957" y="0"/>
                </a:lnTo>
                <a:lnTo>
                  <a:pt x="10543" y="949"/>
                </a:lnTo>
                <a:lnTo>
                  <a:pt x="7981" y="2535"/>
                </a:lnTo>
                <a:lnTo>
                  <a:pt x="5321" y="4544"/>
                </a:lnTo>
                <a:lnTo>
                  <a:pt x="3548" y="7789"/>
                </a:lnTo>
                <a:lnTo>
                  <a:pt x="2365" y="11857"/>
                </a:lnTo>
                <a:lnTo>
                  <a:pt x="1577" y="16474"/>
                </a:lnTo>
                <a:lnTo>
                  <a:pt x="701" y="24144"/>
                </a:lnTo>
                <a:lnTo>
                  <a:pt x="208" y="36357"/>
                </a:lnTo>
                <a:lnTo>
                  <a:pt x="0" y="185793"/>
                </a:lnTo>
                <a:lnTo>
                  <a:pt x="953" y="195297"/>
                </a:lnTo>
                <a:lnTo>
                  <a:pt x="2540" y="204490"/>
                </a:lnTo>
                <a:lnTo>
                  <a:pt x="4551" y="213476"/>
                </a:lnTo>
                <a:lnTo>
                  <a:pt x="5892" y="222324"/>
                </a:lnTo>
                <a:lnTo>
                  <a:pt x="6786" y="231081"/>
                </a:lnTo>
                <a:lnTo>
                  <a:pt x="7381" y="239775"/>
                </a:lnTo>
                <a:lnTo>
                  <a:pt x="7779" y="249382"/>
                </a:lnTo>
                <a:lnTo>
                  <a:pt x="8220" y="270216"/>
                </a:lnTo>
                <a:lnTo>
                  <a:pt x="8573" y="468471"/>
                </a:lnTo>
                <a:lnTo>
                  <a:pt x="9525" y="472331"/>
                </a:lnTo>
                <a:lnTo>
                  <a:pt x="11113" y="474904"/>
                </a:lnTo>
                <a:lnTo>
                  <a:pt x="13124" y="476619"/>
                </a:lnTo>
                <a:lnTo>
                  <a:pt x="14464" y="478716"/>
                </a:lnTo>
                <a:lnTo>
                  <a:pt x="15358" y="481066"/>
                </a:lnTo>
                <a:lnTo>
                  <a:pt x="17145" y="4886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3"/>
          <p:cNvSpPr/>
          <p:nvPr/>
        </p:nvSpPr>
        <p:spPr>
          <a:xfrm>
            <a:off x="1623059" y="3660488"/>
            <a:ext cx="93946" cy="454313"/>
          </a:xfrm>
          <a:custGeom>
            <a:avLst/>
            <a:gdLst/>
            <a:ahLst/>
            <a:cxnLst/>
            <a:rect l="0" t="0" r="0" b="0"/>
            <a:pathLst>
              <a:path w="93946" h="454313">
                <a:moveTo>
                  <a:pt x="0" y="8541"/>
                </a:moveTo>
                <a:lnTo>
                  <a:pt x="0" y="0"/>
                </a:lnTo>
                <a:lnTo>
                  <a:pt x="20152" y="20121"/>
                </a:lnTo>
                <a:lnTo>
                  <a:pt x="22007" y="23881"/>
                </a:lnTo>
                <a:lnTo>
                  <a:pt x="25571" y="38275"/>
                </a:lnTo>
                <a:lnTo>
                  <a:pt x="27525" y="43604"/>
                </a:lnTo>
                <a:lnTo>
                  <a:pt x="29780" y="49061"/>
                </a:lnTo>
                <a:lnTo>
                  <a:pt x="32286" y="60205"/>
                </a:lnTo>
                <a:lnTo>
                  <a:pt x="34352" y="72461"/>
                </a:lnTo>
                <a:lnTo>
                  <a:pt x="36237" y="79729"/>
                </a:lnTo>
                <a:lnTo>
                  <a:pt x="38445" y="87432"/>
                </a:lnTo>
                <a:lnTo>
                  <a:pt x="43440" y="103612"/>
                </a:lnTo>
                <a:lnTo>
                  <a:pt x="54407" y="137282"/>
                </a:lnTo>
                <a:lnTo>
                  <a:pt x="56274" y="145803"/>
                </a:lnTo>
                <a:lnTo>
                  <a:pt x="57519" y="154342"/>
                </a:lnTo>
                <a:lnTo>
                  <a:pt x="58348" y="162892"/>
                </a:lnTo>
                <a:lnTo>
                  <a:pt x="59854" y="171449"/>
                </a:lnTo>
                <a:lnTo>
                  <a:pt x="61810" y="180012"/>
                </a:lnTo>
                <a:lnTo>
                  <a:pt x="71794" y="218836"/>
                </a:lnTo>
                <a:lnTo>
                  <a:pt x="73580" y="228748"/>
                </a:lnTo>
                <a:lnTo>
                  <a:pt x="74771" y="238213"/>
                </a:lnTo>
                <a:lnTo>
                  <a:pt x="75565" y="247381"/>
                </a:lnTo>
                <a:lnTo>
                  <a:pt x="77047" y="257303"/>
                </a:lnTo>
                <a:lnTo>
                  <a:pt x="78987" y="267728"/>
                </a:lnTo>
                <a:lnTo>
                  <a:pt x="81233" y="278487"/>
                </a:lnTo>
                <a:lnTo>
                  <a:pt x="82731" y="288518"/>
                </a:lnTo>
                <a:lnTo>
                  <a:pt x="83729" y="298063"/>
                </a:lnTo>
                <a:lnTo>
                  <a:pt x="84395" y="307283"/>
                </a:lnTo>
                <a:lnTo>
                  <a:pt x="84838" y="316287"/>
                </a:lnTo>
                <a:lnTo>
                  <a:pt x="85331" y="333913"/>
                </a:lnTo>
                <a:lnTo>
                  <a:pt x="85710" y="393537"/>
                </a:lnTo>
                <a:lnTo>
                  <a:pt x="85723" y="417013"/>
                </a:lnTo>
                <a:lnTo>
                  <a:pt x="86676" y="421825"/>
                </a:lnTo>
                <a:lnTo>
                  <a:pt x="88264" y="425987"/>
                </a:lnTo>
                <a:lnTo>
                  <a:pt x="90275" y="429713"/>
                </a:lnTo>
                <a:lnTo>
                  <a:pt x="92510" y="436394"/>
                </a:lnTo>
                <a:lnTo>
                  <a:pt x="93945" y="448444"/>
                </a:lnTo>
                <a:lnTo>
                  <a:pt x="93110" y="450400"/>
                </a:lnTo>
                <a:lnTo>
                  <a:pt x="91601" y="451704"/>
                </a:lnTo>
                <a:lnTo>
                  <a:pt x="85725" y="45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4"/>
          <p:cNvSpPr/>
          <p:nvPr/>
        </p:nvSpPr>
        <p:spPr>
          <a:xfrm>
            <a:off x="1434464" y="3874770"/>
            <a:ext cx="454344" cy="68581"/>
          </a:xfrm>
          <a:custGeom>
            <a:avLst/>
            <a:gdLst/>
            <a:ahLst/>
            <a:cxnLst/>
            <a:rect l="0" t="0" r="0" b="0"/>
            <a:pathLst>
              <a:path w="454344" h="68581">
                <a:moveTo>
                  <a:pt x="0" y="68580"/>
                </a:moveTo>
                <a:lnTo>
                  <a:pt x="0" y="64029"/>
                </a:lnTo>
                <a:lnTo>
                  <a:pt x="953" y="62688"/>
                </a:lnTo>
                <a:lnTo>
                  <a:pt x="2540" y="61795"/>
                </a:lnTo>
                <a:lnTo>
                  <a:pt x="4551" y="61199"/>
                </a:lnTo>
                <a:lnTo>
                  <a:pt x="16483" y="60360"/>
                </a:lnTo>
                <a:lnTo>
                  <a:pt x="21466" y="59290"/>
                </a:lnTo>
                <a:lnTo>
                  <a:pt x="26694" y="57624"/>
                </a:lnTo>
                <a:lnTo>
                  <a:pt x="32083" y="55561"/>
                </a:lnTo>
                <a:lnTo>
                  <a:pt x="37582" y="54185"/>
                </a:lnTo>
                <a:lnTo>
                  <a:pt x="48771" y="52657"/>
                </a:lnTo>
                <a:lnTo>
                  <a:pt x="55374" y="51297"/>
                </a:lnTo>
                <a:lnTo>
                  <a:pt x="62634" y="49438"/>
                </a:lnTo>
                <a:lnTo>
                  <a:pt x="70331" y="47246"/>
                </a:lnTo>
                <a:lnTo>
                  <a:pt x="86503" y="42271"/>
                </a:lnTo>
                <a:lnTo>
                  <a:pt x="120169" y="31315"/>
                </a:lnTo>
                <a:lnTo>
                  <a:pt x="129643" y="29449"/>
                </a:lnTo>
                <a:lnTo>
                  <a:pt x="139769" y="28205"/>
                </a:lnTo>
                <a:lnTo>
                  <a:pt x="150329" y="27376"/>
                </a:lnTo>
                <a:lnTo>
                  <a:pt x="160227" y="25870"/>
                </a:lnTo>
                <a:lnTo>
                  <a:pt x="169683" y="23914"/>
                </a:lnTo>
                <a:lnTo>
                  <a:pt x="209942" y="13931"/>
                </a:lnTo>
                <a:lnTo>
                  <a:pt x="219972" y="12145"/>
                </a:lnTo>
                <a:lnTo>
                  <a:pt x="229516" y="10954"/>
                </a:lnTo>
                <a:lnTo>
                  <a:pt x="238736" y="10160"/>
                </a:lnTo>
                <a:lnTo>
                  <a:pt x="248692" y="8678"/>
                </a:lnTo>
                <a:lnTo>
                  <a:pt x="259140" y="6738"/>
                </a:lnTo>
                <a:lnTo>
                  <a:pt x="269915" y="4492"/>
                </a:lnTo>
                <a:lnTo>
                  <a:pt x="279956" y="2994"/>
                </a:lnTo>
                <a:lnTo>
                  <a:pt x="289508" y="1996"/>
                </a:lnTo>
                <a:lnTo>
                  <a:pt x="298733" y="1331"/>
                </a:lnTo>
                <a:lnTo>
                  <a:pt x="307740" y="887"/>
                </a:lnTo>
                <a:lnTo>
                  <a:pt x="325369" y="394"/>
                </a:lnTo>
                <a:lnTo>
                  <a:pt x="391780" y="15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5"/>
          <p:cNvSpPr/>
          <p:nvPr/>
        </p:nvSpPr>
        <p:spPr>
          <a:xfrm>
            <a:off x="1931819" y="3686207"/>
            <a:ext cx="359896" cy="317140"/>
          </a:xfrm>
          <a:custGeom>
            <a:avLst/>
            <a:gdLst/>
            <a:ahLst/>
            <a:cxnLst/>
            <a:rect l="0" t="0" r="0" b="0"/>
            <a:pathLst>
              <a:path w="359896" h="317140">
                <a:moveTo>
                  <a:pt x="239881" y="17113"/>
                </a:moveTo>
                <a:lnTo>
                  <a:pt x="239881" y="9732"/>
                </a:lnTo>
                <a:lnTo>
                  <a:pt x="238928" y="9335"/>
                </a:lnTo>
                <a:lnTo>
                  <a:pt x="235330" y="8893"/>
                </a:lnTo>
                <a:lnTo>
                  <a:pt x="233989" y="7823"/>
                </a:lnTo>
                <a:lnTo>
                  <a:pt x="233095" y="6157"/>
                </a:lnTo>
                <a:lnTo>
                  <a:pt x="232500" y="4094"/>
                </a:lnTo>
                <a:lnTo>
                  <a:pt x="231150" y="2718"/>
                </a:lnTo>
                <a:lnTo>
                  <a:pt x="229297" y="1801"/>
                </a:lnTo>
                <a:lnTo>
                  <a:pt x="224699" y="783"/>
                </a:lnTo>
                <a:lnTo>
                  <a:pt x="213987" y="129"/>
                </a:lnTo>
                <a:lnTo>
                  <a:pt x="202698" y="0"/>
                </a:lnTo>
                <a:lnTo>
                  <a:pt x="194463" y="2522"/>
                </a:lnTo>
                <a:lnTo>
                  <a:pt x="184452" y="5865"/>
                </a:lnTo>
                <a:lnTo>
                  <a:pt x="173653" y="7351"/>
                </a:lnTo>
                <a:lnTo>
                  <a:pt x="162504" y="10552"/>
                </a:lnTo>
                <a:lnTo>
                  <a:pt x="156863" y="12739"/>
                </a:lnTo>
                <a:lnTo>
                  <a:pt x="142977" y="17709"/>
                </a:lnTo>
                <a:lnTo>
                  <a:pt x="135273" y="20367"/>
                </a:lnTo>
                <a:lnTo>
                  <a:pt x="128232" y="24045"/>
                </a:lnTo>
                <a:lnTo>
                  <a:pt x="121633" y="28402"/>
                </a:lnTo>
                <a:lnTo>
                  <a:pt x="115329" y="33211"/>
                </a:lnTo>
                <a:lnTo>
                  <a:pt x="109221" y="37370"/>
                </a:lnTo>
                <a:lnTo>
                  <a:pt x="103244" y="41095"/>
                </a:lnTo>
                <a:lnTo>
                  <a:pt x="97355" y="44531"/>
                </a:lnTo>
                <a:lnTo>
                  <a:pt x="91523" y="48727"/>
                </a:lnTo>
                <a:lnTo>
                  <a:pt x="85731" y="53429"/>
                </a:lnTo>
                <a:lnTo>
                  <a:pt x="79964" y="58468"/>
                </a:lnTo>
                <a:lnTo>
                  <a:pt x="75167" y="63733"/>
                </a:lnTo>
                <a:lnTo>
                  <a:pt x="71016" y="69148"/>
                </a:lnTo>
                <a:lnTo>
                  <a:pt x="67297" y="74663"/>
                </a:lnTo>
                <a:lnTo>
                  <a:pt x="63865" y="80244"/>
                </a:lnTo>
                <a:lnTo>
                  <a:pt x="60624" y="85870"/>
                </a:lnTo>
                <a:lnTo>
                  <a:pt x="57511" y="91526"/>
                </a:lnTo>
                <a:lnTo>
                  <a:pt x="53531" y="97201"/>
                </a:lnTo>
                <a:lnTo>
                  <a:pt x="48973" y="102890"/>
                </a:lnTo>
                <a:lnTo>
                  <a:pt x="44029" y="108588"/>
                </a:lnTo>
                <a:lnTo>
                  <a:pt x="39780" y="115243"/>
                </a:lnTo>
                <a:lnTo>
                  <a:pt x="35995" y="122538"/>
                </a:lnTo>
                <a:lnTo>
                  <a:pt x="29250" y="137311"/>
                </a:lnTo>
                <a:lnTo>
                  <a:pt x="23077" y="150227"/>
                </a:lnTo>
                <a:lnTo>
                  <a:pt x="20097" y="157290"/>
                </a:lnTo>
                <a:lnTo>
                  <a:pt x="17158" y="164857"/>
                </a:lnTo>
                <a:lnTo>
                  <a:pt x="14246" y="172759"/>
                </a:lnTo>
                <a:lnTo>
                  <a:pt x="11353" y="179932"/>
                </a:lnTo>
                <a:lnTo>
                  <a:pt x="8471" y="186619"/>
                </a:lnTo>
                <a:lnTo>
                  <a:pt x="5598" y="192982"/>
                </a:lnTo>
                <a:lnTo>
                  <a:pt x="3682" y="200081"/>
                </a:lnTo>
                <a:lnTo>
                  <a:pt x="2405" y="207672"/>
                </a:lnTo>
                <a:lnTo>
                  <a:pt x="1553" y="215590"/>
                </a:lnTo>
                <a:lnTo>
                  <a:pt x="986" y="221821"/>
                </a:lnTo>
                <a:lnTo>
                  <a:pt x="355" y="231284"/>
                </a:lnTo>
                <a:lnTo>
                  <a:pt x="75" y="241205"/>
                </a:lnTo>
                <a:lnTo>
                  <a:pt x="0" y="246518"/>
                </a:lnTo>
                <a:lnTo>
                  <a:pt x="903" y="251964"/>
                </a:lnTo>
                <a:lnTo>
                  <a:pt x="2457" y="257501"/>
                </a:lnTo>
                <a:lnTo>
                  <a:pt x="4446" y="263096"/>
                </a:lnTo>
                <a:lnTo>
                  <a:pt x="6655" y="271854"/>
                </a:lnTo>
                <a:lnTo>
                  <a:pt x="7245" y="275523"/>
                </a:lnTo>
                <a:lnTo>
                  <a:pt x="10439" y="282139"/>
                </a:lnTo>
                <a:lnTo>
                  <a:pt x="15987" y="289207"/>
                </a:lnTo>
                <a:lnTo>
                  <a:pt x="24802" y="298698"/>
                </a:lnTo>
                <a:lnTo>
                  <a:pt x="32530" y="304187"/>
                </a:lnTo>
                <a:lnTo>
                  <a:pt x="40092" y="307579"/>
                </a:lnTo>
                <a:lnTo>
                  <a:pt x="49803" y="312261"/>
                </a:lnTo>
                <a:lnTo>
                  <a:pt x="60469" y="314977"/>
                </a:lnTo>
                <a:lnTo>
                  <a:pt x="65980" y="315702"/>
                </a:lnTo>
                <a:lnTo>
                  <a:pt x="72512" y="316185"/>
                </a:lnTo>
                <a:lnTo>
                  <a:pt x="79724" y="316506"/>
                </a:lnTo>
                <a:lnTo>
                  <a:pt x="100987" y="316959"/>
                </a:lnTo>
                <a:lnTo>
                  <a:pt x="154556" y="317139"/>
                </a:lnTo>
                <a:lnTo>
                  <a:pt x="162995" y="316190"/>
                </a:lnTo>
                <a:lnTo>
                  <a:pt x="171478" y="314605"/>
                </a:lnTo>
                <a:lnTo>
                  <a:pt x="179992" y="312596"/>
                </a:lnTo>
                <a:lnTo>
                  <a:pt x="188525" y="311257"/>
                </a:lnTo>
                <a:lnTo>
                  <a:pt x="197071" y="310364"/>
                </a:lnTo>
                <a:lnTo>
                  <a:pt x="205626" y="309768"/>
                </a:lnTo>
                <a:lnTo>
                  <a:pt x="214187" y="308419"/>
                </a:lnTo>
                <a:lnTo>
                  <a:pt x="222751" y="306567"/>
                </a:lnTo>
                <a:lnTo>
                  <a:pt x="231318" y="304380"/>
                </a:lnTo>
                <a:lnTo>
                  <a:pt x="239887" y="301969"/>
                </a:lnTo>
                <a:lnTo>
                  <a:pt x="257028" y="296751"/>
                </a:lnTo>
                <a:lnTo>
                  <a:pt x="264647" y="294026"/>
                </a:lnTo>
                <a:lnTo>
                  <a:pt x="271632" y="291256"/>
                </a:lnTo>
                <a:lnTo>
                  <a:pt x="278193" y="288458"/>
                </a:lnTo>
                <a:lnTo>
                  <a:pt x="284472" y="286592"/>
                </a:lnTo>
                <a:lnTo>
                  <a:pt x="290563" y="285348"/>
                </a:lnTo>
                <a:lnTo>
                  <a:pt x="296529" y="284519"/>
                </a:lnTo>
                <a:lnTo>
                  <a:pt x="302411" y="283013"/>
                </a:lnTo>
                <a:lnTo>
                  <a:pt x="308238" y="281057"/>
                </a:lnTo>
                <a:lnTo>
                  <a:pt x="318839" y="276344"/>
                </a:lnTo>
                <a:lnTo>
                  <a:pt x="326726" y="271074"/>
                </a:lnTo>
                <a:lnTo>
                  <a:pt x="333406" y="268097"/>
                </a:lnTo>
                <a:lnTo>
                  <a:pt x="336521" y="267303"/>
                </a:lnTo>
                <a:lnTo>
                  <a:pt x="342522" y="263881"/>
                </a:lnTo>
                <a:lnTo>
                  <a:pt x="349584" y="258474"/>
                </a:lnTo>
                <a:lnTo>
                  <a:pt x="353090" y="257734"/>
                </a:lnTo>
                <a:lnTo>
                  <a:pt x="359895" y="25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6"/>
          <p:cNvSpPr/>
          <p:nvPr/>
        </p:nvSpPr>
        <p:spPr>
          <a:xfrm>
            <a:off x="1400174" y="3514725"/>
            <a:ext cx="900114" cy="85726"/>
          </a:xfrm>
          <a:custGeom>
            <a:avLst/>
            <a:gdLst/>
            <a:ahLst/>
            <a:cxnLst/>
            <a:rect l="0" t="0" r="0" b="0"/>
            <a:pathLst>
              <a:path w="900114" h="85726">
                <a:moveTo>
                  <a:pt x="0" y="85725"/>
                </a:moveTo>
                <a:lnTo>
                  <a:pt x="0" y="77505"/>
                </a:lnTo>
                <a:lnTo>
                  <a:pt x="25894" y="77153"/>
                </a:lnTo>
                <a:lnTo>
                  <a:pt x="28693" y="77153"/>
                </a:lnTo>
                <a:lnTo>
                  <a:pt x="31511" y="78105"/>
                </a:lnTo>
                <a:lnTo>
                  <a:pt x="34343" y="79693"/>
                </a:lnTo>
                <a:lnTo>
                  <a:pt x="37183" y="81703"/>
                </a:lnTo>
                <a:lnTo>
                  <a:pt x="42878" y="83937"/>
                </a:lnTo>
                <a:lnTo>
                  <a:pt x="45731" y="84533"/>
                </a:lnTo>
                <a:lnTo>
                  <a:pt x="48585" y="83978"/>
                </a:lnTo>
                <a:lnTo>
                  <a:pt x="51440" y="82655"/>
                </a:lnTo>
                <a:lnTo>
                  <a:pt x="54296" y="80821"/>
                </a:lnTo>
                <a:lnTo>
                  <a:pt x="62549" y="78783"/>
                </a:lnTo>
                <a:lnTo>
                  <a:pt x="89870" y="76414"/>
                </a:lnTo>
                <a:lnTo>
                  <a:pt x="97061" y="74755"/>
                </a:lnTo>
                <a:lnTo>
                  <a:pt x="104712" y="72697"/>
                </a:lnTo>
                <a:lnTo>
                  <a:pt x="118294" y="70410"/>
                </a:lnTo>
                <a:lnTo>
                  <a:pt x="131633" y="68440"/>
                </a:lnTo>
                <a:lnTo>
                  <a:pt x="139191" y="66582"/>
                </a:lnTo>
                <a:lnTo>
                  <a:pt x="147086" y="64390"/>
                </a:lnTo>
                <a:lnTo>
                  <a:pt x="163479" y="61955"/>
                </a:lnTo>
                <a:lnTo>
                  <a:pt x="188774" y="60584"/>
                </a:lnTo>
                <a:lnTo>
                  <a:pt x="206772" y="59311"/>
                </a:lnTo>
                <a:lnTo>
                  <a:pt x="216906" y="57638"/>
                </a:lnTo>
                <a:lnTo>
                  <a:pt x="227471" y="55571"/>
                </a:lnTo>
                <a:lnTo>
                  <a:pt x="249371" y="53273"/>
                </a:lnTo>
                <a:lnTo>
                  <a:pt x="271804" y="51299"/>
                </a:lnTo>
                <a:lnTo>
                  <a:pt x="283120" y="49439"/>
                </a:lnTo>
                <a:lnTo>
                  <a:pt x="294475" y="47247"/>
                </a:lnTo>
                <a:lnTo>
                  <a:pt x="314710" y="44811"/>
                </a:lnTo>
                <a:lnTo>
                  <a:pt x="335134" y="43728"/>
                </a:lnTo>
                <a:lnTo>
                  <a:pt x="360086" y="43247"/>
                </a:lnTo>
                <a:lnTo>
                  <a:pt x="372455" y="42166"/>
                </a:lnTo>
                <a:lnTo>
                  <a:pt x="384511" y="40493"/>
                </a:lnTo>
                <a:lnTo>
                  <a:pt x="396358" y="38425"/>
                </a:lnTo>
                <a:lnTo>
                  <a:pt x="419682" y="36128"/>
                </a:lnTo>
                <a:lnTo>
                  <a:pt x="443701" y="34154"/>
                </a:lnTo>
                <a:lnTo>
                  <a:pt x="456773" y="32294"/>
                </a:lnTo>
                <a:lnTo>
                  <a:pt x="470250" y="30102"/>
                </a:lnTo>
                <a:lnTo>
                  <a:pt x="495385" y="27666"/>
                </a:lnTo>
                <a:lnTo>
                  <a:pt x="519257" y="25631"/>
                </a:lnTo>
                <a:lnTo>
                  <a:pt x="530956" y="23755"/>
                </a:lnTo>
                <a:lnTo>
                  <a:pt x="542566" y="21551"/>
                </a:lnTo>
                <a:lnTo>
                  <a:pt x="568166" y="19103"/>
                </a:lnTo>
                <a:lnTo>
                  <a:pt x="594466" y="18015"/>
                </a:lnTo>
                <a:lnTo>
                  <a:pt x="618855" y="17531"/>
                </a:lnTo>
                <a:lnTo>
                  <a:pt x="630692" y="16450"/>
                </a:lnTo>
                <a:lnTo>
                  <a:pt x="642394" y="14777"/>
                </a:lnTo>
                <a:lnTo>
                  <a:pt x="654005" y="12708"/>
                </a:lnTo>
                <a:lnTo>
                  <a:pt x="677067" y="10410"/>
                </a:lnTo>
                <a:lnTo>
                  <a:pt x="700016" y="9389"/>
                </a:lnTo>
                <a:lnTo>
                  <a:pt x="734357" y="8814"/>
                </a:lnTo>
                <a:lnTo>
                  <a:pt x="839957" y="8575"/>
                </a:lnTo>
                <a:lnTo>
                  <a:pt x="854644" y="6033"/>
                </a:lnTo>
                <a:lnTo>
                  <a:pt x="861228" y="4022"/>
                </a:lnTo>
                <a:lnTo>
                  <a:pt x="871083" y="1787"/>
                </a:lnTo>
                <a:lnTo>
                  <a:pt x="892382" y="6"/>
                </a:lnTo>
                <a:lnTo>
                  <a:pt x="9001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7"/>
          <p:cNvSpPr/>
          <p:nvPr/>
        </p:nvSpPr>
        <p:spPr>
          <a:xfrm>
            <a:off x="2188847" y="4346257"/>
            <a:ext cx="197166" cy="197165"/>
          </a:xfrm>
          <a:custGeom>
            <a:avLst/>
            <a:gdLst/>
            <a:ahLst/>
            <a:cxnLst/>
            <a:rect l="0" t="0" r="0" b="0"/>
            <a:pathLst>
              <a:path w="197166" h="197165">
                <a:moveTo>
                  <a:pt x="8570" y="17145"/>
                </a:moveTo>
                <a:lnTo>
                  <a:pt x="6" y="17145"/>
                </a:lnTo>
                <a:lnTo>
                  <a:pt x="0" y="21696"/>
                </a:lnTo>
                <a:lnTo>
                  <a:pt x="952" y="23036"/>
                </a:lnTo>
                <a:lnTo>
                  <a:pt x="2539" y="23930"/>
                </a:lnTo>
                <a:lnTo>
                  <a:pt x="4549" y="24526"/>
                </a:lnTo>
                <a:lnTo>
                  <a:pt x="5889" y="25876"/>
                </a:lnTo>
                <a:lnTo>
                  <a:pt x="6783" y="27728"/>
                </a:lnTo>
                <a:lnTo>
                  <a:pt x="7776" y="32326"/>
                </a:lnTo>
                <a:lnTo>
                  <a:pt x="8217" y="37545"/>
                </a:lnTo>
                <a:lnTo>
                  <a:pt x="8413" y="43039"/>
                </a:lnTo>
                <a:lnTo>
                  <a:pt x="8465" y="45838"/>
                </a:lnTo>
                <a:lnTo>
                  <a:pt x="9453" y="48656"/>
                </a:lnTo>
                <a:lnTo>
                  <a:pt x="13090" y="54327"/>
                </a:lnTo>
                <a:lnTo>
                  <a:pt x="17881" y="60023"/>
                </a:lnTo>
                <a:lnTo>
                  <a:pt x="20492" y="62876"/>
                </a:lnTo>
                <a:lnTo>
                  <a:pt x="23186" y="66682"/>
                </a:lnTo>
                <a:lnTo>
                  <a:pt x="25934" y="71125"/>
                </a:lnTo>
                <a:lnTo>
                  <a:pt x="28718" y="75992"/>
                </a:lnTo>
                <a:lnTo>
                  <a:pt x="30575" y="80188"/>
                </a:lnTo>
                <a:lnTo>
                  <a:pt x="31812" y="83939"/>
                </a:lnTo>
                <a:lnTo>
                  <a:pt x="32637" y="87392"/>
                </a:lnTo>
                <a:lnTo>
                  <a:pt x="34140" y="91599"/>
                </a:lnTo>
                <a:lnTo>
                  <a:pt x="36094" y="96308"/>
                </a:lnTo>
                <a:lnTo>
                  <a:pt x="38350" y="101353"/>
                </a:lnTo>
                <a:lnTo>
                  <a:pt x="39853" y="106621"/>
                </a:lnTo>
                <a:lnTo>
                  <a:pt x="40855" y="112039"/>
                </a:lnTo>
                <a:lnTo>
                  <a:pt x="41523" y="117555"/>
                </a:lnTo>
                <a:lnTo>
                  <a:pt x="42921" y="122185"/>
                </a:lnTo>
                <a:lnTo>
                  <a:pt x="44806" y="126224"/>
                </a:lnTo>
                <a:lnTo>
                  <a:pt x="47015" y="129870"/>
                </a:lnTo>
                <a:lnTo>
                  <a:pt x="49440" y="134204"/>
                </a:lnTo>
                <a:lnTo>
                  <a:pt x="54674" y="144102"/>
                </a:lnTo>
                <a:lnTo>
                  <a:pt x="57404" y="148455"/>
                </a:lnTo>
                <a:lnTo>
                  <a:pt x="60176" y="152311"/>
                </a:lnTo>
                <a:lnTo>
                  <a:pt x="62976" y="155833"/>
                </a:lnTo>
                <a:lnTo>
                  <a:pt x="64843" y="159133"/>
                </a:lnTo>
                <a:lnTo>
                  <a:pt x="66088" y="162287"/>
                </a:lnTo>
                <a:lnTo>
                  <a:pt x="66918" y="165341"/>
                </a:lnTo>
                <a:lnTo>
                  <a:pt x="70380" y="171275"/>
                </a:lnTo>
                <a:lnTo>
                  <a:pt x="72637" y="174191"/>
                </a:lnTo>
                <a:lnTo>
                  <a:pt x="75144" y="179971"/>
                </a:lnTo>
                <a:lnTo>
                  <a:pt x="75813" y="182846"/>
                </a:lnTo>
                <a:lnTo>
                  <a:pt x="79095" y="188580"/>
                </a:lnTo>
                <a:lnTo>
                  <a:pt x="84414" y="195471"/>
                </a:lnTo>
                <a:lnTo>
                  <a:pt x="85802" y="196037"/>
                </a:lnTo>
                <a:lnTo>
                  <a:pt x="91355" y="196833"/>
                </a:lnTo>
                <a:lnTo>
                  <a:pt x="96784" y="197162"/>
                </a:lnTo>
                <a:lnTo>
                  <a:pt x="98812" y="197164"/>
                </a:lnTo>
                <a:lnTo>
                  <a:pt x="100164" y="196213"/>
                </a:lnTo>
                <a:lnTo>
                  <a:pt x="101065" y="194626"/>
                </a:lnTo>
                <a:lnTo>
                  <a:pt x="102066" y="190323"/>
                </a:lnTo>
                <a:lnTo>
                  <a:pt x="102511" y="185235"/>
                </a:lnTo>
                <a:lnTo>
                  <a:pt x="103583" y="182546"/>
                </a:lnTo>
                <a:lnTo>
                  <a:pt x="107313" y="177016"/>
                </a:lnTo>
                <a:lnTo>
                  <a:pt x="108689" y="173256"/>
                </a:lnTo>
                <a:lnTo>
                  <a:pt x="109606" y="168844"/>
                </a:lnTo>
                <a:lnTo>
                  <a:pt x="110217" y="163998"/>
                </a:lnTo>
                <a:lnTo>
                  <a:pt x="111577" y="157909"/>
                </a:lnTo>
                <a:lnTo>
                  <a:pt x="113437" y="150993"/>
                </a:lnTo>
                <a:lnTo>
                  <a:pt x="115629" y="143525"/>
                </a:lnTo>
                <a:lnTo>
                  <a:pt x="117090" y="136641"/>
                </a:lnTo>
                <a:lnTo>
                  <a:pt x="118064" y="130146"/>
                </a:lnTo>
                <a:lnTo>
                  <a:pt x="118714" y="123912"/>
                </a:lnTo>
                <a:lnTo>
                  <a:pt x="120099" y="117851"/>
                </a:lnTo>
                <a:lnTo>
                  <a:pt x="121975" y="111904"/>
                </a:lnTo>
                <a:lnTo>
                  <a:pt x="124178" y="106035"/>
                </a:lnTo>
                <a:lnTo>
                  <a:pt x="127552" y="99266"/>
                </a:lnTo>
                <a:lnTo>
                  <a:pt x="131706" y="91894"/>
                </a:lnTo>
                <a:lnTo>
                  <a:pt x="136381" y="84123"/>
                </a:lnTo>
                <a:lnTo>
                  <a:pt x="139497" y="77037"/>
                </a:lnTo>
                <a:lnTo>
                  <a:pt x="141575" y="70408"/>
                </a:lnTo>
                <a:lnTo>
                  <a:pt x="142960" y="64083"/>
                </a:lnTo>
                <a:lnTo>
                  <a:pt x="144836" y="57962"/>
                </a:lnTo>
                <a:lnTo>
                  <a:pt x="147039" y="51977"/>
                </a:lnTo>
                <a:lnTo>
                  <a:pt x="149460" y="46081"/>
                </a:lnTo>
                <a:lnTo>
                  <a:pt x="151074" y="41198"/>
                </a:lnTo>
                <a:lnTo>
                  <a:pt x="152150" y="36991"/>
                </a:lnTo>
                <a:lnTo>
                  <a:pt x="152868" y="33233"/>
                </a:lnTo>
                <a:lnTo>
                  <a:pt x="154298" y="28823"/>
                </a:lnTo>
                <a:lnTo>
                  <a:pt x="156205" y="23978"/>
                </a:lnTo>
                <a:lnTo>
                  <a:pt x="158428" y="18843"/>
                </a:lnTo>
                <a:lnTo>
                  <a:pt x="160863" y="15419"/>
                </a:lnTo>
                <a:lnTo>
                  <a:pt x="163439" y="13137"/>
                </a:lnTo>
                <a:lnTo>
                  <a:pt x="168841" y="9649"/>
                </a:lnTo>
                <a:lnTo>
                  <a:pt x="174416" y="4923"/>
                </a:lnTo>
                <a:lnTo>
                  <a:pt x="177237" y="3282"/>
                </a:lnTo>
                <a:lnTo>
                  <a:pt x="182910" y="1459"/>
                </a:lnTo>
                <a:lnTo>
                  <a:pt x="186909" y="432"/>
                </a:lnTo>
                <a:lnTo>
                  <a:pt x="192645" y="128"/>
                </a:lnTo>
                <a:lnTo>
                  <a:pt x="1971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8"/>
          <p:cNvSpPr/>
          <p:nvPr/>
        </p:nvSpPr>
        <p:spPr>
          <a:xfrm>
            <a:off x="2437447" y="4321852"/>
            <a:ext cx="188596" cy="170094"/>
          </a:xfrm>
          <a:custGeom>
            <a:avLst/>
            <a:gdLst/>
            <a:ahLst/>
            <a:cxnLst/>
            <a:rect l="0" t="0" r="0" b="0"/>
            <a:pathLst>
              <a:path w="188596" h="170094">
                <a:moveTo>
                  <a:pt x="0" y="118702"/>
                </a:moveTo>
                <a:lnTo>
                  <a:pt x="11932" y="118702"/>
                </a:lnTo>
                <a:lnTo>
                  <a:pt x="14622" y="119655"/>
                </a:lnTo>
                <a:lnTo>
                  <a:pt x="20151" y="123254"/>
                </a:lnTo>
                <a:lnTo>
                  <a:pt x="25784" y="125488"/>
                </a:lnTo>
                <a:lnTo>
                  <a:pt x="31462" y="126481"/>
                </a:lnTo>
                <a:lnTo>
                  <a:pt x="37161" y="126922"/>
                </a:lnTo>
                <a:lnTo>
                  <a:pt x="42868" y="127118"/>
                </a:lnTo>
                <a:lnTo>
                  <a:pt x="45724" y="127171"/>
                </a:lnTo>
                <a:lnTo>
                  <a:pt x="48580" y="126253"/>
                </a:lnTo>
                <a:lnTo>
                  <a:pt x="54294" y="122693"/>
                </a:lnTo>
                <a:lnTo>
                  <a:pt x="58103" y="121363"/>
                </a:lnTo>
                <a:lnTo>
                  <a:pt x="62548" y="120476"/>
                </a:lnTo>
                <a:lnTo>
                  <a:pt x="67416" y="119885"/>
                </a:lnTo>
                <a:lnTo>
                  <a:pt x="71614" y="118538"/>
                </a:lnTo>
                <a:lnTo>
                  <a:pt x="75365" y="116688"/>
                </a:lnTo>
                <a:lnTo>
                  <a:pt x="78818" y="114502"/>
                </a:lnTo>
                <a:lnTo>
                  <a:pt x="82073" y="112092"/>
                </a:lnTo>
                <a:lnTo>
                  <a:pt x="85195" y="109533"/>
                </a:lnTo>
                <a:lnTo>
                  <a:pt x="88229" y="106874"/>
                </a:lnTo>
                <a:lnTo>
                  <a:pt x="96681" y="98841"/>
                </a:lnTo>
                <a:lnTo>
                  <a:pt x="101601" y="94031"/>
                </a:lnTo>
                <a:lnTo>
                  <a:pt x="104882" y="89873"/>
                </a:lnTo>
                <a:lnTo>
                  <a:pt x="107069" y="86147"/>
                </a:lnTo>
                <a:lnTo>
                  <a:pt x="108527" y="82712"/>
                </a:lnTo>
                <a:lnTo>
                  <a:pt x="110451" y="79469"/>
                </a:lnTo>
                <a:lnTo>
                  <a:pt x="112686" y="76354"/>
                </a:lnTo>
                <a:lnTo>
                  <a:pt x="115129" y="73325"/>
                </a:lnTo>
                <a:lnTo>
                  <a:pt x="117710" y="69401"/>
                </a:lnTo>
                <a:lnTo>
                  <a:pt x="120384" y="64880"/>
                </a:lnTo>
                <a:lnTo>
                  <a:pt x="123118" y="59961"/>
                </a:lnTo>
                <a:lnTo>
                  <a:pt x="125894" y="55729"/>
                </a:lnTo>
                <a:lnTo>
                  <a:pt x="128697" y="51955"/>
                </a:lnTo>
                <a:lnTo>
                  <a:pt x="131518" y="48487"/>
                </a:lnTo>
                <a:lnTo>
                  <a:pt x="134351" y="44269"/>
                </a:lnTo>
                <a:lnTo>
                  <a:pt x="137192" y="39553"/>
                </a:lnTo>
                <a:lnTo>
                  <a:pt x="140039" y="34504"/>
                </a:lnTo>
                <a:lnTo>
                  <a:pt x="141937" y="30185"/>
                </a:lnTo>
                <a:lnTo>
                  <a:pt x="143202" y="26353"/>
                </a:lnTo>
                <a:lnTo>
                  <a:pt x="145233" y="17911"/>
                </a:lnTo>
                <a:lnTo>
                  <a:pt x="145510" y="14216"/>
                </a:lnTo>
                <a:lnTo>
                  <a:pt x="145688" y="8634"/>
                </a:lnTo>
                <a:lnTo>
                  <a:pt x="143173" y="5331"/>
                </a:lnTo>
                <a:lnTo>
                  <a:pt x="141169" y="3116"/>
                </a:lnTo>
                <a:lnTo>
                  <a:pt x="138880" y="1640"/>
                </a:lnTo>
                <a:lnTo>
                  <a:pt x="133797" y="0"/>
                </a:lnTo>
                <a:lnTo>
                  <a:pt x="131108" y="515"/>
                </a:lnTo>
                <a:lnTo>
                  <a:pt x="125580" y="3627"/>
                </a:lnTo>
                <a:lnTo>
                  <a:pt x="119949" y="8186"/>
                </a:lnTo>
                <a:lnTo>
                  <a:pt x="114270" y="13386"/>
                </a:lnTo>
                <a:lnTo>
                  <a:pt x="108572" y="18873"/>
                </a:lnTo>
                <a:lnTo>
                  <a:pt x="70097" y="57183"/>
                </a:lnTo>
                <a:lnTo>
                  <a:pt x="65781" y="62449"/>
                </a:lnTo>
                <a:lnTo>
                  <a:pt x="61952" y="67866"/>
                </a:lnTo>
                <a:lnTo>
                  <a:pt x="58446" y="73381"/>
                </a:lnTo>
                <a:lnTo>
                  <a:pt x="55157" y="78963"/>
                </a:lnTo>
                <a:lnTo>
                  <a:pt x="52011" y="84590"/>
                </a:lnTo>
                <a:lnTo>
                  <a:pt x="45976" y="95921"/>
                </a:lnTo>
                <a:lnTo>
                  <a:pt x="40119" y="107308"/>
                </a:lnTo>
                <a:lnTo>
                  <a:pt x="38176" y="113011"/>
                </a:lnTo>
                <a:lnTo>
                  <a:pt x="36881" y="118718"/>
                </a:lnTo>
                <a:lnTo>
                  <a:pt x="36017" y="124428"/>
                </a:lnTo>
                <a:lnTo>
                  <a:pt x="35441" y="129187"/>
                </a:lnTo>
                <a:lnTo>
                  <a:pt x="35058" y="133312"/>
                </a:lnTo>
                <a:lnTo>
                  <a:pt x="34802" y="137015"/>
                </a:lnTo>
                <a:lnTo>
                  <a:pt x="34631" y="140436"/>
                </a:lnTo>
                <a:lnTo>
                  <a:pt x="34442" y="146777"/>
                </a:lnTo>
                <a:lnTo>
                  <a:pt x="35343" y="149801"/>
                </a:lnTo>
                <a:lnTo>
                  <a:pt x="36897" y="152770"/>
                </a:lnTo>
                <a:lnTo>
                  <a:pt x="38886" y="155702"/>
                </a:lnTo>
                <a:lnTo>
                  <a:pt x="41164" y="158609"/>
                </a:lnTo>
                <a:lnTo>
                  <a:pt x="43635" y="161499"/>
                </a:lnTo>
                <a:lnTo>
                  <a:pt x="46235" y="164378"/>
                </a:lnTo>
                <a:lnTo>
                  <a:pt x="49873" y="166298"/>
                </a:lnTo>
                <a:lnTo>
                  <a:pt x="54204" y="167578"/>
                </a:lnTo>
                <a:lnTo>
                  <a:pt x="58996" y="168431"/>
                </a:lnTo>
                <a:lnTo>
                  <a:pt x="63143" y="169000"/>
                </a:lnTo>
                <a:lnTo>
                  <a:pt x="66860" y="169380"/>
                </a:lnTo>
                <a:lnTo>
                  <a:pt x="70291" y="169632"/>
                </a:lnTo>
                <a:lnTo>
                  <a:pt x="74483" y="169800"/>
                </a:lnTo>
                <a:lnTo>
                  <a:pt x="84221" y="169988"/>
                </a:lnTo>
                <a:lnTo>
                  <a:pt x="100413" y="170093"/>
                </a:lnTo>
                <a:lnTo>
                  <a:pt x="105042" y="169156"/>
                </a:lnTo>
                <a:lnTo>
                  <a:pt x="109081" y="167578"/>
                </a:lnTo>
                <a:lnTo>
                  <a:pt x="112725" y="165574"/>
                </a:lnTo>
                <a:lnTo>
                  <a:pt x="118013" y="163285"/>
                </a:lnTo>
                <a:lnTo>
                  <a:pt x="124395" y="160807"/>
                </a:lnTo>
                <a:lnTo>
                  <a:pt x="131508" y="158202"/>
                </a:lnTo>
                <a:lnTo>
                  <a:pt x="138154" y="155513"/>
                </a:lnTo>
                <a:lnTo>
                  <a:pt x="144490" y="152768"/>
                </a:lnTo>
                <a:lnTo>
                  <a:pt x="150619" y="149986"/>
                </a:lnTo>
                <a:lnTo>
                  <a:pt x="155658" y="147178"/>
                </a:lnTo>
                <a:lnTo>
                  <a:pt x="159969" y="144354"/>
                </a:lnTo>
                <a:lnTo>
                  <a:pt x="163796" y="141518"/>
                </a:lnTo>
                <a:lnTo>
                  <a:pt x="168253" y="138676"/>
                </a:lnTo>
                <a:lnTo>
                  <a:pt x="173128" y="135828"/>
                </a:lnTo>
                <a:lnTo>
                  <a:pt x="188595" y="1272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9"/>
          <p:cNvSpPr/>
          <p:nvPr/>
        </p:nvSpPr>
        <p:spPr>
          <a:xfrm>
            <a:off x="2694975" y="4354829"/>
            <a:ext cx="111090" cy="154294"/>
          </a:xfrm>
          <a:custGeom>
            <a:avLst/>
            <a:gdLst/>
            <a:ahLst/>
            <a:cxnLst/>
            <a:rect l="0" t="0" r="0" b="0"/>
            <a:pathLst>
              <a:path w="111090" h="154294">
                <a:moveTo>
                  <a:pt x="8219" y="0"/>
                </a:moveTo>
                <a:lnTo>
                  <a:pt x="839" y="7381"/>
                </a:lnTo>
                <a:lnTo>
                  <a:pt x="177" y="10583"/>
                </a:lnTo>
                <a:lnTo>
                  <a:pt x="0" y="12771"/>
                </a:lnTo>
                <a:lnTo>
                  <a:pt x="835" y="14229"/>
                </a:lnTo>
                <a:lnTo>
                  <a:pt x="2344" y="15201"/>
                </a:lnTo>
                <a:lnTo>
                  <a:pt x="4302" y="15849"/>
                </a:lnTo>
                <a:lnTo>
                  <a:pt x="5608" y="18187"/>
                </a:lnTo>
                <a:lnTo>
                  <a:pt x="6479" y="21650"/>
                </a:lnTo>
                <a:lnTo>
                  <a:pt x="7059" y="25863"/>
                </a:lnTo>
                <a:lnTo>
                  <a:pt x="7446" y="29625"/>
                </a:lnTo>
                <a:lnTo>
                  <a:pt x="7704" y="33085"/>
                </a:lnTo>
                <a:lnTo>
                  <a:pt x="7876" y="36344"/>
                </a:lnTo>
                <a:lnTo>
                  <a:pt x="8943" y="39470"/>
                </a:lnTo>
                <a:lnTo>
                  <a:pt x="10607" y="42506"/>
                </a:lnTo>
                <a:lnTo>
                  <a:pt x="12668" y="45483"/>
                </a:lnTo>
                <a:lnTo>
                  <a:pt x="14043" y="49372"/>
                </a:lnTo>
                <a:lnTo>
                  <a:pt x="14959" y="53870"/>
                </a:lnTo>
                <a:lnTo>
                  <a:pt x="15570" y="58773"/>
                </a:lnTo>
                <a:lnTo>
                  <a:pt x="16930" y="63947"/>
                </a:lnTo>
                <a:lnTo>
                  <a:pt x="18789" y="69302"/>
                </a:lnTo>
                <a:lnTo>
                  <a:pt x="20981" y="74776"/>
                </a:lnTo>
                <a:lnTo>
                  <a:pt x="22442" y="80331"/>
                </a:lnTo>
                <a:lnTo>
                  <a:pt x="23416" y="85940"/>
                </a:lnTo>
                <a:lnTo>
                  <a:pt x="24066" y="91583"/>
                </a:lnTo>
                <a:lnTo>
                  <a:pt x="24498" y="96298"/>
                </a:lnTo>
                <a:lnTo>
                  <a:pt x="24787" y="100394"/>
                </a:lnTo>
                <a:lnTo>
                  <a:pt x="24980" y="104077"/>
                </a:lnTo>
                <a:lnTo>
                  <a:pt x="26060" y="108437"/>
                </a:lnTo>
                <a:lnTo>
                  <a:pt x="27734" y="113249"/>
                </a:lnTo>
                <a:lnTo>
                  <a:pt x="29801" y="118362"/>
                </a:lnTo>
                <a:lnTo>
                  <a:pt x="31180" y="122723"/>
                </a:lnTo>
                <a:lnTo>
                  <a:pt x="32099" y="126584"/>
                </a:lnTo>
                <a:lnTo>
                  <a:pt x="32711" y="130109"/>
                </a:lnTo>
                <a:lnTo>
                  <a:pt x="33120" y="133412"/>
                </a:lnTo>
                <a:lnTo>
                  <a:pt x="33392" y="136567"/>
                </a:lnTo>
                <a:lnTo>
                  <a:pt x="33574" y="139623"/>
                </a:lnTo>
                <a:lnTo>
                  <a:pt x="33776" y="145557"/>
                </a:lnTo>
                <a:lnTo>
                  <a:pt x="33937" y="154286"/>
                </a:lnTo>
                <a:lnTo>
                  <a:pt x="33937" y="154293"/>
                </a:lnTo>
                <a:lnTo>
                  <a:pt x="33937" y="142373"/>
                </a:lnTo>
                <a:lnTo>
                  <a:pt x="32984" y="139683"/>
                </a:lnTo>
                <a:lnTo>
                  <a:pt x="31397" y="136937"/>
                </a:lnTo>
                <a:lnTo>
                  <a:pt x="29386" y="134154"/>
                </a:lnTo>
                <a:lnTo>
                  <a:pt x="28045" y="131346"/>
                </a:lnTo>
                <a:lnTo>
                  <a:pt x="27152" y="128522"/>
                </a:lnTo>
                <a:lnTo>
                  <a:pt x="26556" y="125687"/>
                </a:lnTo>
                <a:lnTo>
                  <a:pt x="26159" y="121891"/>
                </a:lnTo>
                <a:lnTo>
                  <a:pt x="25894" y="117456"/>
                </a:lnTo>
                <a:lnTo>
                  <a:pt x="25717" y="112594"/>
                </a:lnTo>
                <a:lnTo>
                  <a:pt x="26552" y="108400"/>
                </a:lnTo>
                <a:lnTo>
                  <a:pt x="28061" y="104652"/>
                </a:lnTo>
                <a:lnTo>
                  <a:pt x="30020" y="101201"/>
                </a:lnTo>
                <a:lnTo>
                  <a:pt x="31326" y="97948"/>
                </a:lnTo>
                <a:lnTo>
                  <a:pt x="32196" y="94826"/>
                </a:lnTo>
                <a:lnTo>
                  <a:pt x="32776" y="91792"/>
                </a:lnTo>
                <a:lnTo>
                  <a:pt x="33163" y="87865"/>
                </a:lnTo>
                <a:lnTo>
                  <a:pt x="33421" y="83342"/>
                </a:lnTo>
                <a:lnTo>
                  <a:pt x="33593" y="78421"/>
                </a:lnTo>
                <a:lnTo>
                  <a:pt x="34660" y="74189"/>
                </a:lnTo>
                <a:lnTo>
                  <a:pt x="36324" y="70414"/>
                </a:lnTo>
                <a:lnTo>
                  <a:pt x="38386" y="66946"/>
                </a:lnTo>
                <a:lnTo>
                  <a:pt x="40713" y="63681"/>
                </a:lnTo>
                <a:lnTo>
                  <a:pt x="43217" y="60552"/>
                </a:lnTo>
                <a:lnTo>
                  <a:pt x="45838" y="57513"/>
                </a:lnTo>
                <a:lnTo>
                  <a:pt x="48539" y="53582"/>
                </a:lnTo>
                <a:lnTo>
                  <a:pt x="51292" y="49056"/>
                </a:lnTo>
                <a:lnTo>
                  <a:pt x="54079" y="44135"/>
                </a:lnTo>
                <a:lnTo>
                  <a:pt x="57843" y="39901"/>
                </a:lnTo>
                <a:lnTo>
                  <a:pt x="62257" y="36125"/>
                </a:lnTo>
                <a:lnTo>
                  <a:pt x="67104" y="32657"/>
                </a:lnTo>
                <a:lnTo>
                  <a:pt x="71289" y="29391"/>
                </a:lnTo>
                <a:lnTo>
                  <a:pt x="75030" y="26262"/>
                </a:lnTo>
                <a:lnTo>
                  <a:pt x="78478" y="23223"/>
                </a:lnTo>
                <a:lnTo>
                  <a:pt x="82681" y="20245"/>
                </a:lnTo>
                <a:lnTo>
                  <a:pt x="87388" y="17307"/>
                </a:lnTo>
                <a:lnTo>
                  <a:pt x="92431" y="14396"/>
                </a:lnTo>
                <a:lnTo>
                  <a:pt x="96746" y="12455"/>
                </a:lnTo>
                <a:lnTo>
                  <a:pt x="100574" y="11161"/>
                </a:lnTo>
                <a:lnTo>
                  <a:pt x="111089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0"/>
          <p:cNvSpPr/>
          <p:nvPr/>
        </p:nvSpPr>
        <p:spPr>
          <a:xfrm>
            <a:off x="2917612" y="4243387"/>
            <a:ext cx="25614" cy="300039"/>
          </a:xfrm>
          <a:custGeom>
            <a:avLst/>
            <a:gdLst/>
            <a:ahLst/>
            <a:cxnLst/>
            <a:rect l="0" t="0" r="0" b="0"/>
            <a:pathLst>
              <a:path w="25614" h="300039">
                <a:moveTo>
                  <a:pt x="17040" y="0"/>
                </a:moveTo>
                <a:lnTo>
                  <a:pt x="8572" y="0"/>
                </a:lnTo>
                <a:lnTo>
                  <a:pt x="8477" y="7381"/>
                </a:lnTo>
                <a:lnTo>
                  <a:pt x="8468" y="65802"/>
                </a:lnTo>
                <a:lnTo>
                  <a:pt x="7515" y="72443"/>
                </a:lnTo>
                <a:lnTo>
                  <a:pt x="5927" y="79728"/>
                </a:lnTo>
                <a:lnTo>
                  <a:pt x="3917" y="87442"/>
                </a:lnTo>
                <a:lnTo>
                  <a:pt x="2576" y="95442"/>
                </a:lnTo>
                <a:lnTo>
                  <a:pt x="1683" y="103633"/>
                </a:lnTo>
                <a:lnTo>
                  <a:pt x="1087" y="111951"/>
                </a:lnTo>
                <a:lnTo>
                  <a:pt x="689" y="120354"/>
                </a:lnTo>
                <a:lnTo>
                  <a:pt x="248" y="137311"/>
                </a:lnTo>
                <a:lnTo>
                  <a:pt x="0" y="162922"/>
                </a:lnTo>
                <a:lnTo>
                  <a:pt x="917" y="171480"/>
                </a:lnTo>
                <a:lnTo>
                  <a:pt x="2482" y="180042"/>
                </a:lnTo>
                <a:lnTo>
                  <a:pt x="4477" y="188609"/>
                </a:lnTo>
                <a:lnTo>
                  <a:pt x="5807" y="197176"/>
                </a:lnTo>
                <a:lnTo>
                  <a:pt x="6694" y="205746"/>
                </a:lnTo>
                <a:lnTo>
                  <a:pt x="7285" y="214317"/>
                </a:lnTo>
                <a:lnTo>
                  <a:pt x="7679" y="222888"/>
                </a:lnTo>
                <a:lnTo>
                  <a:pt x="8117" y="240031"/>
                </a:lnTo>
                <a:lnTo>
                  <a:pt x="9186" y="247651"/>
                </a:lnTo>
                <a:lnTo>
                  <a:pt x="10852" y="254636"/>
                </a:lnTo>
                <a:lnTo>
                  <a:pt x="12915" y="261197"/>
                </a:lnTo>
                <a:lnTo>
                  <a:pt x="14290" y="266524"/>
                </a:lnTo>
                <a:lnTo>
                  <a:pt x="15207" y="271028"/>
                </a:lnTo>
                <a:lnTo>
                  <a:pt x="15818" y="274982"/>
                </a:lnTo>
                <a:lnTo>
                  <a:pt x="17178" y="278572"/>
                </a:lnTo>
                <a:lnTo>
                  <a:pt x="19037" y="281917"/>
                </a:lnTo>
                <a:lnTo>
                  <a:pt x="21229" y="285100"/>
                </a:lnTo>
                <a:lnTo>
                  <a:pt x="22690" y="288174"/>
                </a:lnTo>
                <a:lnTo>
                  <a:pt x="23664" y="291176"/>
                </a:lnTo>
                <a:lnTo>
                  <a:pt x="25613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1"/>
          <p:cNvSpPr/>
          <p:nvPr/>
        </p:nvSpPr>
        <p:spPr>
          <a:xfrm>
            <a:off x="2866072" y="4315700"/>
            <a:ext cx="317183" cy="184829"/>
          </a:xfrm>
          <a:custGeom>
            <a:avLst/>
            <a:gdLst/>
            <a:ahLst/>
            <a:cxnLst/>
            <a:rect l="0" t="0" r="0" b="0"/>
            <a:pathLst>
              <a:path w="317183" h="184829">
                <a:moveTo>
                  <a:pt x="0" y="116282"/>
                </a:moveTo>
                <a:lnTo>
                  <a:pt x="4551" y="116282"/>
                </a:lnTo>
                <a:lnTo>
                  <a:pt x="6844" y="115330"/>
                </a:lnTo>
                <a:lnTo>
                  <a:pt x="14622" y="110391"/>
                </a:lnTo>
                <a:lnTo>
                  <a:pt x="20151" y="108901"/>
                </a:lnTo>
                <a:lnTo>
                  <a:pt x="28324" y="108239"/>
                </a:lnTo>
                <a:lnTo>
                  <a:pt x="38306" y="107945"/>
                </a:lnTo>
                <a:lnTo>
                  <a:pt x="82913" y="107719"/>
                </a:lnTo>
                <a:lnTo>
                  <a:pt x="89565" y="106763"/>
                </a:lnTo>
                <a:lnTo>
                  <a:pt x="96857" y="105174"/>
                </a:lnTo>
                <a:lnTo>
                  <a:pt x="104577" y="103162"/>
                </a:lnTo>
                <a:lnTo>
                  <a:pt x="110675" y="101820"/>
                </a:lnTo>
                <a:lnTo>
                  <a:pt x="119992" y="100330"/>
                </a:lnTo>
                <a:lnTo>
                  <a:pt x="125714" y="98980"/>
                </a:lnTo>
                <a:lnTo>
                  <a:pt x="132387" y="97127"/>
                </a:lnTo>
                <a:lnTo>
                  <a:pt x="139693" y="94940"/>
                </a:lnTo>
                <a:lnTo>
                  <a:pt x="146469" y="92529"/>
                </a:lnTo>
                <a:lnTo>
                  <a:pt x="152891" y="89969"/>
                </a:lnTo>
                <a:lnTo>
                  <a:pt x="159077" y="87310"/>
                </a:lnTo>
                <a:lnTo>
                  <a:pt x="171031" y="81816"/>
                </a:lnTo>
                <a:lnTo>
                  <a:pt x="176886" y="79017"/>
                </a:lnTo>
                <a:lnTo>
                  <a:pt x="182694" y="77151"/>
                </a:lnTo>
                <a:lnTo>
                  <a:pt x="188471" y="75907"/>
                </a:lnTo>
                <a:lnTo>
                  <a:pt x="194227" y="75078"/>
                </a:lnTo>
                <a:lnTo>
                  <a:pt x="199970" y="73573"/>
                </a:lnTo>
                <a:lnTo>
                  <a:pt x="205703" y="71617"/>
                </a:lnTo>
                <a:lnTo>
                  <a:pt x="211431" y="69361"/>
                </a:lnTo>
                <a:lnTo>
                  <a:pt x="217154" y="66903"/>
                </a:lnTo>
                <a:lnTo>
                  <a:pt x="228593" y="61634"/>
                </a:lnTo>
                <a:lnTo>
                  <a:pt x="232405" y="58895"/>
                </a:lnTo>
                <a:lnTo>
                  <a:pt x="234947" y="56116"/>
                </a:lnTo>
                <a:lnTo>
                  <a:pt x="236641" y="53312"/>
                </a:lnTo>
                <a:lnTo>
                  <a:pt x="238723" y="51442"/>
                </a:lnTo>
                <a:lnTo>
                  <a:pt x="241064" y="50195"/>
                </a:lnTo>
                <a:lnTo>
                  <a:pt x="243577" y="49364"/>
                </a:lnTo>
                <a:lnTo>
                  <a:pt x="248909" y="45901"/>
                </a:lnTo>
                <a:lnTo>
                  <a:pt x="251664" y="43644"/>
                </a:lnTo>
                <a:lnTo>
                  <a:pt x="253501" y="41187"/>
                </a:lnTo>
                <a:lnTo>
                  <a:pt x="255542" y="35916"/>
                </a:lnTo>
                <a:lnTo>
                  <a:pt x="258989" y="30399"/>
                </a:lnTo>
                <a:lnTo>
                  <a:pt x="261242" y="27594"/>
                </a:lnTo>
                <a:lnTo>
                  <a:pt x="262744" y="24772"/>
                </a:lnTo>
                <a:lnTo>
                  <a:pt x="264413" y="19096"/>
                </a:lnTo>
                <a:lnTo>
                  <a:pt x="263905" y="16249"/>
                </a:lnTo>
                <a:lnTo>
                  <a:pt x="260801" y="10546"/>
                </a:lnTo>
                <a:lnTo>
                  <a:pt x="258249" y="6530"/>
                </a:lnTo>
                <a:lnTo>
                  <a:pt x="256939" y="5967"/>
                </a:lnTo>
                <a:lnTo>
                  <a:pt x="252942" y="5340"/>
                </a:lnTo>
                <a:lnTo>
                  <a:pt x="250543" y="4221"/>
                </a:lnTo>
                <a:lnTo>
                  <a:pt x="245338" y="438"/>
                </a:lnTo>
                <a:lnTo>
                  <a:pt x="242616" y="0"/>
                </a:lnTo>
                <a:lnTo>
                  <a:pt x="239849" y="660"/>
                </a:lnTo>
                <a:lnTo>
                  <a:pt x="234234" y="2982"/>
                </a:lnTo>
                <a:lnTo>
                  <a:pt x="228564" y="4014"/>
                </a:lnTo>
                <a:lnTo>
                  <a:pt x="226671" y="5242"/>
                </a:lnTo>
                <a:lnTo>
                  <a:pt x="225409" y="7013"/>
                </a:lnTo>
                <a:lnTo>
                  <a:pt x="224568" y="9146"/>
                </a:lnTo>
                <a:lnTo>
                  <a:pt x="221093" y="14056"/>
                </a:lnTo>
                <a:lnTo>
                  <a:pt x="216373" y="19414"/>
                </a:lnTo>
                <a:lnTo>
                  <a:pt x="211101" y="24969"/>
                </a:lnTo>
                <a:lnTo>
                  <a:pt x="209314" y="28737"/>
                </a:lnTo>
                <a:lnTo>
                  <a:pt x="208123" y="33153"/>
                </a:lnTo>
                <a:lnTo>
                  <a:pt x="207328" y="38003"/>
                </a:lnTo>
                <a:lnTo>
                  <a:pt x="205846" y="42189"/>
                </a:lnTo>
                <a:lnTo>
                  <a:pt x="203906" y="45931"/>
                </a:lnTo>
                <a:lnTo>
                  <a:pt x="201660" y="49379"/>
                </a:lnTo>
                <a:lnTo>
                  <a:pt x="200162" y="54535"/>
                </a:lnTo>
                <a:lnTo>
                  <a:pt x="199164" y="60830"/>
                </a:lnTo>
                <a:lnTo>
                  <a:pt x="198499" y="67884"/>
                </a:lnTo>
                <a:lnTo>
                  <a:pt x="198055" y="74492"/>
                </a:lnTo>
                <a:lnTo>
                  <a:pt x="197759" y="80802"/>
                </a:lnTo>
                <a:lnTo>
                  <a:pt x="197430" y="92893"/>
                </a:lnTo>
                <a:lnTo>
                  <a:pt x="197174" y="137999"/>
                </a:lnTo>
                <a:lnTo>
                  <a:pt x="197171" y="144349"/>
                </a:lnTo>
                <a:lnTo>
                  <a:pt x="198122" y="147376"/>
                </a:lnTo>
                <a:lnTo>
                  <a:pt x="199709" y="150347"/>
                </a:lnTo>
                <a:lnTo>
                  <a:pt x="201719" y="153279"/>
                </a:lnTo>
                <a:lnTo>
                  <a:pt x="204012" y="156187"/>
                </a:lnTo>
                <a:lnTo>
                  <a:pt x="209099" y="161958"/>
                </a:lnTo>
                <a:lnTo>
                  <a:pt x="210837" y="164830"/>
                </a:lnTo>
                <a:lnTo>
                  <a:pt x="212768" y="170561"/>
                </a:lnTo>
                <a:lnTo>
                  <a:pt x="214235" y="172471"/>
                </a:lnTo>
                <a:lnTo>
                  <a:pt x="216166" y="173744"/>
                </a:lnTo>
                <a:lnTo>
                  <a:pt x="225974" y="178075"/>
                </a:lnTo>
                <a:lnTo>
                  <a:pt x="234736" y="181846"/>
                </a:lnTo>
                <a:lnTo>
                  <a:pt x="241804" y="183522"/>
                </a:lnTo>
                <a:lnTo>
                  <a:pt x="251139" y="184465"/>
                </a:lnTo>
                <a:lnTo>
                  <a:pt x="259937" y="184744"/>
                </a:lnTo>
                <a:lnTo>
                  <a:pt x="273128" y="184828"/>
                </a:lnTo>
                <a:lnTo>
                  <a:pt x="277335" y="183886"/>
                </a:lnTo>
                <a:lnTo>
                  <a:pt x="284550" y="180301"/>
                </a:lnTo>
                <a:lnTo>
                  <a:pt x="293472" y="178073"/>
                </a:lnTo>
                <a:lnTo>
                  <a:pt x="298518" y="177478"/>
                </a:lnTo>
                <a:lnTo>
                  <a:pt x="302834" y="176130"/>
                </a:lnTo>
                <a:lnTo>
                  <a:pt x="306665" y="174278"/>
                </a:lnTo>
                <a:lnTo>
                  <a:pt x="317182" y="167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2"/>
          <p:cNvSpPr/>
          <p:nvPr/>
        </p:nvSpPr>
        <p:spPr>
          <a:xfrm>
            <a:off x="3260438" y="4329112"/>
            <a:ext cx="154275" cy="205741"/>
          </a:xfrm>
          <a:custGeom>
            <a:avLst/>
            <a:gdLst/>
            <a:ahLst/>
            <a:cxnLst/>
            <a:rect l="0" t="0" r="0" b="0"/>
            <a:pathLst>
              <a:path w="154275" h="205741">
                <a:moveTo>
                  <a:pt x="8541" y="0"/>
                </a:moveTo>
                <a:lnTo>
                  <a:pt x="1160" y="0"/>
                </a:lnTo>
                <a:lnTo>
                  <a:pt x="764" y="953"/>
                </a:lnTo>
                <a:lnTo>
                  <a:pt x="204" y="6844"/>
                </a:lnTo>
                <a:lnTo>
                  <a:pt x="74" y="11932"/>
                </a:lnTo>
                <a:lnTo>
                  <a:pt x="0" y="20151"/>
                </a:lnTo>
                <a:lnTo>
                  <a:pt x="942" y="22959"/>
                </a:lnTo>
                <a:lnTo>
                  <a:pt x="4529" y="28619"/>
                </a:lnTo>
                <a:lnTo>
                  <a:pt x="5866" y="32415"/>
                </a:lnTo>
                <a:lnTo>
                  <a:pt x="6758" y="36850"/>
                </a:lnTo>
                <a:lnTo>
                  <a:pt x="7353" y="41711"/>
                </a:lnTo>
                <a:lnTo>
                  <a:pt x="8701" y="45905"/>
                </a:lnTo>
                <a:lnTo>
                  <a:pt x="10553" y="49654"/>
                </a:lnTo>
                <a:lnTo>
                  <a:pt x="12740" y="53105"/>
                </a:lnTo>
                <a:lnTo>
                  <a:pt x="15151" y="56358"/>
                </a:lnTo>
                <a:lnTo>
                  <a:pt x="17710" y="59480"/>
                </a:lnTo>
                <a:lnTo>
                  <a:pt x="20369" y="62513"/>
                </a:lnTo>
                <a:lnTo>
                  <a:pt x="23094" y="65488"/>
                </a:lnTo>
                <a:lnTo>
                  <a:pt x="28662" y="71333"/>
                </a:lnTo>
                <a:lnTo>
                  <a:pt x="31480" y="75178"/>
                </a:lnTo>
                <a:lnTo>
                  <a:pt x="34311" y="79646"/>
                </a:lnTo>
                <a:lnTo>
                  <a:pt x="37152" y="84530"/>
                </a:lnTo>
                <a:lnTo>
                  <a:pt x="40950" y="88738"/>
                </a:lnTo>
                <a:lnTo>
                  <a:pt x="45387" y="92497"/>
                </a:lnTo>
                <a:lnTo>
                  <a:pt x="50250" y="95954"/>
                </a:lnTo>
                <a:lnTo>
                  <a:pt x="54445" y="99212"/>
                </a:lnTo>
                <a:lnTo>
                  <a:pt x="58194" y="102336"/>
                </a:lnTo>
                <a:lnTo>
                  <a:pt x="61646" y="105372"/>
                </a:lnTo>
                <a:lnTo>
                  <a:pt x="65852" y="108348"/>
                </a:lnTo>
                <a:lnTo>
                  <a:pt x="70561" y="111285"/>
                </a:lnTo>
                <a:lnTo>
                  <a:pt x="75606" y="114195"/>
                </a:lnTo>
                <a:lnTo>
                  <a:pt x="79921" y="118040"/>
                </a:lnTo>
                <a:lnTo>
                  <a:pt x="83750" y="122508"/>
                </a:lnTo>
                <a:lnTo>
                  <a:pt x="87256" y="127393"/>
                </a:lnTo>
                <a:lnTo>
                  <a:pt x="90545" y="131601"/>
                </a:lnTo>
                <a:lnTo>
                  <a:pt x="93690" y="135359"/>
                </a:lnTo>
                <a:lnTo>
                  <a:pt x="96740" y="138817"/>
                </a:lnTo>
                <a:lnTo>
                  <a:pt x="99725" y="143027"/>
                </a:lnTo>
                <a:lnTo>
                  <a:pt x="102668" y="147739"/>
                </a:lnTo>
                <a:lnTo>
                  <a:pt x="105583" y="152785"/>
                </a:lnTo>
                <a:lnTo>
                  <a:pt x="108478" y="157102"/>
                </a:lnTo>
                <a:lnTo>
                  <a:pt x="111361" y="160932"/>
                </a:lnTo>
                <a:lnTo>
                  <a:pt x="114235" y="164438"/>
                </a:lnTo>
                <a:lnTo>
                  <a:pt x="117104" y="168681"/>
                </a:lnTo>
                <a:lnTo>
                  <a:pt x="119969" y="173414"/>
                </a:lnTo>
                <a:lnTo>
                  <a:pt x="122832" y="178474"/>
                </a:lnTo>
                <a:lnTo>
                  <a:pt x="125692" y="182800"/>
                </a:lnTo>
                <a:lnTo>
                  <a:pt x="128552" y="186637"/>
                </a:lnTo>
                <a:lnTo>
                  <a:pt x="131411" y="190147"/>
                </a:lnTo>
                <a:lnTo>
                  <a:pt x="134269" y="193440"/>
                </a:lnTo>
                <a:lnTo>
                  <a:pt x="137128" y="196587"/>
                </a:lnTo>
                <a:lnTo>
                  <a:pt x="139985" y="199638"/>
                </a:lnTo>
                <a:lnTo>
                  <a:pt x="142843" y="201673"/>
                </a:lnTo>
                <a:lnTo>
                  <a:pt x="145701" y="203028"/>
                </a:lnTo>
                <a:lnTo>
                  <a:pt x="154274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3"/>
          <p:cNvSpPr/>
          <p:nvPr/>
        </p:nvSpPr>
        <p:spPr>
          <a:xfrm>
            <a:off x="3244634" y="4338876"/>
            <a:ext cx="178651" cy="170260"/>
          </a:xfrm>
          <a:custGeom>
            <a:avLst/>
            <a:gdLst/>
            <a:ahLst/>
            <a:cxnLst/>
            <a:rect l="0" t="0" r="0" b="0"/>
            <a:pathLst>
              <a:path w="178651" h="170260">
                <a:moveTo>
                  <a:pt x="178650" y="7381"/>
                </a:moveTo>
                <a:lnTo>
                  <a:pt x="171269" y="0"/>
                </a:lnTo>
                <a:lnTo>
                  <a:pt x="170873" y="556"/>
                </a:lnTo>
                <a:lnTo>
                  <a:pt x="170431" y="3712"/>
                </a:lnTo>
                <a:lnTo>
                  <a:pt x="169361" y="4935"/>
                </a:lnTo>
                <a:lnTo>
                  <a:pt x="167695" y="5751"/>
                </a:lnTo>
                <a:lnTo>
                  <a:pt x="165632" y="6294"/>
                </a:lnTo>
                <a:lnTo>
                  <a:pt x="164256" y="7609"/>
                </a:lnTo>
                <a:lnTo>
                  <a:pt x="163339" y="9438"/>
                </a:lnTo>
                <a:lnTo>
                  <a:pt x="162728" y="11610"/>
                </a:lnTo>
                <a:lnTo>
                  <a:pt x="160415" y="14010"/>
                </a:lnTo>
                <a:lnTo>
                  <a:pt x="156969" y="16563"/>
                </a:lnTo>
                <a:lnTo>
                  <a:pt x="152766" y="19218"/>
                </a:lnTo>
                <a:lnTo>
                  <a:pt x="149011" y="21939"/>
                </a:lnTo>
                <a:lnTo>
                  <a:pt x="145556" y="24707"/>
                </a:lnTo>
                <a:lnTo>
                  <a:pt x="142300" y="27504"/>
                </a:lnTo>
                <a:lnTo>
                  <a:pt x="139177" y="31274"/>
                </a:lnTo>
                <a:lnTo>
                  <a:pt x="136142" y="35692"/>
                </a:lnTo>
                <a:lnTo>
                  <a:pt x="133167" y="40543"/>
                </a:lnTo>
                <a:lnTo>
                  <a:pt x="130230" y="44729"/>
                </a:lnTo>
                <a:lnTo>
                  <a:pt x="127321" y="48472"/>
                </a:lnTo>
                <a:lnTo>
                  <a:pt x="124428" y="51920"/>
                </a:lnTo>
                <a:lnTo>
                  <a:pt x="120595" y="56123"/>
                </a:lnTo>
                <a:lnTo>
                  <a:pt x="111256" y="65874"/>
                </a:lnTo>
                <a:lnTo>
                  <a:pt x="95288" y="82075"/>
                </a:lnTo>
                <a:lnTo>
                  <a:pt x="89738" y="86704"/>
                </a:lnTo>
                <a:lnTo>
                  <a:pt x="84133" y="90743"/>
                </a:lnTo>
                <a:lnTo>
                  <a:pt x="78491" y="94388"/>
                </a:lnTo>
                <a:lnTo>
                  <a:pt x="72825" y="98724"/>
                </a:lnTo>
                <a:lnTo>
                  <a:pt x="67143" y="103518"/>
                </a:lnTo>
                <a:lnTo>
                  <a:pt x="56702" y="112974"/>
                </a:lnTo>
                <a:lnTo>
                  <a:pt x="48886" y="120351"/>
                </a:lnTo>
                <a:lnTo>
                  <a:pt x="45468" y="124605"/>
                </a:lnTo>
                <a:lnTo>
                  <a:pt x="42237" y="129345"/>
                </a:lnTo>
                <a:lnTo>
                  <a:pt x="39131" y="134411"/>
                </a:lnTo>
                <a:lnTo>
                  <a:pt x="35155" y="138740"/>
                </a:lnTo>
                <a:lnTo>
                  <a:pt x="30599" y="142579"/>
                </a:lnTo>
                <a:lnTo>
                  <a:pt x="25657" y="146090"/>
                </a:lnTo>
                <a:lnTo>
                  <a:pt x="21410" y="149384"/>
                </a:lnTo>
                <a:lnTo>
                  <a:pt x="17626" y="152532"/>
                </a:lnTo>
                <a:lnTo>
                  <a:pt x="9260" y="159878"/>
                </a:lnTo>
                <a:lnTo>
                  <a:pt x="5576" y="163423"/>
                </a:lnTo>
                <a:lnTo>
                  <a:pt x="0" y="168908"/>
                </a:lnTo>
                <a:lnTo>
                  <a:pt x="495" y="169359"/>
                </a:lnTo>
                <a:lnTo>
                  <a:pt x="5594" y="170081"/>
                </a:lnTo>
                <a:lnTo>
                  <a:pt x="9265" y="170206"/>
                </a:lnTo>
                <a:lnTo>
                  <a:pt x="15773" y="170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4"/>
          <p:cNvSpPr/>
          <p:nvPr/>
        </p:nvSpPr>
        <p:spPr>
          <a:xfrm>
            <a:off x="3509009" y="4431982"/>
            <a:ext cx="25719" cy="162879"/>
          </a:xfrm>
          <a:custGeom>
            <a:avLst/>
            <a:gdLst/>
            <a:ahLst/>
            <a:cxnLst/>
            <a:rect l="0" t="0" r="0" b="0"/>
            <a:pathLst>
              <a:path w="25719" h="162879">
                <a:moveTo>
                  <a:pt x="25718" y="0"/>
                </a:moveTo>
                <a:lnTo>
                  <a:pt x="25718" y="81724"/>
                </a:lnTo>
                <a:lnTo>
                  <a:pt x="24766" y="87820"/>
                </a:lnTo>
                <a:lnTo>
                  <a:pt x="23178" y="93790"/>
                </a:lnTo>
                <a:lnTo>
                  <a:pt x="21168" y="99674"/>
                </a:lnTo>
                <a:lnTo>
                  <a:pt x="18874" y="105502"/>
                </a:lnTo>
                <a:lnTo>
                  <a:pt x="16393" y="111292"/>
                </a:lnTo>
                <a:lnTo>
                  <a:pt x="13786" y="117057"/>
                </a:lnTo>
                <a:lnTo>
                  <a:pt x="12049" y="121853"/>
                </a:lnTo>
                <a:lnTo>
                  <a:pt x="10890" y="126003"/>
                </a:lnTo>
                <a:lnTo>
                  <a:pt x="10118" y="129722"/>
                </a:lnTo>
                <a:lnTo>
                  <a:pt x="8650" y="134107"/>
                </a:lnTo>
                <a:lnTo>
                  <a:pt x="6720" y="138934"/>
                </a:lnTo>
                <a:lnTo>
                  <a:pt x="4480" y="144058"/>
                </a:lnTo>
                <a:lnTo>
                  <a:pt x="2987" y="148426"/>
                </a:lnTo>
                <a:lnTo>
                  <a:pt x="1991" y="152291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5"/>
          <p:cNvSpPr/>
          <p:nvPr/>
        </p:nvSpPr>
        <p:spPr>
          <a:xfrm>
            <a:off x="2403202" y="4689160"/>
            <a:ext cx="437153" cy="167472"/>
          </a:xfrm>
          <a:custGeom>
            <a:avLst/>
            <a:gdLst/>
            <a:ahLst/>
            <a:cxnLst/>
            <a:rect l="0" t="0" r="0" b="0"/>
            <a:pathLst>
              <a:path w="437153" h="167472">
                <a:moveTo>
                  <a:pt x="154260" y="8569"/>
                </a:moveTo>
                <a:lnTo>
                  <a:pt x="149709" y="8569"/>
                </a:lnTo>
                <a:lnTo>
                  <a:pt x="148368" y="7617"/>
                </a:lnTo>
                <a:lnTo>
                  <a:pt x="147475" y="6030"/>
                </a:lnTo>
                <a:lnTo>
                  <a:pt x="146879" y="4019"/>
                </a:lnTo>
                <a:lnTo>
                  <a:pt x="145529" y="2678"/>
                </a:lnTo>
                <a:lnTo>
                  <a:pt x="143677" y="1785"/>
                </a:lnTo>
                <a:lnTo>
                  <a:pt x="139079" y="791"/>
                </a:lnTo>
                <a:lnTo>
                  <a:pt x="125567" y="102"/>
                </a:lnTo>
                <a:lnTo>
                  <a:pt x="102794" y="0"/>
                </a:lnTo>
                <a:lnTo>
                  <a:pt x="98995" y="951"/>
                </a:lnTo>
                <a:lnTo>
                  <a:pt x="88143" y="5889"/>
                </a:lnTo>
                <a:lnTo>
                  <a:pt x="78520" y="7378"/>
                </a:lnTo>
                <a:lnTo>
                  <a:pt x="74239" y="8728"/>
                </a:lnTo>
                <a:lnTo>
                  <a:pt x="66943" y="12767"/>
                </a:lnTo>
                <a:lnTo>
                  <a:pt x="57985" y="15198"/>
                </a:lnTo>
                <a:lnTo>
                  <a:pt x="47654" y="17231"/>
                </a:lnTo>
                <a:lnTo>
                  <a:pt x="36712" y="21309"/>
                </a:lnTo>
                <a:lnTo>
                  <a:pt x="28039" y="26296"/>
                </a:lnTo>
                <a:lnTo>
                  <a:pt x="24393" y="28960"/>
                </a:lnTo>
                <a:lnTo>
                  <a:pt x="21009" y="31688"/>
                </a:lnTo>
                <a:lnTo>
                  <a:pt x="17801" y="34460"/>
                </a:lnTo>
                <a:lnTo>
                  <a:pt x="14710" y="37260"/>
                </a:lnTo>
                <a:lnTo>
                  <a:pt x="8735" y="42911"/>
                </a:lnTo>
                <a:lnTo>
                  <a:pt x="5809" y="45751"/>
                </a:lnTo>
                <a:lnTo>
                  <a:pt x="3857" y="48597"/>
                </a:lnTo>
                <a:lnTo>
                  <a:pt x="2556" y="51447"/>
                </a:lnTo>
                <a:lnTo>
                  <a:pt x="1689" y="54300"/>
                </a:lnTo>
                <a:lnTo>
                  <a:pt x="1111" y="57154"/>
                </a:lnTo>
                <a:lnTo>
                  <a:pt x="726" y="60009"/>
                </a:lnTo>
                <a:lnTo>
                  <a:pt x="469" y="62865"/>
                </a:lnTo>
                <a:lnTo>
                  <a:pt x="298" y="66674"/>
                </a:lnTo>
                <a:lnTo>
                  <a:pt x="107" y="75987"/>
                </a:lnTo>
                <a:lnTo>
                  <a:pt x="0" y="91939"/>
                </a:lnTo>
                <a:lnTo>
                  <a:pt x="938" y="97487"/>
                </a:lnTo>
                <a:lnTo>
                  <a:pt x="2515" y="103090"/>
                </a:lnTo>
                <a:lnTo>
                  <a:pt x="4519" y="108731"/>
                </a:lnTo>
                <a:lnTo>
                  <a:pt x="5855" y="114396"/>
                </a:lnTo>
                <a:lnTo>
                  <a:pt x="6746" y="120079"/>
                </a:lnTo>
                <a:lnTo>
                  <a:pt x="7340" y="125771"/>
                </a:lnTo>
                <a:lnTo>
                  <a:pt x="9641" y="130519"/>
                </a:lnTo>
                <a:lnTo>
                  <a:pt x="13080" y="134637"/>
                </a:lnTo>
                <a:lnTo>
                  <a:pt x="17277" y="138334"/>
                </a:lnTo>
                <a:lnTo>
                  <a:pt x="20076" y="141752"/>
                </a:lnTo>
                <a:lnTo>
                  <a:pt x="21941" y="144983"/>
                </a:lnTo>
                <a:lnTo>
                  <a:pt x="23185" y="148089"/>
                </a:lnTo>
                <a:lnTo>
                  <a:pt x="25919" y="151113"/>
                </a:lnTo>
                <a:lnTo>
                  <a:pt x="29647" y="154081"/>
                </a:lnTo>
                <a:lnTo>
                  <a:pt x="37916" y="158966"/>
                </a:lnTo>
                <a:lnTo>
                  <a:pt x="48879" y="162669"/>
                </a:lnTo>
                <a:lnTo>
                  <a:pt x="58529" y="166911"/>
                </a:lnTo>
                <a:lnTo>
                  <a:pt x="63769" y="167471"/>
                </a:lnTo>
                <a:lnTo>
                  <a:pt x="74672" y="165552"/>
                </a:lnTo>
                <a:lnTo>
                  <a:pt x="86969" y="163668"/>
                </a:lnTo>
                <a:lnTo>
                  <a:pt x="96096" y="160688"/>
                </a:lnTo>
                <a:lnTo>
                  <a:pt x="106502" y="156187"/>
                </a:lnTo>
                <a:lnTo>
                  <a:pt x="117477" y="151013"/>
                </a:lnTo>
                <a:lnTo>
                  <a:pt x="122118" y="147347"/>
                </a:lnTo>
                <a:lnTo>
                  <a:pt x="126164" y="142998"/>
                </a:lnTo>
                <a:lnTo>
                  <a:pt x="129814" y="138194"/>
                </a:lnTo>
                <a:lnTo>
                  <a:pt x="134153" y="133085"/>
                </a:lnTo>
                <a:lnTo>
                  <a:pt x="138950" y="127775"/>
                </a:lnTo>
                <a:lnTo>
                  <a:pt x="152264" y="113740"/>
                </a:lnTo>
                <a:lnTo>
                  <a:pt x="155787" y="110116"/>
                </a:lnTo>
                <a:lnTo>
                  <a:pt x="159088" y="105794"/>
                </a:lnTo>
                <a:lnTo>
                  <a:pt x="162241" y="101009"/>
                </a:lnTo>
                <a:lnTo>
                  <a:pt x="165296" y="95913"/>
                </a:lnTo>
                <a:lnTo>
                  <a:pt x="168285" y="91564"/>
                </a:lnTo>
                <a:lnTo>
                  <a:pt x="171230" y="87711"/>
                </a:lnTo>
                <a:lnTo>
                  <a:pt x="174146" y="84191"/>
                </a:lnTo>
                <a:lnTo>
                  <a:pt x="177042" y="80891"/>
                </a:lnTo>
                <a:lnTo>
                  <a:pt x="179926" y="77739"/>
                </a:lnTo>
                <a:lnTo>
                  <a:pt x="182801" y="74685"/>
                </a:lnTo>
                <a:lnTo>
                  <a:pt x="184717" y="71697"/>
                </a:lnTo>
                <a:lnTo>
                  <a:pt x="185994" y="68752"/>
                </a:lnTo>
                <a:lnTo>
                  <a:pt x="186846" y="65836"/>
                </a:lnTo>
                <a:lnTo>
                  <a:pt x="188367" y="62940"/>
                </a:lnTo>
                <a:lnTo>
                  <a:pt x="190333" y="60056"/>
                </a:lnTo>
                <a:lnTo>
                  <a:pt x="197088" y="51476"/>
                </a:lnTo>
                <a:lnTo>
                  <a:pt x="197123" y="121568"/>
                </a:lnTo>
                <a:lnTo>
                  <a:pt x="198075" y="125812"/>
                </a:lnTo>
                <a:lnTo>
                  <a:pt x="199662" y="130546"/>
                </a:lnTo>
                <a:lnTo>
                  <a:pt x="204503" y="142731"/>
                </a:lnTo>
                <a:lnTo>
                  <a:pt x="207705" y="146937"/>
                </a:lnTo>
                <a:lnTo>
                  <a:pt x="209893" y="149391"/>
                </a:lnTo>
                <a:lnTo>
                  <a:pt x="212304" y="151028"/>
                </a:lnTo>
                <a:lnTo>
                  <a:pt x="217522" y="152847"/>
                </a:lnTo>
                <a:lnTo>
                  <a:pt x="220247" y="152380"/>
                </a:lnTo>
                <a:lnTo>
                  <a:pt x="225815" y="149321"/>
                </a:lnTo>
                <a:lnTo>
                  <a:pt x="231465" y="144786"/>
                </a:lnTo>
                <a:lnTo>
                  <a:pt x="234305" y="142243"/>
                </a:lnTo>
                <a:lnTo>
                  <a:pt x="237151" y="140547"/>
                </a:lnTo>
                <a:lnTo>
                  <a:pt x="242853" y="138664"/>
                </a:lnTo>
                <a:lnTo>
                  <a:pt x="245707" y="136257"/>
                </a:lnTo>
                <a:lnTo>
                  <a:pt x="248562" y="132747"/>
                </a:lnTo>
                <a:lnTo>
                  <a:pt x="251418" y="128502"/>
                </a:lnTo>
                <a:lnTo>
                  <a:pt x="254274" y="124720"/>
                </a:lnTo>
                <a:lnTo>
                  <a:pt x="257131" y="121245"/>
                </a:lnTo>
                <a:lnTo>
                  <a:pt x="259988" y="117977"/>
                </a:lnTo>
                <a:lnTo>
                  <a:pt x="262846" y="113893"/>
                </a:lnTo>
                <a:lnTo>
                  <a:pt x="265703" y="109265"/>
                </a:lnTo>
                <a:lnTo>
                  <a:pt x="268560" y="104275"/>
                </a:lnTo>
                <a:lnTo>
                  <a:pt x="274275" y="93651"/>
                </a:lnTo>
                <a:lnTo>
                  <a:pt x="277133" y="88150"/>
                </a:lnTo>
                <a:lnTo>
                  <a:pt x="279990" y="83531"/>
                </a:lnTo>
                <a:lnTo>
                  <a:pt x="282848" y="79499"/>
                </a:lnTo>
                <a:lnTo>
                  <a:pt x="285705" y="75858"/>
                </a:lnTo>
                <a:lnTo>
                  <a:pt x="288562" y="71526"/>
                </a:lnTo>
                <a:lnTo>
                  <a:pt x="291420" y="66733"/>
                </a:lnTo>
                <a:lnTo>
                  <a:pt x="294278" y="61633"/>
                </a:lnTo>
                <a:lnTo>
                  <a:pt x="297135" y="57280"/>
                </a:lnTo>
                <a:lnTo>
                  <a:pt x="299992" y="53426"/>
                </a:lnTo>
                <a:lnTo>
                  <a:pt x="302850" y="49904"/>
                </a:lnTo>
                <a:lnTo>
                  <a:pt x="305707" y="47555"/>
                </a:lnTo>
                <a:lnTo>
                  <a:pt x="308565" y="45990"/>
                </a:lnTo>
                <a:lnTo>
                  <a:pt x="311423" y="44947"/>
                </a:lnTo>
                <a:lnTo>
                  <a:pt x="313328" y="43299"/>
                </a:lnTo>
                <a:lnTo>
                  <a:pt x="314598" y="41248"/>
                </a:lnTo>
                <a:lnTo>
                  <a:pt x="315444" y="38927"/>
                </a:lnTo>
                <a:lnTo>
                  <a:pt x="316009" y="38333"/>
                </a:lnTo>
                <a:lnTo>
                  <a:pt x="316385" y="38889"/>
                </a:lnTo>
                <a:lnTo>
                  <a:pt x="316636" y="40212"/>
                </a:lnTo>
                <a:lnTo>
                  <a:pt x="317756" y="41095"/>
                </a:lnTo>
                <a:lnTo>
                  <a:pt x="319455" y="41683"/>
                </a:lnTo>
                <a:lnTo>
                  <a:pt x="321540" y="42075"/>
                </a:lnTo>
                <a:lnTo>
                  <a:pt x="322930" y="43289"/>
                </a:lnTo>
                <a:lnTo>
                  <a:pt x="323856" y="45051"/>
                </a:lnTo>
                <a:lnTo>
                  <a:pt x="324886" y="49548"/>
                </a:lnTo>
                <a:lnTo>
                  <a:pt x="325344" y="54723"/>
                </a:lnTo>
                <a:lnTo>
                  <a:pt x="325466" y="57435"/>
                </a:lnTo>
                <a:lnTo>
                  <a:pt x="325602" y="62991"/>
                </a:lnTo>
                <a:lnTo>
                  <a:pt x="326590" y="65805"/>
                </a:lnTo>
                <a:lnTo>
                  <a:pt x="328202" y="68634"/>
                </a:lnTo>
                <a:lnTo>
                  <a:pt x="330229" y="71473"/>
                </a:lnTo>
                <a:lnTo>
                  <a:pt x="331580" y="75270"/>
                </a:lnTo>
                <a:lnTo>
                  <a:pt x="332481" y="79707"/>
                </a:lnTo>
                <a:lnTo>
                  <a:pt x="333081" y="84569"/>
                </a:lnTo>
                <a:lnTo>
                  <a:pt x="334434" y="88764"/>
                </a:lnTo>
                <a:lnTo>
                  <a:pt x="336289" y="92512"/>
                </a:lnTo>
                <a:lnTo>
                  <a:pt x="338477" y="95964"/>
                </a:lnTo>
                <a:lnTo>
                  <a:pt x="340889" y="99218"/>
                </a:lnTo>
                <a:lnTo>
                  <a:pt x="343449" y="102339"/>
                </a:lnTo>
                <a:lnTo>
                  <a:pt x="346109" y="105373"/>
                </a:lnTo>
                <a:lnTo>
                  <a:pt x="348834" y="107395"/>
                </a:lnTo>
                <a:lnTo>
                  <a:pt x="357220" y="111194"/>
                </a:lnTo>
                <a:lnTo>
                  <a:pt x="362892" y="115457"/>
                </a:lnTo>
                <a:lnTo>
                  <a:pt x="368403" y="120065"/>
                </a:lnTo>
                <a:lnTo>
                  <a:pt x="372625" y="124164"/>
                </a:lnTo>
                <a:lnTo>
                  <a:pt x="375084" y="125637"/>
                </a:lnTo>
                <a:lnTo>
                  <a:pt x="380356" y="127275"/>
                </a:lnTo>
                <a:lnTo>
                  <a:pt x="388680" y="128196"/>
                </a:lnTo>
                <a:lnTo>
                  <a:pt x="396877" y="125872"/>
                </a:lnTo>
                <a:lnTo>
                  <a:pt x="405917" y="121664"/>
                </a:lnTo>
                <a:lnTo>
                  <a:pt x="413110" y="116619"/>
                </a:lnTo>
                <a:lnTo>
                  <a:pt x="416362" y="113940"/>
                </a:lnTo>
                <a:lnTo>
                  <a:pt x="419482" y="111202"/>
                </a:lnTo>
                <a:lnTo>
                  <a:pt x="422515" y="108423"/>
                </a:lnTo>
                <a:lnTo>
                  <a:pt x="425489" y="106572"/>
                </a:lnTo>
                <a:lnTo>
                  <a:pt x="437152" y="1028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6"/>
          <p:cNvSpPr/>
          <p:nvPr/>
        </p:nvSpPr>
        <p:spPr>
          <a:xfrm>
            <a:off x="2900362" y="4595329"/>
            <a:ext cx="60008" cy="230989"/>
          </a:xfrm>
          <a:custGeom>
            <a:avLst/>
            <a:gdLst/>
            <a:ahLst/>
            <a:cxnLst/>
            <a:rect l="0" t="0" r="0" b="0"/>
            <a:pathLst>
              <a:path w="60008" h="230989">
                <a:moveTo>
                  <a:pt x="0" y="33821"/>
                </a:moveTo>
                <a:lnTo>
                  <a:pt x="0" y="0"/>
                </a:lnTo>
                <a:lnTo>
                  <a:pt x="0" y="78775"/>
                </a:lnTo>
                <a:lnTo>
                  <a:pt x="952" y="85698"/>
                </a:lnTo>
                <a:lnTo>
                  <a:pt x="2540" y="92218"/>
                </a:lnTo>
                <a:lnTo>
                  <a:pt x="4551" y="98470"/>
                </a:lnTo>
                <a:lnTo>
                  <a:pt x="6844" y="104543"/>
                </a:lnTo>
                <a:lnTo>
                  <a:pt x="9325" y="110496"/>
                </a:lnTo>
                <a:lnTo>
                  <a:pt x="11932" y="116370"/>
                </a:lnTo>
                <a:lnTo>
                  <a:pt x="14622" y="123144"/>
                </a:lnTo>
                <a:lnTo>
                  <a:pt x="20151" y="138290"/>
                </a:lnTo>
                <a:lnTo>
                  <a:pt x="22959" y="145376"/>
                </a:lnTo>
                <a:lnTo>
                  <a:pt x="25784" y="152006"/>
                </a:lnTo>
                <a:lnTo>
                  <a:pt x="31462" y="164453"/>
                </a:lnTo>
                <a:lnTo>
                  <a:pt x="37161" y="176334"/>
                </a:lnTo>
                <a:lnTo>
                  <a:pt x="39061" y="182170"/>
                </a:lnTo>
                <a:lnTo>
                  <a:pt x="40328" y="187965"/>
                </a:lnTo>
                <a:lnTo>
                  <a:pt x="41173" y="193734"/>
                </a:lnTo>
                <a:lnTo>
                  <a:pt x="41736" y="198532"/>
                </a:lnTo>
                <a:lnTo>
                  <a:pt x="42112" y="202683"/>
                </a:lnTo>
                <a:lnTo>
                  <a:pt x="42362" y="206403"/>
                </a:lnTo>
                <a:lnTo>
                  <a:pt x="43481" y="209836"/>
                </a:lnTo>
                <a:lnTo>
                  <a:pt x="45180" y="213077"/>
                </a:lnTo>
                <a:lnTo>
                  <a:pt x="50199" y="220571"/>
                </a:lnTo>
                <a:lnTo>
                  <a:pt x="51564" y="222138"/>
                </a:lnTo>
                <a:lnTo>
                  <a:pt x="53426" y="224136"/>
                </a:lnTo>
                <a:lnTo>
                  <a:pt x="60007" y="2309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7"/>
          <p:cNvSpPr/>
          <p:nvPr/>
        </p:nvSpPr>
        <p:spPr>
          <a:xfrm>
            <a:off x="2840468" y="4629276"/>
            <a:ext cx="358205" cy="214187"/>
          </a:xfrm>
          <a:custGeom>
            <a:avLst/>
            <a:gdLst/>
            <a:ahLst/>
            <a:cxnLst/>
            <a:rect l="0" t="0" r="0" b="0"/>
            <a:pathLst>
              <a:path w="358205" h="214187">
                <a:moveTo>
                  <a:pt x="17032" y="94171"/>
                </a:moveTo>
                <a:lnTo>
                  <a:pt x="0" y="94171"/>
                </a:lnTo>
                <a:lnTo>
                  <a:pt x="33057" y="94171"/>
                </a:lnTo>
                <a:lnTo>
                  <a:pt x="43522" y="91631"/>
                </a:lnTo>
                <a:lnTo>
                  <a:pt x="54522" y="88280"/>
                </a:lnTo>
                <a:lnTo>
                  <a:pt x="60123" y="87386"/>
                </a:lnTo>
                <a:lnTo>
                  <a:pt x="65762" y="86790"/>
                </a:lnTo>
                <a:lnTo>
                  <a:pt x="72378" y="85441"/>
                </a:lnTo>
                <a:lnTo>
                  <a:pt x="79647" y="83589"/>
                </a:lnTo>
                <a:lnTo>
                  <a:pt x="87350" y="81401"/>
                </a:lnTo>
                <a:lnTo>
                  <a:pt x="94390" y="79943"/>
                </a:lnTo>
                <a:lnTo>
                  <a:pt x="100989" y="78970"/>
                </a:lnTo>
                <a:lnTo>
                  <a:pt x="107293" y="78323"/>
                </a:lnTo>
                <a:lnTo>
                  <a:pt x="114353" y="76938"/>
                </a:lnTo>
                <a:lnTo>
                  <a:pt x="121918" y="75062"/>
                </a:lnTo>
                <a:lnTo>
                  <a:pt x="129818" y="72860"/>
                </a:lnTo>
                <a:lnTo>
                  <a:pt x="137943" y="69486"/>
                </a:lnTo>
                <a:lnTo>
                  <a:pt x="146216" y="65332"/>
                </a:lnTo>
                <a:lnTo>
                  <a:pt x="154590" y="60657"/>
                </a:lnTo>
                <a:lnTo>
                  <a:pt x="163030" y="56589"/>
                </a:lnTo>
                <a:lnTo>
                  <a:pt x="171514" y="52924"/>
                </a:lnTo>
                <a:lnTo>
                  <a:pt x="180027" y="49528"/>
                </a:lnTo>
                <a:lnTo>
                  <a:pt x="197107" y="43215"/>
                </a:lnTo>
                <a:lnTo>
                  <a:pt x="205661" y="40198"/>
                </a:lnTo>
                <a:lnTo>
                  <a:pt x="213270" y="37234"/>
                </a:lnTo>
                <a:lnTo>
                  <a:pt x="220247" y="34306"/>
                </a:lnTo>
                <a:lnTo>
                  <a:pt x="226803" y="31400"/>
                </a:lnTo>
                <a:lnTo>
                  <a:pt x="233080" y="27559"/>
                </a:lnTo>
                <a:lnTo>
                  <a:pt x="239169" y="23093"/>
                </a:lnTo>
                <a:lnTo>
                  <a:pt x="245133" y="18211"/>
                </a:lnTo>
                <a:lnTo>
                  <a:pt x="251014" y="14956"/>
                </a:lnTo>
                <a:lnTo>
                  <a:pt x="256840" y="12786"/>
                </a:lnTo>
                <a:lnTo>
                  <a:pt x="267441" y="9423"/>
                </a:lnTo>
                <a:lnTo>
                  <a:pt x="275327" y="4753"/>
                </a:lnTo>
                <a:lnTo>
                  <a:pt x="282007" y="2042"/>
                </a:lnTo>
                <a:lnTo>
                  <a:pt x="291123" y="516"/>
                </a:lnTo>
                <a:lnTo>
                  <a:pt x="298185" y="0"/>
                </a:lnTo>
                <a:lnTo>
                  <a:pt x="297812" y="911"/>
                </a:lnTo>
                <a:lnTo>
                  <a:pt x="294858" y="4462"/>
                </a:lnTo>
                <a:lnTo>
                  <a:pt x="293689" y="6742"/>
                </a:lnTo>
                <a:lnTo>
                  <a:pt x="292391" y="11817"/>
                </a:lnTo>
                <a:lnTo>
                  <a:pt x="289273" y="17247"/>
                </a:lnTo>
                <a:lnTo>
                  <a:pt x="284713" y="23788"/>
                </a:lnTo>
                <a:lnTo>
                  <a:pt x="282163" y="28199"/>
                </a:lnTo>
                <a:lnTo>
                  <a:pt x="279511" y="33044"/>
                </a:lnTo>
                <a:lnTo>
                  <a:pt x="276790" y="37227"/>
                </a:lnTo>
                <a:lnTo>
                  <a:pt x="274024" y="40969"/>
                </a:lnTo>
                <a:lnTo>
                  <a:pt x="271227" y="44416"/>
                </a:lnTo>
                <a:lnTo>
                  <a:pt x="267458" y="48618"/>
                </a:lnTo>
                <a:lnTo>
                  <a:pt x="258190" y="58368"/>
                </a:lnTo>
                <a:lnTo>
                  <a:pt x="246813" y="70016"/>
                </a:lnTo>
                <a:lnTo>
                  <a:pt x="244514" y="73305"/>
                </a:lnTo>
                <a:lnTo>
                  <a:pt x="241960" y="79500"/>
                </a:lnTo>
                <a:lnTo>
                  <a:pt x="240825" y="85428"/>
                </a:lnTo>
                <a:lnTo>
                  <a:pt x="239932" y="94019"/>
                </a:lnTo>
                <a:lnTo>
                  <a:pt x="244472" y="94126"/>
                </a:lnTo>
                <a:lnTo>
                  <a:pt x="246764" y="95094"/>
                </a:lnTo>
                <a:lnTo>
                  <a:pt x="254539" y="100054"/>
                </a:lnTo>
                <a:lnTo>
                  <a:pt x="260068" y="101548"/>
                </a:lnTo>
                <a:lnTo>
                  <a:pt x="268536" y="102389"/>
                </a:lnTo>
                <a:lnTo>
                  <a:pt x="276766" y="102586"/>
                </a:lnTo>
                <a:lnTo>
                  <a:pt x="297572" y="102713"/>
                </a:lnTo>
                <a:lnTo>
                  <a:pt x="302166" y="103675"/>
                </a:lnTo>
                <a:lnTo>
                  <a:pt x="309811" y="107285"/>
                </a:lnTo>
                <a:lnTo>
                  <a:pt x="318923" y="112065"/>
                </a:lnTo>
                <a:lnTo>
                  <a:pt x="328370" y="117364"/>
                </a:lnTo>
                <a:lnTo>
                  <a:pt x="335744" y="122894"/>
                </a:lnTo>
                <a:lnTo>
                  <a:pt x="342197" y="128527"/>
                </a:lnTo>
                <a:lnTo>
                  <a:pt x="348240" y="134205"/>
                </a:lnTo>
                <a:lnTo>
                  <a:pt x="354100" y="139904"/>
                </a:lnTo>
                <a:lnTo>
                  <a:pt x="356044" y="142757"/>
                </a:lnTo>
                <a:lnTo>
                  <a:pt x="358204" y="148468"/>
                </a:lnTo>
                <a:lnTo>
                  <a:pt x="357827" y="151324"/>
                </a:lnTo>
                <a:lnTo>
                  <a:pt x="356624" y="154181"/>
                </a:lnTo>
                <a:lnTo>
                  <a:pt x="352746" y="160847"/>
                </a:lnTo>
                <a:lnTo>
                  <a:pt x="347848" y="170160"/>
                </a:lnTo>
                <a:lnTo>
                  <a:pt x="345208" y="174358"/>
                </a:lnTo>
                <a:lnTo>
                  <a:pt x="342496" y="178109"/>
                </a:lnTo>
                <a:lnTo>
                  <a:pt x="339735" y="181562"/>
                </a:lnTo>
                <a:lnTo>
                  <a:pt x="334128" y="187939"/>
                </a:lnTo>
                <a:lnTo>
                  <a:pt x="331299" y="190973"/>
                </a:lnTo>
                <a:lnTo>
                  <a:pt x="323076" y="196884"/>
                </a:lnTo>
                <a:lnTo>
                  <a:pt x="318216" y="199794"/>
                </a:lnTo>
                <a:lnTo>
                  <a:pt x="307736" y="203027"/>
                </a:lnTo>
                <a:lnTo>
                  <a:pt x="296729" y="205417"/>
                </a:lnTo>
                <a:lnTo>
                  <a:pt x="291126" y="207387"/>
                </a:lnTo>
                <a:lnTo>
                  <a:pt x="285486" y="209654"/>
                </a:lnTo>
                <a:lnTo>
                  <a:pt x="279821" y="211164"/>
                </a:lnTo>
                <a:lnTo>
                  <a:pt x="274140" y="212172"/>
                </a:lnTo>
                <a:lnTo>
                  <a:pt x="263699" y="213291"/>
                </a:lnTo>
                <a:lnTo>
                  <a:pt x="255884" y="213788"/>
                </a:lnTo>
                <a:lnTo>
                  <a:pt x="249236" y="214009"/>
                </a:lnTo>
                <a:lnTo>
                  <a:pt x="239917" y="2141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78"/>
          <p:cNvSpPr/>
          <p:nvPr/>
        </p:nvSpPr>
        <p:spPr>
          <a:xfrm>
            <a:off x="2480809" y="4938306"/>
            <a:ext cx="419554" cy="187538"/>
          </a:xfrm>
          <a:custGeom>
            <a:avLst/>
            <a:gdLst/>
            <a:ahLst/>
            <a:cxnLst/>
            <a:rect l="0" t="0" r="0" b="0"/>
            <a:pathLst>
              <a:path w="419554" h="187538">
                <a:moveTo>
                  <a:pt x="110943" y="59461"/>
                </a:moveTo>
                <a:lnTo>
                  <a:pt x="106392" y="59461"/>
                </a:lnTo>
                <a:lnTo>
                  <a:pt x="104099" y="58509"/>
                </a:lnTo>
                <a:lnTo>
                  <a:pt x="96115" y="52676"/>
                </a:lnTo>
                <a:lnTo>
                  <a:pt x="91945" y="48878"/>
                </a:lnTo>
                <a:lnTo>
                  <a:pt x="89705" y="46691"/>
                </a:lnTo>
                <a:lnTo>
                  <a:pt x="87259" y="45233"/>
                </a:lnTo>
                <a:lnTo>
                  <a:pt x="78238" y="42700"/>
                </a:lnTo>
                <a:lnTo>
                  <a:pt x="69170" y="42392"/>
                </a:lnTo>
                <a:lnTo>
                  <a:pt x="49162" y="42326"/>
                </a:lnTo>
                <a:lnTo>
                  <a:pt x="45943" y="43275"/>
                </a:lnTo>
                <a:lnTo>
                  <a:pt x="39827" y="46870"/>
                </a:lnTo>
                <a:lnTo>
                  <a:pt x="37814" y="49162"/>
                </a:lnTo>
                <a:lnTo>
                  <a:pt x="36473" y="51642"/>
                </a:lnTo>
                <a:lnTo>
                  <a:pt x="35579" y="54249"/>
                </a:lnTo>
                <a:lnTo>
                  <a:pt x="32045" y="59685"/>
                </a:lnTo>
                <a:lnTo>
                  <a:pt x="29770" y="62468"/>
                </a:lnTo>
                <a:lnTo>
                  <a:pt x="27300" y="66228"/>
                </a:lnTo>
                <a:lnTo>
                  <a:pt x="24701" y="70640"/>
                </a:lnTo>
                <a:lnTo>
                  <a:pt x="22016" y="75486"/>
                </a:lnTo>
                <a:lnTo>
                  <a:pt x="16492" y="85951"/>
                </a:lnTo>
                <a:lnTo>
                  <a:pt x="5185" y="108191"/>
                </a:lnTo>
                <a:lnTo>
                  <a:pt x="3290" y="113855"/>
                </a:lnTo>
                <a:lnTo>
                  <a:pt x="2027" y="119537"/>
                </a:lnTo>
                <a:lnTo>
                  <a:pt x="1185" y="125229"/>
                </a:lnTo>
                <a:lnTo>
                  <a:pt x="623" y="129976"/>
                </a:lnTo>
                <a:lnTo>
                  <a:pt x="249" y="134094"/>
                </a:lnTo>
                <a:lnTo>
                  <a:pt x="0" y="137791"/>
                </a:lnTo>
                <a:lnTo>
                  <a:pt x="786" y="142161"/>
                </a:lnTo>
                <a:lnTo>
                  <a:pt x="2262" y="146980"/>
                </a:lnTo>
                <a:lnTo>
                  <a:pt x="4199" y="152097"/>
                </a:lnTo>
                <a:lnTo>
                  <a:pt x="5490" y="156460"/>
                </a:lnTo>
                <a:lnTo>
                  <a:pt x="6351" y="160323"/>
                </a:lnTo>
                <a:lnTo>
                  <a:pt x="6925" y="163850"/>
                </a:lnTo>
                <a:lnTo>
                  <a:pt x="8260" y="167153"/>
                </a:lnTo>
                <a:lnTo>
                  <a:pt x="10103" y="170309"/>
                </a:lnTo>
                <a:lnTo>
                  <a:pt x="12284" y="173364"/>
                </a:lnTo>
                <a:lnTo>
                  <a:pt x="14690" y="176354"/>
                </a:lnTo>
                <a:lnTo>
                  <a:pt x="17247" y="179300"/>
                </a:lnTo>
                <a:lnTo>
                  <a:pt x="19904" y="182216"/>
                </a:lnTo>
                <a:lnTo>
                  <a:pt x="22628" y="184161"/>
                </a:lnTo>
                <a:lnTo>
                  <a:pt x="28194" y="186320"/>
                </a:lnTo>
                <a:lnTo>
                  <a:pt x="36683" y="187537"/>
                </a:lnTo>
                <a:lnTo>
                  <a:pt x="39529" y="186755"/>
                </a:lnTo>
                <a:lnTo>
                  <a:pt x="48085" y="182056"/>
                </a:lnTo>
                <a:lnTo>
                  <a:pt x="53796" y="180623"/>
                </a:lnTo>
                <a:lnTo>
                  <a:pt x="56652" y="178335"/>
                </a:lnTo>
                <a:lnTo>
                  <a:pt x="59509" y="174906"/>
                </a:lnTo>
                <a:lnTo>
                  <a:pt x="62366" y="170714"/>
                </a:lnTo>
                <a:lnTo>
                  <a:pt x="65224" y="166968"/>
                </a:lnTo>
                <a:lnTo>
                  <a:pt x="68081" y="163517"/>
                </a:lnTo>
                <a:lnTo>
                  <a:pt x="70938" y="160264"/>
                </a:lnTo>
                <a:lnTo>
                  <a:pt x="73796" y="156191"/>
                </a:lnTo>
                <a:lnTo>
                  <a:pt x="76653" y="151570"/>
                </a:lnTo>
                <a:lnTo>
                  <a:pt x="79511" y="146585"/>
                </a:lnTo>
                <a:lnTo>
                  <a:pt x="82368" y="142308"/>
                </a:lnTo>
                <a:lnTo>
                  <a:pt x="85225" y="138505"/>
                </a:lnTo>
                <a:lnTo>
                  <a:pt x="88083" y="135017"/>
                </a:lnTo>
                <a:lnTo>
                  <a:pt x="90940" y="130787"/>
                </a:lnTo>
                <a:lnTo>
                  <a:pt x="93798" y="126062"/>
                </a:lnTo>
                <a:lnTo>
                  <a:pt x="96655" y="121006"/>
                </a:lnTo>
                <a:lnTo>
                  <a:pt x="98561" y="115731"/>
                </a:lnTo>
                <a:lnTo>
                  <a:pt x="99830" y="110309"/>
                </a:lnTo>
                <a:lnTo>
                  <a:pt x="100677" y="104790"/>
                </a:lnTo>
                <a:lnTo>
                  <a:pt x="102194" y="100158"/>
                </a:lnTo>
                <a:lnTo>
                  <a:pt x="104158" y="96118"/>
                </a:lnTo>
                <a:lnTo>
                  <a:pt x="106419" y="92471"/>
                </a:lnTo>
                <a:lnTo>
                  <a:pt x="107927" y="89087"/>
                </a:lnTo>
                <a:lnTo>
                  <a:pt x="108932" y="85880"/>
                </a:lnTo>
                <a:lnTo>
                  <a:pt x="110546" y="78438"/>
                </a:lnTo>
                <a:lnTo>
                  <a:pt x="110825" y="72598"/>
                </a:lnTo>
                <a:lnTo>
                  <a:pt x="110932" y="68434"/>
                </a:lnTo>
                <a:lnTo>
                  <a:pt x="110943" y="125616"/>
                </a:lnTo>
                <a:lnTo>
                  <a:pt x="111895" y="130235"/>
                </a:lnTo>
                <a:lnTo>
                  <a:pt x="113483" y="134266"/>
                </a:lnTo>
                <a:lnTo>
                  <a:pt x="115494" y="137906"/>
                </a:lnTo>
                <a:lnTo>
                  <a:pt x="117787" y="141285"/>
                </a:lnTo>
                <a:lnTo>
                  <a:pt x="120268" y="144491"/>
                </a:lnTo>
                <a:lnTo>
                  <a:pt x="122875" y="147580"/>
                </a:lnTo>
                <a:lnTo>
                  <a:pt x="126517" y="150592"/>
                </a:lnTo>
                <a:lnTo>
                  <a:pt x="130851" y="153552"/>
                </a:lnTo>
                <a:lnTo>
                  <a:pt x="139794" y="158429"/>
                </a:lnTo>
                <a:lnTo>
                  <a:pt x="146943" y="160597"/>
                </a:lnTo>
                <a:lnTo>
                  <a:pt x="150183" y="160223"/>
                </a:lnTo>
                <a:lnTo>
                  <a:pt x="153296" y="159021"/>
                </a:lnTo>
                <a:lnTo>
                  <a:pt x="160246" y="155145"/>
                </a:lnTo>
                <a:lnTo>
                  <a:pt x="169685" y="150247"/>
                </a:lnTo>
                <a:lnTo>
                  <a:pt x="177691" y="144896"/>
                </a:lnTo>
                <a:lnTo>
                  <a:pt x="181159" y="142135"/>
                </a:lnTo>
                <a:lnTo>
                  <a:pt x="185376" y="138389"/>
                </a:lnTo>
                <a:lnTo>
                  <a:pt x="195142" y="129148"/>
                </a:lnTo>
                <a:lnTo>
                  <a:pt x="199461" y="124016"/>
                </a:lnTo>
                <a:lnTo>
                  <a:pt x="203292" y="118691"/>
                </a:lnTo>
                <a:lnTo>
                  <a:pt x="206799" y="113235"/>
                </a:lnTo>
                <a:lnTo>
                  <a:pt x="210090" y="107693"/>
                </a:lnTo>
                <a:lnTo>
                  <a:pt x="213236" y="102093"/>
                </a:lnTo>
                <a:lnTo>
                  <a:pt x="216286" y="96454"/>
                </a:lnTo>
                <a:lnTo>
                  <a:pt x="220224" y="90791"/>
                </a:lnTo>
                <a:lnTo>
                  <a:pt x="224755" y="85111"/>
                </a:lnTo>
                <a:lnTo>
                  <a:pt x="229680" y="79418"/>
                </a:lnTo>
                <a:lnTo>
                  <a:pt x="232963" y="73719"/>
                </a:lnTo>
                <a:lnTo>
                  <a:pt x="235152" y="68013"/>
                </a:lnTo>
                <a:lnTo>
                  <a:pt x="236612" y="62305"/>
                </a:lnTo>
                <a:lnTo>
                  <a:pt x="238537" y="57547"/>
                </a:lnTo>
                <a:lnTo>
                  <a:pt x="240773" y="53423"/>
                </a:lnTo>
                <a:lnTo>
                  <a:pt x="243216" y="49721"/>
                </a:lnTo>
                <a:lnTo>
                  <a:pt x="244845" y="45348"/>
                </a:lnTo>
                <a:lnTo>
                  <a:pt x="245931" y="40527"/>
                </a:lnTo>
                <a:lnTo>
                  <a:pt x="246655" y="35409"/>
                </a:lnTo>
                <a:lnTo>
                  <a:pt x="248090" y="31996"/>
                </a:lnTo>
                <a:lnTo>
                  <a:pt x="250000" y="29721"/>
                </a:lnTo>
                <a:lnTo>
                  <a:pt x="252225" y="28204"/>
                </a:lnTo>
                <a:lnTo>
                  <a:pt x="253708" y="26241"/>
                </a:lnTo>
                <a:lnTo>
                  <a:pt x="254697" y="23979"/>
                </a:lnTo>
                <a:lnTo>
                  <a:pt x="256285" y="18056"/>
                </a:lnTo>
                <a:lnTo>
                  <a:pt x="256415" y="18523"/>
                </a:lnTo>
                <a:lnTo>
                  <a:pt x="256641" y="24107"/>
                </a:lnTo>
                <a:lnTo>
                  <a:pt x="256665" y="29407"/>
                </a:lnTo>
                <a:lnTo>
                  <a:pt x="257621" y="32757"/>
                </a:lnTo>
                <a:lnTo>
                  <a:pt x="259211" y="36896"/>
                </a:lnTo>
                <a:lnTo>
                  <a:pt x="261223" y="41560"/>
                </a:lnTo>
                <a:lnTo>
                  <a:pt x="263517" y="45622"/>
                </a:lnTo>
                <a:lnTo>
                  <a:pt x="265999" y="49283"/>
                </a:lnTo>
                <a:lnTo>
                  <a:pt x="268606" y="52675"/>
                </a:lnTo>
                <a:lnTo>
                  <a:pt x="270344" y="56842"/>
                </a:lnTo>
                <a:lnTo>
                  <a:pt x="271503" y="61525"/>
                </a:lnTo>
                <a:lnTo>
                  <a:pt x="272276" y="66552"/>
                </a:lnTo>
                <a:lnTo>
                  <a:pt x="272790" y="71809"/>
                </a:lnTo>
                <a:lnTo>
                  <a:pt x="273134" y="77218"/>
                </a:lnTo>
                <a:lnTo>
                  <a:pt x="273515" y="87355"/>
                </a:lnTo>
                <a:lnTo>
                  <a:pt x="273685" y="95036"/>
                </a:lnTo>
                <a:lnTo>
                  <a:pt x="274682" y="99370"/>
                </a:lnTo>
                <a:lnTo>
                  <a:pt x="276300" y="104165"/>
                </a:lnTo>
                <a:lnTo>
                  <a:pt x="281190" y="116445"/>
                </a:lnTo>
                <a:lnTo>
                  <a:pt x="284398" y="120665"/>
                </a:lnTo>
                <a:lnTo>
                  <a:pt x="290581" y="127609"/>
                </a:lnTo>
                <a:lnTo>
                  <a:pt x="298313" y="128003"/>
                </a:lnTo>
                <a:lnTo>
                  <a:pt x="298721" y="127063"/>
                </a:lnTo>
                <a:lnTo>
                  <a:pt x="299175" y="123479"/>
                </a:lnTo>
                <a:lnTo>
                  <a:pt x="300248" y="121190"/>
                </a:lnTo>
                <a:lnTo>
                  <a:pt x="303981" y="116106"/>
                </a:lnTo>
                <a:lnTo>
                  <a:pt x="305358" y="112464"/>
                </a:lnTo>
                <a:lnTo>
                  <a:pt x="306275" y="108132"/>
                </a:lnTo>
                <a:lnTo>
                  <a:pt x="306887" y="103338"/>
                </a:lnTo>
                <a:lnTo>
                  <a:pt x="308247" y="97285"/>
                </a:lnTo>
                <a:lnTo>
                  <a:pt x="310107" y="90392"/>
                </a:lnTo>
                <a:lnTo>
                  <a:pt x="312299" y="82939"/>
                </a:lnTo>
                <a:lnTo>
                  <a:pt x="313760" y="76066"/>
                </a:lnTo>
                <a:lnTo>
                  <a:pt x="314734" y="69579"/>
                </a:lnTo>
                <a:lnTo>
                  <a:pt x="315384" y="63349"/>
                </a:lnTo>
                <a:lnTo>
                  <a:pt x="316770" y="57290"/>
                </a:lnTo>
                <a:lnTo>
                  <a:pt x="318646" y="51346"/>
                </a:lnTo>
                <a:lnTo>
                  <a:pt x="320849" y="45479"/>
                </a:lnTo>
                <a:lnTo>
                  <a:pt x="323270" y="39662"/>
                </a:lnTo>
                <a:lnTo>
                  <a:pt x="325837" y="33879"/>
                </a:lnTo>
                <a:lnTo>
                  <a:pt x="328501" y="28119"/>
                </a:lnTo>
                <a:lnTo>
                  <a:pt x="331229" y="23327"/>
                </a:lnTo>
                <a:lnTo>
                  <a:pt x="334000" y="19179"/>
                </a:lnTo>
                <a:lnTo>
                  <a:pt x="336800" y="15461"/>
                </a:lnTo>
                <a:lnTo>
                  <a:pt x="340572" y="12030"/>
                </a:lnTo>
                <a:lnTo>
                  <a:pt x="344991" y="8790"/>
                </a:lnTo>
                <a:lnTo>
                  <a:pt x="354030" y="3603"/>
                </a:lnTo>
                <a:lnTo>
                  <a:pt x="366074" y="0"/>
                </a:lnTo>
                <a:lnTo>
                  <a:pt x="367708" y="771"/>
                </a:lnTo>
                <a:lnTo>
                  <a:pt x="374558" y="6406"/>
                </a:lnTo>
                <a:lnTo>
                  <a:pt x="379870" y="11433"/>
                </a:lnTo>
                <a:lnTo>
                  <a:pt x="388216" y="19619"/>
                </a:lnTo>
                <a:lnTo>
                  <a:pt x="390089" y="22422"/>
                </a:lnTo>
                <a:lnTo>
                  <a:pt x="392171" y="28077"/>
                </a:lnTo>
                <a:lnTo>
                  <a:pt x="393678" y="31871"/>
                </a:lnTo>
                <a:lnTo>
                  <a:pt x="395636" y="36305"/>
                </a:lnTo>
                <a:lnTo>
                  <a:pt x="397893" y="41167"/>
                </a:lnTo>
                <a:lnTo>
                  <a:pt x="399398" y="45360"/>
                </a:lnTo>
                <a:lnTo>
                  <a:pt x="400401" y="49108"/>
                </a:lnTo>
                <a:lnTo>
                  <a:pt x="401070" y="52559"/>
                </a:lnTo>
                <a:lnTo>
                  <a:pt x="401516" y="56765"/>
                </a:lnTo>
                <a:lnTo>
                  <a:pt x="401814" y="61474"/>
                </a:lnTo>
                <a:lnTo>
                  <a:pt x="402144" y="70833"/>
                </a:lnTo>
                <a:lnTo>
                  <a:pt x="402290" y="78168"/>
                </a:lnTo>
                <a:lnTo>
                  <a:pt x="403282" y="81457"/>
                </a:lnTo>
                <a:lnTo>
                  <a:pt x="404896" y="84603"/>
                </a:lnTo>
                <a:lnTo>
                  <a:pt x="406924" y="87652"/>
                </a:lnTo>
                <a:lnTo>
                  <a:pt x="408276" y="90638"/>
                </a:lnTo>
                <a:lnTo>
                  <a:pt x="409779" y="96495"/>
                </a:lnTo>
                <a:lnTo>
                  <a:pt x="410446" y="102273"/>
                </a:lnTo>
                <a:lnTo>
                  <a:pt x="410624" y="105147"/>
                </a:lnTo>
                <a:lnTo>
                  <a:pt x="411696" y="107063"/>
                </a:lnTo>
                <a:lnTo>
                  <a:pt x="413362" y="108341"/>
                </a:lnTo>
                <a:lnTo>
                  <a:pt x="415426" y="109192"/>
                </a:lnTo>
                <a:lnTo>
                  <a:pt x="416802" y="110713"/>
                </a:lnTo>
                <a:lnTo>
                  <a:pt x="417719" y="112679"/>
                </a:lnTo>
                <a:lnTo>
                  <a:pt x="419553" y="119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79"/>
          <p:cNvSpPr/>
          <p:nvPr/>
        </p:nvSpPr>
        <p:spPr>
          <a:xfrm>
            <a:off x="2994673" y="4903622"/>
            <a:ext cx="127371" cy="308411"/>
          </a:xfrm>
          <a:custGeom>
            <a:avLst/>
            <a:gdLst/>
            <a:ahLst/>
            <a:cxnLst/>
            <a:rect l="0" t="0" r="0" b="0"/>
            <a:pathLst>
              <a:path w="127371" h="308411">
                <a:moveTo>
                  <a:pt x="77139" y="34138"/>
                </a:moveTo>
                <a:lnTo>
                  <a:pt x="77139" y="17355"/>
                </a:lnTo>
                <a:lnTo>
                  <a:pt x="74599" y="14613"/>
                </a:lnTo>
                <a:lnTo>
                  <a:pt x="72588" y="12550"/>
                </a:lnTo>
                <a:lnTo>
                  <a:pt x="70295" y="11173"/>
                </a:lnTo>
                <a:lnTo>
                  <a:pt x="67814" y="10255"/>
                </a:lnTo>
                <a:lnTo>
                  <a:pt x="65207" y="9643"/>
                </a:lnTo>
                <a:lnTo>
                  <a:pt x="62517" y="10188"/>
                </a:lnTo>
                <a:lnTo>
                  <a:pt x="59771" y="11504"/>
                </a:lnTo>
                <a:lnTo>
                  <a:pt x="56988" y="13334"/>
                </a:lnTo>
                <a:lnTo>
                  <a:pt x="53227" y="14553"/>
                </a:lnTo>
                <a:lnTo>
                  <a:pt x="48816" y="15366"/>
                </a:lnTo>
                <a:lnTo>
                  <a:pt x="43969" y="15909"/>
                </a:lnTo>
                <a:lnTo>
                  <a:pt x="39786" y="17222"/>
                </a:lnTo>
                <a:lnTo>
                  <a:pt x="36044" y="19051"/>
                </a:lnTo>
                <a:lnTo>
                  <a:pt x="32597" y="21222"/>
                </a:lnTo>
                <a:lnTo>
                  <a:pt x="29347" y="23622"/>
                </a:lnTo>
                <a:lnTo>
                  <a:pt x="26228" y="26175"/>
                </a:lnTo>
                <a:lnTo>
                  <a:pt x="23196" y="28829"/>
                </a:lnTo>
                <a:lnTo>
                  <a:pt x="20222" y="31551"/>
                </a:lnTo>
                <a:lnTo>
                  <a:pt x="14378" y="37116"/>
                </a:lnTo>
                <a:lnTo>
                  <a:pt x="11486" y="40886"/>
                </a:lnTo>
                <a:lnTo>
                  <a:pt x="8605" y="45304"/>
                </a:lnTo>
                <a:lnTo>
                  <a:pt x="5732" y="50155"/>
                </a:lnTo>
                <a:lnTo>
                  <a:pt x="3817" y="55293"/>
                </a:lnTo>
                <a:lnTo>
                  <a:pt x="2540" y="60624"/>
                </a:lnTo>
                <a:lnTo>
                  <a:pt x="1689" y="66083"/>
                </a:lnTo>
                <a:lnTo>
                  <a:pt x="743" y="74688"/>
                </a:lnTo>
                <a:lnTo>
                  <a:pt x="323" y="82640"/>
                </a:lnTo>
                <a:lnTo>
                  <a:pt x="86" y="96875"/>
                </a:lnTo>
                <a:lnTo>
                  <a:pt x="0" y="113755"/>
                </a:lnTo>
                <a:lnTo>
                  <a:pt x="948" y="116743"/>
                </a:lnTo>
                <a:lnTo>
                  <a:pt x="4541" y="122604"/>
                </a:lnTo>
                <a:lnTo>
                  <a:pt x="6833" y="125500"/>
                </a:lnTo>
                <a:lnTo>
                  <a:pt x="9313" y="128383"/>
                </a:lnTo>
                <a:lnTo>
                  <a:pt x="11919" y="131259"/>
                </a:lnTo>
                <a:lnTo>
                  <a:pt x="14609" y="133174"/>
                </a:lnTo>
                <a:lnTo>
                  <a:pt x="17355" y="134452"/>
                </a:lnTo>
                <a:lnTo>
                  <a:pt x="20138" y="135304"/>
                </a:lnTo>
                <a:lnTo>
                  <a:pt x="22946" y="135872"/>
                </a:lnTo>
                <a:lnTo>
                  <a:pt x="25770" y="136250"/>
                </a:lnTo>
                <a:lnTo>
                  <a:pt x="32596" y="136858"/>
                </a:lnTo>
                <a:lnTo>
                  <a:pt x="36070" y="136941"/>
                </a:lnTo>
                <a:lnTo>
                  <a:pt x="38330" y="136963"/>
                </a:lnTo>
                <a:lnTo>
                  <a:pt x="40789" y="136025"/>
                </a:lnTo>
                <a:lnTo>
                  <a:pt x="43380" y="134448"/>
                </a:lnTo>
                <a:lnTo>
                  <a:pt x="46061" y="132443"/>
                </a:lnTo>
                <a:lnTo>
                  <a:pt x="48800" y="130155"/>
                </a:lnTo>
                <a:lnTo>
                  <a:pt x="51579" y="127677"/>
                </a:lnTo>
                <a:lnTo>
                  <a:pt x="57206" y="122383"/>
                </a:lnTo>
                <a:lnTo>
                  <a:pt x="62883" y="116856"/>
                </a:lnTo>
                <a:lnTo>
                  <a:pt x="64777" y="114048"/>
                </a:lnTo>
                <a:lnTo>
                  <a:pt x="70358" y="100158"/>
                </a:lnTo>
                <a:lnTo>
                  <a:pt x="74125" y="91102"/>
                </a:lnTo>
                <a:lnTo>
                  <a:pt x="75800" y="83903"/>
                </a:lnTo>
                <a:lnTo>
                  <a:pt x="79084" y="74988"/>
                </a:lnTo>
                <a:lnTo>
                  <a:pt x="81293" y="69944"/>
                </a:lnTo>
                <a:lnTo>
                  <a:pt x="82766" y="64676"/>
                </a:lnTo>
                <a:lnTo>
                  <a:pt x="83748" y="59259"/>
                </a:lnTo>
                <a:lnTo>
                  <a:pt x="84402" y="53743"/>
                </a:lnTo>
                <a:lnTo>
                  <a:pt x="84839" y="48160"/>
                </a:lnTo>
                <a:lnTo>
                  <a:pt x="85130" y="42533"/>
                </a:lnTo>
                <a:lnTo>
                  <a:pt x="85539" y="28053"/>
                </a:lnTo>
                <a:lnTo>
                  <a:pt x="85711" y="76"/>
                </a:lnTo>
                <a:lnTo>
                  <a:pt x="85711" y="0"/>
                </a:lnTo>
                <a:lnTo>
                  <a:pt x="85712" y="20003"/>
                </a:lnTo>
                <a:lnTo>
                  <a:pt x="86664" y="22809"/>
                </a:lnTo>
                <a:lnTo>
                  <a:pt x="90262" y="28468"/>
                </a:lnTo>
                <a:lnTo>
                  <a:pt x="92497" y="36698"/>
                </a:lnTo>
                <a:lnTo>
                  <a:pt x="93092" y="41559"/>
                </a:lnTo>
                <a:lnTo>
                  <a:pt x="94442" y="46706"/>
                </a:lnTo>
                <a:lnTo>
                  <a:pt x="96294" y="52041"/>
                </a:lnTo>
                <a:lnTo>
                  <a:pt x="98482" y="57503"/>
                </a:lnTo>
                <a:lnTo>
                  <a:pt x="100912" y="66112"/>
                </a:lnTo>
                <a:lnTo>
                  <a:pt x="102945" y="74066"/>
                </a:lnTo>
                <a:lnTo>
                  <a:pt x="104820" y="78854"/>
                </a:lnTo>
                <a:lnTo>
                  <a:pt x="107023" y="83951"/>
                </a:lnTo>
                <a:lnTo>
                  <a:pt x="112011" y="94695"/>
                </a:lnTo>
                <a:lnTo>
                  <a:pt x="114674" y="100226"/>
                </a:lnTo>
                <a:lnTo>
                  <a:pt x="116450" y="105819"/>
                </a:lnTo>
                <a:lnTo>
                  <a:pt x="117634" y="111453"/>
                </a:lnTo>
                <a:lnTo>
                  <a:pt x="118423" y="117114"/>
                </a:lnTo>
                <a:lnTo>
                  <a:pt x="118949" y="122793"/>
                </a:lnTo>
                <a:lnTo>
                  <a:pt x="119300" y="128483"/>
                </a:lnTo>
                <a:lnTo>
                  <a:pt x="119690" y="139886"/>
                </a:lnTo>
                <a:lnTo>
                  <a:pt x="119863" y="151305"/>
                </a:lnTo>
                <a:lnTo>
                  <a:pt x="120862" y="157017"/>
                </a:lnTo>
                <a:lnTo>
                  <a:pt x="122480" y="162729"/>
                </a:lnTo>
                <a:lnTo>
                  <a:pt x="124511" y="168443"/>
                </a:lnTo>
                <a:lnTo>
                  <a:pt x="125865" y="175109"/>
                </a:lnTo>
                <a:lnTo>
                  <a:pt x="126768" y="182411"/>
                </a:lnTo>
                <a:lnTo>
                  <a:pt x="127370" y="190137"/>
                </a:lnTo>
                <a:lnTo>
                  <a:pt x="126819" y="197192"/>
                </a:lnTo>
                <a:lnTo>
                  <a:pt x="125499" y="203801"/>
                </a:lnTo>
                <a:lnTo>
                  <a:pt x="123667" y="210111"/>
                </a:lnTo>
                <a:lnTo>
                  <a:pt x="122445" y="216224"/>
                </a:lnTo>
                <a:lnTo>
                  <a:pt x="121630" y="222203"/>
                </a:lnTo>
                <a:lnTo>
                  <a:pt x="121088" y="228094"/>
                </a:lnTo>
                <a:lnTo>
                  <a:pt x="120726" y="234880"/>
                </a:lnTo>
                <a:lnTo>
                  <a:pt x="120323" y="250039"/>
                </a:lnTo>
                <a:lnTo>
                  <a:pt x="119263" y="256177"/>
                </a:lnTo>
                <a:lnTo>
                  <a:pt x="115546" y="265537"/>
                </a:lnTo>
                <a:lnTo>
                  <a:pt x="112269" y="270319"/>
                </a:lnTo>
                <a:lnTo>
                  <a:pt x="108179" y="275412"/>
                </a:lnTo>
                <a:lnTo>
                  <a:pt x="103547" y="280712"/>
                </a:lnTo>
                <a:lnTo>
                  <a:pt x="100459" y="285198"/>
                </a:lnTo>
                <a:lnTo>
                  <a:pt x="97028" y="292723"/>
                </a:lnTo>
                <a:lnTo>
                  <a:pt x="95161" y="296062"/>
                </a:lnTo>
                <a:lnTo>
                  <a:pt x="92964" y="299242"/>
                </a:lnTo>
                <a:lnTo>
                  <a:pt x="90547" y="302314"/>
                </a:lnTo>
                <a:lnTo>
                  <a:pt x="87982" y="304362"/>
                </a:lnTo>
                <a:lnTo>
                  <a:pt x="85320" y="305727"/>
                </a:lnTo>
                <a:lnTo>
                  <a:pt x="82593" y="306637"/>
                </a:lnTo>
                <a:lnTo>
                  <a:pt x="79823" y="307244"/>
                </a:lnTo>
                <a:lnTo>
                  <a:pt x="77023" y="307649"/>
                </a:lnTo>
                <a:lnTo>
                  <a:pt x="74204" y="307919"/>
                </a:lnTo>
                <a:lnTo>
                  <a:pt x="71372" y="308098"/>
                </a:lnTo>
                <a:lnTo>
                  <a:pt x="65686" y="308298"/>
                </a:lnTo>
                <a:lnTo>
                  <a:pt x="57130" y="308410"/>
                </a:lnTo>
                <a:lnTo>
                  <a:pt x="54274" y="307473"/>
                </a:lnTo>
                <a:lnTo>
                  <a:pt x="51418" y="305896"/>
                </a:lnTo>
                <a:lnTo>
                  <a:pt x="48562" y="303893"/>
                </a:lnTo>
                <a:lnTo>
                  <a:pt x="45705" y="301604"/>
                </a:lnTo>
                <a:lnTo>
                  <a:pt x="42848" y="299127"/>
                </a:lnTo>
                <a:lnTo>
                  <a:pt x="39991" y="296522"/>
                </a:lnTo>
                <a:lnTo>
                  <a:pt x="38086" y="293833"/>
                </a:lnTo>
                <a:lnTo>
                  <a:pt x="34453" y="285498"/>
                </a:lnTo>
                <a:lnTo>
                  <a:pt x="32489" y="282674"/>
                </a:lnTo>
                <a:lnTo>
                  <a:pt x="30228" y="279838"/>
                </a:lnTo>
                <a:lnTo>
                  <a:pt x="28719" y="276043"/>
                </a:lnTo>
                <a:lnTo>
                  <a:pt x="27044" y="266746"/>
                </a:lnTo>
                <a:lnTo>
                  <a:pt x="25704" y="257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0"/>
          <p:cNvSpPr/>
          <p:nvPr/>
        </p:nvSpPr>
        <p:spPr>
          <a:xfrm>
            <a:off x="3208972" y="4792027"/>
            <a:ext cx="265749" cy="230233"/>
          </a:xfrm>
          <a:custGeom>
            <a:avLst/>
            <a:gdLst/>
            <a:ahLst/>
            <a:cxnLst/>
            <a:rect l="0" t="0" r="0" b="0"/>
            <a:pathLst>
              <a:path w="265749" h="230233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68" y="12770"/>
                </a:lnTo>
                <a:lnTo>
                  <a:pt x="8572" y="66130"/>
                </a:lnTo>
                <a:lnTo>
                  <a:pt x="9524" y="71709"/>
                </a:lnTo>
                <a:lnTo>
                  <a:pt x="11112" y="77334"/>
                </a:lnTo>
                <a:lnTo>
                  <a:pt x="13123" y="82988"/>
                </a:lnTo>
                <a:lnTo>
                  <a:pt x="14464" y="88663"/>
                </a:lnTo>
                <a:lnTo>
                  <a:pt x="15358" y="94351"/>
                </a:lnTo>
                <a:lnTo>
                  <a:pt x="15953" y="100048"/>
                </a:lnTo>
                <a:lnTo>
                  <a:pt x="15398" y="106704"/>
                </a:lnTo>
                <a:lnTo>
                  <a:pt x="14076" y="113999"/>
                </a:lnTo>
                <a:lnTo>
                  <a:pt x="12241" y="121719"/>
                </a:lnTo>
                <a:lnTo>
                  <a:pt x="11018" y="128771"/>
                </a:lnTo>
                <a:lnTo>
                  <a:pt x="10203" y="135378"/>
                </a:lnTo>
                <a:lnTo>
                  <a:pt x="9660" y="141686"/>
                </a:lnTo>
                <a:lnTo>
                  <a:pt x="9297" y="147798"/>
                </a:lnTo>
                <a:lnTo>
                  <a:pt x="8895" y="159668"/>
                </a:lnTo>
                <a:lnTo>
                  <a:pt x="9740" y="164548"/>
                </a:lnTo>
                <a:lnTo>
                  <a:pt x="11256" y="168753"/>
                </a:lnTo>
                <a:lnTo>
                  <a:pt x="13219" y="172510"/>
                </a:lnTo>
                <a:lnTo>
                  <a:pt x="14527" y="176919"/>
                </a:lnTo>
                <a:lnTo>
                  <a:pt x="15400" y="181764"/>
                </a:lnTo>
                <a:lnTo>
                  <a:pt x="15982" y="186898"/>
                </a:lnTo>
                <a:lnTo>
                  <a:pt x="17322" y="191274"/>
                </a:lnTo>
                <a:lnTo>
                  <a:pt x="19168" y="195143"/>
                </a:lnTo>
                <a:lnTo>
                  <a:pt x="24424" y="203647"/>
                </a:lnTo>
                <a:lnTo>
                  <a:pt x="25808" y="204345"/>
                </a:lnTo>
                <a:lnTo>
                  <a:pt x="29885" y="205120"/>
                </a:lnTo>
                <a:lnTo>
                  <a:pt x="31353" y="206279"/>
                </a:lnTo>
                <a:lnTo>
                  <a:pt x="32332" y="208005"/>
                </a:lnTo>
                <a:lnTo>
                  <a:pt x="33903" y="213066"/>
                </a:lnTo>
                <a:lnTo>
                  <a:pt x="38726" y="218494"/>
                </a:lnTo>
                <a:lnTo>
                  <a:pt x="41058" y="219958"/>
                </a:lnTo>
                <a:lnTo>
                  <a:pt x="46188" y="221584"/>
                </a:lnTo>
                <a:lnTo>
                  <a:pt x="54431" y="222499"/>
                </a:lnTo>
                <a:lnTo>
                  <a:pt x="56290" y="223580"/>
                </a:lnTo>
                <a:lnTo>
                  <a:pt x="57529" y="225254"/>
                </a:lnTo>
                <a:lnTo>
                  <a:pt x="58355" y="227322"/>
                </a:lnTo>
                <a:lnTo>
                  <a:pt x="59858" y="228700"/>
                </a:lnTo>
                <a:lnTo>
                  <a:pt x="61813" y="229619"/>
                </a:lnTo>
                <a:lnTo>
                  <a:pt x="64069" y="230232"/>
                </a:lnTo>
                <a:lnTo>
                  <a:pt x="66525" y="229688"/>
                </a:lnTo>
                <a:lnTo>
                  <a:pt x="74533" y="225324"/>
                </a:lnTo>
                <a:lnTo>
                  <a:pt x="80116" y="223969"/>
                </a:lnTo>
                <a:lnTo>
                  <a:pt x="88312" y="220827"/>
                </a:lnTo>
                <a:lnTo>
                  <a:pt x="93164" y="218656"/>
                </a:lnTo>
                <a:lnTo>
                  <a:pt x="101096" y="213703"/>
                </a:lnTo>
                <a:lnTo>
                  <a:pt x="104545" y="211049"/>
                </a:lnTo>
                <a:lnTo>
                  <a:pt x="110917" y="208099"/>
                </a:lnTo>
                <a:lnTo>
                  <a:pt x="113950" y="207313"/>
                </a:lnTo>
                <a:lnTo>
                  <a:pt x="119859" y="203899"/>
                </a:lnTo>
                <a:lnTo>
                  <a:pt x="122769" y="201655"/>
                </a:lnTo>
                <a:lnTo>
                  <a:pt x="125661" y="198254"/>
                </a:lnTo>
                <a:lnTo>
                  <a:pt x="128541" y="194082"/>
                </a:lnTo>
                <a:lnTo>
                  <a:pt x="131414" y="189396"/>
                </a:lnTo>
                <a:lnTo>
                  <a:pt x="134282" y="185319"/>
                </a:lnTo>
                <a:lnTo>
                  <a:pt x="140008" y="178249"/>
                </a:lnTo>
                <a:lnTo>
                  <a:pt x="148269" y="171932"/>
                </a:lnTo>
                <a:lnTo>
                  <a:pt x="153138" y="168914"/>
                </a:lnTo>
                <a:lnTo>
                  <a:pt x="157337" y="164997"/>
                </a:lnTo>
                <a:lnTo>
                  <a:pt x="161089" y="160480"/>
                </a:lnTo>
                <a:lnTo>
                  <a:pt x="164543" y="155564"/>
                </a:lnTo>
                <a:lnTo>
                  <a:pt x="167798" y="151335"/>
                </a:lnTo>
                <a:lnTo>
                  <a:pt x="170920" y="147562"/>
                </a:lnTo>
                <a:lnTo>
                  <a:pt x="173954" y="144095"/>
                </a:lnTo>
                <a:lnTo>
                  <a:pt x="175977" y="139878"/>
                </a:lnTo>
                <a:lnTo>
                  <a:pt x="177325" y="135162"/>
                </a:lnTo>
                <a:lnTo>
                  <a:pt x="178224" y="130113"/>
                </a:lnTo>
                <a:lnTo>
                  <a:pt x="179776" y="125795"/>
                </a:lnTo>
                <a:lnTo>
                  <a:pt x="181764" y="121963"/>
                </a:lnTo>
                <a:lnTo>
                  <a:pt x="184041" y="118456"/>
                </a:lnTo>
                <a:lnTo>
                  <a:pt x="185559" y="114214"/>
                </a:lnTo>
                <a:lnTo>
                  <a:pt x="186571" y="109480"/>
                </a:lnTo>
                <a:lnTo>
                  <a:pt x="187245" y="104419"/>
                </a:lnTo>
                <a:lnTo>
                  <a:pt x="187695" y="100093"/>
                </a:lnTo>
                <a:lnTo>
                  <a:pt x="187995" y="96256"/>
                </a:lnTo>
                <a:lnTo>
                  <a:pt x="188329" y="89453"/>
                </a:lnTo>
                <a:lnTo>
                  <a:pt x="188560" y="78960"/>
                </a:lnTo>
                <a:lnTo>
                  <a:pt x="186040" y="75416"/>
                </a:lnTo>
                <a:lnTo>
                  <a:pt x="184034" y="73138"/>
                </a:lnTo>
                <a:lnTo>
                  <a:pt x="181744" y="72571"/>
                </a:lnTo>
                <a:lnTo>
                  <a:pt x="179265" y="73146"/>
                </a:lnTo>
                <a:lnTo>
                  <a:pt x="172994" y="76361"/>
                </a:lnTo>
                <a:lnTo>
                  <a:pt x="167357" y="81469"/>
                </a:lnTo>
                <a:lnTo>
                  <a:pt x="159654" y="89014"/>
                </a:lnTo>
                <a:lnTo>
                  <a:pt x="156919" y="93633"/>
                </a:lnTo>
                <a:lnTo>
                  <a:pt x="154142" y="99570"/>
                </a:lnTo>
                <a:lnTo>
                  <a:pt x="151339" y="106385"/>
                </a:lnTo>
                <a:lnTo>
                  <a:pt x="148518" y="112833"/>
                </a:lnTo>
                <a:lnTo>
                  <a:pt x="142843" y="125078"/>
                </a:lnTo>
                <a:lnTo>
                  <a:pt x="139996" y="130058"/>
                </a:lnTo>
                <a:lnTo>
                  <a:pt x="137146" y="134330"/>
                </a:lnTo>
                <a:lnTo>
                  <a:pt x="134293" y="138131"/>
                </a:lnTo>
                <a:lnTo>
                  <a:pt x="131438" y="142570"/>
                </a:lnTo>
                <a:lnTo>
                  <a:pt x="128583" y="147434"/>
                </a:lnTo>
                <a:lnTo>
                  <a:pt x="125727" y="152582"/>
                </a:lnTo>
                <a:lnTo>
                  <a:pt x="123823" y="156966"/>
                </a:lnTo>
                <a:lnTo>
                  <a:pt x="122554" y="160842"/>
                </a:lnTo>
                <a:lnTo>
                  <a:pt x="121708" y="164378"/>
                </a:lnTo>
                <a:lnTo>
                  <a:pt x="121143" y="168640"/>
                </a:lnTo>
                <a:lnTo>
                  <a:pt x="120767" y="173387"/>
                </a:lnTo>
                <a:lnTo>
                  <a:pt x="120349" y="182788"/>
                </a:lnTo>
                <a:lnTo>
                  <a:pt x="120059" y="195086"/>
                </a:lnTo>
                <a:lnTo>
                  <a:pt x="122575" y="198782"/>
                </a:lnTo>
                <a:lnTo>
                  <a:pt x="124579" y="201102"/>
                </a:lnTo>
                <a:lnTo>
                  <a:pt x="126868" y="202648"/>
                </a:lnTo>
                <a:lnTo>
                  <a:pt x="134640" y="205776"/>
                </a:lnTo>
                <a:lnTo>
                  <a:pt x="140167" y="209883"/>
                </a:lnTo>
                <a:lnTo>
                  <a:pt x="142975" y="211360"/>
                </a:lnTo>
                <a:lnTo>
                  <a:pt x="148634" y="213000"/>
                </a:lnTo>
                <a:lnTo>
                  <a:pt x="154325" y="213730"/>
                </a:lnTo>
                <a:lnTo>
                  <a:pt x="157176" y="213924"/>
                </a:lnTo>
                <a:lnTo>
                  <a:pt x="165423" y="216680"/>
                </a:lnTo>
                <a:lnTo>
                  <a:pt x="170290" y="218748"/>
                </a:lnTo>
                <a:lnTo>
                  <a:pt x="174486" y="219175"/>
                </a:lnTo>
                <a:lnTo>
                  <a:pt x="178237" y="218507"/>
                </a:lnTo>
                <a:lnTo>
                  <a:pt x="181690" y="217109"/>
                </a:lnTo>
                <a:lnTo>
                  <a:pt x="185896" y="216177"/>
                </a:lnTo>
                <a:lnTo>
                  <a:pt x="190606" y="215555"/>
                </a:lnTo>
                <a:lnTo>
                  <a:pt x="195651" y="215141"/>
                </a:lnTo>
                <a:lnTo>
                  <a:pt x="203796" y="214681"/>
                </a:lnTo>
                <a:lnTo>
                  <a:pt x="211544" y="214476"/>
                </a:lnTo>
                <a:lnTo>
                  <a:pt x="221337" y="214385"/>
                </a:lnTo>
                <a:lnTo>
                  <a:pt x="225663" y="213408"/>
                </a:lnTo>
                <a:lnTo>
                  <a:pt x="236302" y="208436"/>
                </a:lnTo>
                <a:lnTo>
                  <a:pt x="242501" y="206938"/>
                </a:lnTo>
                <a:lnTo>
                  <a:pt x="248430" y="206273"/>
                </a:lnTo>
                <a:lnTo>
                  <a:pt x="254241" y="205977"/>
                </a:lnTo>
                <a:lnTo>
                  <a:pt x="265748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1"/>
          <p:cNvSpPr/>
          <p:nvPr/>
        </p:nvSpPr>
        <p:spPr>
          <a:xfrm>
            <a:off x="2643187" y="5254942"/>
            <a:ext cx="42864" cy="120016"/>
          </a:xfrm>
          <a:custGeom>
            <a:avLst/>
            <a:gdLst/>
            <a:ahLst/>
            <a:cxnLst/>
            <a:rect l="0" t="0" r="0" b="0"/>
            <a:pathLst>
              <a:path w="42864" h="120016">
                <a:moveTo>
                  <a:pt x="8572" y="0"/>
                </a:moveTo>
                <a:lnTo>
                  <a:pt x="9" y="0"/>
                </a:lnTo>
                <a:lnTo>
                  <a:pt x="0" y="12770"/>
                </a:lnTo>
                <a:lnTo>
                  <a:pt x="953" y="15182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5" y="25894"/>
                </a:lnTo>
                <a:lnTo>
                  <a:pt x="7381" y="28693"/>
                </a:lnTo>
                <a:lnTo>
                  <a:pt x="8731" y="32463"/>
                </a:lnTo>
                <a:lnTo>
                  <a:pt x="10583" y="36883"/>
                </a:lnTo>
                <a:lnTo>
                  <a:pt x="12770" y="41733"/>
                </a:lnTo>
                <a:lnTo>
                  <a:pt x="14228" y="45920"/>
                </a:lnTo>
                <a:lnTo>
                  <a:pt x="15201" y="49664"/>
                </a:lnTo>
                <a:lnTo>
                  <a:pt x="15849" y="53111"/>
                </a:lnTo>
                <a:lnTo>
                  <a:pt x="17233" y="57315"/>
                </a:lnTo>
                <a:lnTo>
                  <a:pt x="19109" y="62022"/>
                </a:lnTo>
                <a:lnTo>
                  <a:pt x="21312" y="67066"/>
                </a:lnTo>
                <a:lnTo>
                  <a:pt x="22780" y="71381"/>
                </a:lnTo>
                <a:lnTo>
                  <a:pt x="23759" y="75210"/>
                </a:lnTo>
                <a:lnTo>
                  <a:pt x="24412" y="78715"/>
                </a:lnTo>
                <a:lnTo>
                  <a:pt x="24847" y="82957"/>
                </a:lnTo>
                <a:lnTo>
                  <a:pt x="25137" y="87690"/>
                </a:lnTo>
                <a:lnTo>
                  <a:pt x="25331" y="92750"/>
                </a:lnTo>
                <a:lnTo>
                  <a:pt x="26412" y="96123"/>
                </a:lnTo>
                <a:lnTo>
                  <a:pt x="28085" y="98373"/>
                </a:lnTo>
                <a:lnTo>
                  <a:pt x="30154" y="99871"/>
                </a:lnTo>
                <a:lnTo>
                  <a:pt x="31533" y="101824"/>
                </a:lnTo>
                <a:lnTo>
                  <a:pt x="32452" y="104078"/>
                </a:lnTo>
                <a:lnTo>
                  <a:pt x="33064" y="106533"/>
                </a:lnTo>
                <a:lnTo>
                  <a:pt x="33473" y="109122"/>
                </a:lnTo>
                <a:lnTo>
                  <a:pt x="33745" y="111800"/>
                </a:lnTo>
                <a:lnTo>
                  <a:pt x="34280" y="119873"/>
                </a:lnTo>
                <a:lnTo>
                  <a:pt x="35236" y="119921"/>
                </a:lnTo>
                <a:lnTo>
                  <a:pt x="42863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2"/>
          <p:cNvSpPr/>
          <p:nvPr/>
        </p:nvSpPr>
        <p:spPr>
          <a:xfrm>
            <a:off x="2626042" y="517779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0"/>
                </a:moveTo>
                <a:lnTo>
                  <a:pt x="105" y="0"/>
                </a:lnTo>
                <a:lnTo>
                  <a:pt x="70" y="952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3"/>
          <p:cNvSpPr/>
          <p:nvPr/>
        </p:nvSpPr>
        <p:spPr>
          <a:xfrm>
            <a:off x="2766835" y="5237797"/>
            <a:ext cx="133528" cy="137161"/>
          </a:xfrm>
          <a:custGeom>
            <a:avLst/>
            <a:gdLst/>
            <a:ahLst/>
            <a:cxnLst/>
            <a:rect l="0" t="0" r="0" b="0"/>
            <a:pathLst>
              <a:path w="133528" h="137161">
                <a:moveTo>
                  <a:pt x="4940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3"/>
                </a:lnTo>
                <a:lnTo>
                  <a:pt x="3682" y="2540"/>
                </a:lnTo>
                <a:lnTo>
                  <a:pt x="4101" y="4551"/>
                </a:lnTo>
                <a:lnTo>
                  <a:pt x="4380" y="6844"/>
                </a:lnTo>
                <a:lnTo>
                  <a:pt x="4567" y="9325"/>
                </a:lnTo>
                <a:lnTo>
                  <a:pt x="4691" y="11932"/>
                </a:lnTo>
                <a:lnTo>
                  <a:pt x="5726" y="14622"/>
                </a:lnTo>
                <a:lnTo>
                  <a:pt x="7369" y="17368"/>
                </a:lnTo>
                <a:lnTo>
                  <a:pt x="9417" y="20151"/>
                </a:lnTo>
                <a:lnTo>
                  <a:pt x="10782" y="23912"/>
                </a:lnTo>
                <a:lnTo>
                  <a:pt x="11692" y="28324"/>
                </a:lnTo>
                <a:lnTo>
                  <a:pt x="12299" y="33170"/>
                </a:lnTo>
                <a:lnTo>
                  <a:pt x="12703" y="37353"/>
                </a:lnTo>
                <a:lnTo>
                  <a:pt x="12973" y="41095"/>
                </a:lnTo>
                <a:lnTo>
                  <a:pt x="13153" y="44542"/>
                </a:lnTo>
                <a:lnTo>
                  <a:pt x="13352" y="53452"/>
                </a:lnTo>
                <a:lnTo>
                  <a:pt x="13405" y="58494"/>
                </a:lnTo>
                <a:lnTo>
                  <a:pt x="14394" y="63761"/>
                </a:lnTo>
                <a:lnTo>
                  <a:pt x="16005" y="69178"/>
                </a:lnTo>
                <a:lnTo>
                  <a:pt x="18031" y="74693"/>
                </a:lnTo>
                <a:lnTo>
                  <a:pt x="19382" y="79323"/>
                </a:lnTo>
                <a:lnTo>
                  <a:pt x="20283" y="83362"/>
                </a:lnTo>
                <a:lnTo>
                  <a:pt x="20883" y="87007"/>
                </a:lnTo>
                <a:lnTo>
                  <a:pt x="21284" y="90390"/>
                </a:lnTo>
                <a:lnTo>
                  <a:pt x="21551" y="93598"/>
                </a:lnTo>
                <a:lnTo>
                  <a:pt x="21729" y="96689"/>
                </a:lnTo>
                <a:lnTo>
                  <a:pt x="21926" y="102663"/>
                </a:lnTo>
                <a:lnTo>
                  <a:pt x="21979" y="105589"/>
                </a:lnTo>
                <a:lnTo>
                  <a:pt x="22967" y="107541"/>
                </a:lnTo>
                <a:lnTo>
                  <a:pt x="24578" y="108841"/>
                </a:lnTo>
                <a:lnTo>
                  <a:pt x="29456" y="110929"/>
                </a:lnTo>
                <a:lnTo>
                  <a:pt x="29856" y="112053"/>
                </a:lnTo>
                <a:lnTo>
                  <a:pt x="30301" y="115841"/>
                </a:lnTo>
                <a:lnTo>
                  <a:pt x="30552" y="118778"/>
                </a:lnTo>
                <a:lnTo>
                  <a:pt x="30626" y="115098"/>
                </a:lnTo>
                <a:lnTo>
                  <a:pt x="30654" y="111763"/>
                </a:lnTo>
                <a:lnTo>
                  <a:pt x="28116" y="109045"/>
                </a:lnTo>
                <a:lnTo>
                  <a:pt x="26105" y="106987"/>
                </a:lnTo>
                <a:lnTo>
                  <a:pt x="24765" y="104662"/>
                </a:lnTo>
                <a:lnTo>
                  <a:pt x="23871" y="102160"/>
                </a:lnTo>
                <a:lnTo>
                  <a:pt x="23276" y="99539"/>
                </a:lnTo>
                <a:lnTo>
                  <a:pt x="23831" y="95887"/>
                </a:lnTo>
                <a:lnTo>
                  <a:pt x="25154" y="91547"/>
                </a:lnTo>
                <a:lnTo>
                  <a:pt x="26988" y="86749"/>
                </a:lnTo>
                <a:lnTo>
                  <a:pt x="28211" y="81645"/>
                </a:lnTo>
                <a:lnTo>
                  <a:pt x="29027" y="76338"/>
                </a:lnTo>
                <a:lnTo>
                  <a:pt x="29570" y="70894"/>
                </a:lnTo>
                <a:lnTo>
                  <a:pt x="29932" y="65361"/>
                </a:lnTo>
                <a:lnTo>
                  <a:pt x="30174" y="59766"/>
                </a:lnTo>
                <a:lnTo>
                  <a:pt x="30335" y="54132"/>
                </a:lnTo>
                <a:lnTo>
                  <a:pt x="31395" y="49423"/>
                </a:lnTo>
                <a:lnTo>
                  <a:pt x="33054" y="45331"/>
                </a:lnTo>
                <a:lnTo>
                  <a:pt x="35112" y="41651"/>
                </a:lnTo>
                <a:lnTo>
                  <a:pt x="37437" y="38245"/>
                </a:lnTo>
                <a:lnTo>
                  <a:pt x="39940" y="35022"/>
                </a:lnTo>
                <a:lnTo>
                  <a:pt x="42560" y="31920"/>
                </a:lnTo>
                <a:lnTo>
                  <a:pt x="44308" y="28900"/>
                </a:lnTo>
                <a:lnTo>
                  <a:pt x="45472" y="25934"/>
                </a:lnTo>
                <a:lnTo>
                  <a:pt x="46249" y="23005"/>
                </a:lnTo>
                <a:lnTo>
                  <a:pt x="47719" y="21052"/>
                </a:lnTo>
                <a:lnTo>
                  <a:pt x="49652" y="19749"/>
                </a:lnTo>
                <a:lnTo>
                  <a:pt x="51892" y="18881"/>
                </a:lnTo>
                <a:lnTo>
                  <a:pt x="55292" y="18303"/>
                </a:lnTo>
                <a:lnTo>
                  <a:pt x="59463" y="17917"/>
                </a:lnTo>
                <a:lnTo>
                  <a:pt x="70743" y="17298"/>
                </a:lnTo>
                <a:lnTo>
                  <a:pt x="72621" y="18200"/>
                </a:lnTo>
                <a:lnTo>
                  <a:pt x="74825" y="19753"/>
                </a:lnTo>
                <a:lnTo>
                  <a:pt x="77248" y="21741"/>
                </a:lnTo>
                <a:lnTo>
                  <a:pt x="79815" y="24019"/>
                </a:lnTo>
                <a:lnTo>
                  <a:pt x="85207" y="29090"/>
                </a:lnTo>
                <a:lnTo>
                  <a:pt x="93598" y="37300"/>
                </a:lnTo>
                <a:lnTo>
                  <a:pt x="96430" y="41060"/>
                </a:lnTo>
                <a:lnTo>
                  <a:pt x="99271" y="45470"/>
                </a:lnTo>
                <a:lnTo>
                  <a:pt x="102117" y="50316"/>
                </a:lnTo>
                <a:lnTo>
                  <a:pt x="104014" y="55452"/>
                </a:lnTo>
                <a:lnTo>
                  <a:pt x="105280" y="60780"/>
                </a:lnTo>
                <a:lnTo>
                  <a:pt x="106123" y="66238"/>
                </a:lnTo>
                <a:lnTo>
                  <a:pt x="107637" y="71781"/>
                </a:lnTo>
                <a:lnTo>
                  <a:pt x="109600" y="77382"/>
                </a:lnTo>
                <a:lnTo>
                  <a:pt x="111860" y="83020"/>
                </a:lnTo>
                <a:lnTo>
                  <a:pt x="113368" y="88684"/>
                </a:lnTo>
                <a:lnTo>
                  <a:pt x="114373" y="94366"/>
                </a:lnTo>
                <a:lnTo>
                  <a:pt x="115042" y="100058"/>
                </a:lnTo>
                <a:lnTo>
                  <a:pt x="116441" y="104805"/>
                </a:lnTo>
                <a:lnTo>
                  <a:pt x="118327" y="108923"/>
                </a:lnTo>
                <a:lnTo>
                  <a:pt x="120536" y="112620"/>
                </a:lnTo>
                <a:lnTo>
                  <a:pt x="122009" y="116038"/>
                </a:lnTo>
                <a:lnTo>
                  <a:pt x="122991" y="119269"/>
                </a:lnTo>
                <a:lnTo>
                  <a:pt x="123645" y="122375"/>
                </a:lnTo>
                <a:lnTo>
                  <a:pt x="124082" y="125398"/>
                </a:lnTo>
                <a:lnTo>
                  <a:pt x="124373" y="128366"/>
                </a:lnTo>
                <a:lnTo>
                  <a:pt x="124920" y="136645"/>
                </a:lnTo>
                <a:lnTo>
                  <a:pt x="127480" y="136931"/>
                </a:lnTo>
                <a:lnTo>
                  <a:pt x="13352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4"/>
          <p:cNvSpPr/>
          <p:nvPr/>
        </p:nvSpPr>
        <p:spPr>
          <a:xfrm>
            <a:off x="3157537" y="5074920"/>
            <a:ext cx="60008" cy="171451"/>
          </a:xfrm>
          <a:custGeom>
            <a:avLst/>
            <a:gdLst/>
            <a:ahLst/>
            <a:cxnLst/>
            <a:rect l="0" t="0" r="0" b="0"/>
            <a:pathLst>
              <a:path w="60008" h="171451">
                <a:moveTo>
                  <a:pt x="0" y="0"/>
                </a:moveTo>
                <a:lnTo>
                  <a:pt x="0" y="28619"/>
                </a:lnTo>
                <a:lnTo>
                  <a:pt x="952" y="31462"/>
                </a:lnTo>
                <a:lnTo>
                  <a:pt x="2540" y="34309"/>
                </a:lnTo>
                <a:lnTo>
                  <a:pt x="4551" y="37160"/>
                </a:lnTo>
                <a:lnTo>
                  <a:pt x="5891" y="40966"/>
                </a:lnTo>
                <a:lnTo>
                  <a:pt x="6785" y="45408"/>
                </a:lnTo>
                <a:lnTo>
                  <a:pt x="7381" y="50274"/>
                </a:lnTo>
                <a:lnTo>
                  <a:pt x="8731" y="54471"/>
                </a:lnTo>
                <a:lnTo>
                  <a:pt x="10583" y="58221"/>
                </a:lnTo>
                <a:lnTo>
                  <a:pt x="12770" y="61674"/>
                </a:lnTo>
                <a:lnTo>
                  <a:pt x="14229" y="64929"/>
                </a:lnTo>
                <a:lnTo>
                  <a:pt x="15201" y="68050"/>
                </a:lnTo>
                <a:lnTo>
                  <a:pt x="15849" y="71085"/>
                </a:lnTo>
                <a:lnTo>
                  <a:pt x="17233" y="75012"/>
                </a:lnTo>
                <a:lnTo>
                  <a:pt x="19109" y="79535"/>
                </a:lnTo>
                <a:lnTo>
                  <a:pt x="21312" y="84456"/>
                </a:lnTo>
                <a:lnTo>
                  <a:pt x="22780" y="88689"/>
                </a:lnTo>
                <a:lnTo>
                  <a:pt x="23760" y="92463"/>
                </a:lnTo>
                <a:lnTo>
                  <a:pt x="24412" y="95932"/>
                </a:lnTo>
                <a:lnTo>
                  <a:pt x="25800" y="99197"/>
                </a:lnTo>
                <a:lnTo>
                  <a:pt x="27677" y="102327"/>
                </a:lnTo>
                <a:lnTo>
                  <a:pt x="29882" y="105365"/>
                </a:lnTo>
                <a:lnTo>
                  <a:pt x="31351" y="108343"/>
                </a:lnTo>
                <a:lnTo>
                  <a:pt x="32331" y="111282"/>
                </a:lnTo>
                <a:lnTo>
                  <a:pt x="32984" y="114192"/>
                </a:lnTo>
                <a:lnTo>
                  <a:pt x="34372" y="118038"/>
                </a:lnTo>
                <a:lnTo>
                  <a:pt x="36249" y="122507"/>
                </a:lnTo>
                <a:lnTo>
                  <a:pt x="41556" y="134265"/>
                </a:lnTo>
                <a:lnTo>
                  <a:pt x="42282" y="138413"/>
                </a:lnTo>
                <a:lnTo>
                  <a:pt x="42476" y="140853"/>
                </a:lnTo>
                <a:lnTo>
                  <a:pt x="43557" y="143432"/>
                </a:lnTo>
                <a:lnTo>
                  <a:pt x="45231" y="146103"/>
                </a:lnTo>
                <a:lnTo>
                  <a:pt x="47299" y="148837"/>
                </a:lnTo>
                <a:lnTo>
                  <a:pt x="48678" y="151612"/>
                </a:lnTo>
                <a:lnTo>
                  <a:pt x="49597" y="154415"/>
                </a:lnTo>
                <a:lnTo>
                  <a:pt x="50209" y="157236"/>
                </a:lnTo>
                <a:lnTo>
                  <a:pt x="51570" y="159116"/>
                </a:lnTo>
                <a:lnTo>
                  <a:pt x="53430" y="160370"/>
                </a:lnTo>
                <a:lnTo>
                  <a:pt x="58708" y="162382"/>
                </a:lnTo>
                <a:lnTo>
                  <a:pt x="59142" y="163500"/>
                </a:lnTo>
                <a:lnTo>
                  <a:pt x="59430" y="165197"/>
                </a:lnTo>
                <a:lnTo>
                  <a:pt x="60007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5"/>
          <p:cNvSpPr/>
          <p:nvPr/>
        </p:nvSpPr>
        <p:spPr>
          <a:xfrm>
            <a:off x="3226117" y="5032057"/>
            <a:ext cx="145734" cy="342901"/>
          </a:xfrm>
          <a:custGeom>
            <a:avLst/>
            <a:gdLst/>
            <a:ahLst/>
            <a:cxnLst/>
            <a:rect l="0" t="0" r="0" b="0"/>
            <a:pathLst>
              <a:path w="145734" h="342901">
                <a:moveTo>
                  <a:pt x="145733" y="0"/>
                </a:moveTo>
                <a:lnTo>
                  <a:pt x="137513" y="0"/>
                </a:lnTo>
                <a:lnTo>
                  <a:pt x="134777" y="2540"/>
                </a:lnTo>
                <a:lnTo>
                  <a:pt x="132714" y="4551"/>
                </a:lnTo>
                <a:lnTo>
                  <a:pt x="131338" y="7797"/>
                </a:lnTo>
                <a:lnTo>
                  <a:pt x="129810" y="16483"/>
                </a:lnTo>
                <a:lnTo>
                  <a:pt x="126591" y="24153"/>
                </a:lnTo>
                <a:lnTo>
                  <a:pt x="124399" y="27532"/>
                </a:lnTo>
                <a:lnTo>
                  <a:pt x="121985" y="32642"/>
                </a:lnTo>
                <a:lnTo>
                  <a:pt x="119423" y="38907"/>
                </a:lnTo>
                <a:lnTo>
                  <a:pt x="116763" y="45940"/>
                </a:lnTo>
                <a:lnTo>
                  <a:pt x="114037" y="52534"/>
                </a:lnTo>
                <a:lnTo>
                  <a:pt x="111267" y="58836"/>
                </a:lnTo>
                <a:lnTo>
                  <a:pt x="108468" y="64941"/>
                </a:lnTo>
                <a:lnTo>
                  <a:pt x="105650" y="71869"/>
                </a:lnTo>
                <a:lnTo>
                  <a:pt x="102818" y="79345"/>
                </a:lnTo>
                <a:lnTo>
                  <a:pt x="99978" y="87187"/>
                </a:lnTo>
                <a:lnTo>
                  <a:pt x="97132" y="94320"/>
                </a:lnTo>
                <a:lnTo>
                  <a:pt x="94282" y="100980"/>
                </a:lnTo>
                <a:lnTo>
                  <a:pt x="91430" y="107325"/>
                </a:lnTo>
                <a:lnTo>
                  <a:pt x="88576" y="114412"/>
                </a:lnTo>
                <a:lnTo>
                  <a:pt x="82865" y="129908"/>
                </a:lnTo>
                <a:lnTo>
                  <a:pt x="74294" y="154696"/>
                </a:lnTo>
                <a:lnTo>
                  <a:pt x="71437" y="162186"/>
                </a:lnTo>
                <a:lnTo>
                  <a:pt x="68580" y="169084"/>
                </a:lnTo>
                <a:lnTo>
                  <a:pt x="65722" y="175588"/>
                </a:lnTo>
                <a:lnTo>
                  <a:pt x="60008" y="187894"/>
                </a:lnTo>
                <a:lnTo>
                  <a:pt x="57150" y="193843"/>
                </a:lnTo>
                <a:lnTo>
                  <a:pt x="54292" y="200666"/>
                </a:lnTo>
                <a:lnTo>
                  <a:pt x="51435" y="208073"/>
                </a:lnTo>
                <a:lnTo>
                  <a:pt x="48577" y="215868"/>
                </a:lnTo>
                <a:lnTo>
                  <a:pt x="45720" y="222969"/>
                </a:lnTo>
                <a:lnTo>
                  <a:pt x="42862" y="229609"/>
                </a:lnTo>
                <a:lnTo>
                  <a:pt x="37148" y="242066"/>
                </a:lnTo>
                <a:lnTo>
                  <a:pt x="31433" y="253952"/>
                </a:lnTo>
                <a:lnTo>
                  <a:pt x="29528" y="259789"/>
                </a:lnTo>
                <a:lnTo>
                  <a:pt x="28258" y="265585"/>
                </a:lnTo>
                <a:lnTo>
                  <a:pt x="27411" y="271354"/>
                </a:lnTo>
                <a:lnTo>
                  <a:pt x="25894" y="277106"/>
                </a:lnTo>
                <a:lnTo>
                  <a:pt x="23930" y="282844"/>
                </a:lnTo>
                <a:lnTo>
                  <a:pt x="20161" y="293349"/>
                </a:lnTo>
                <a:lnTo>
                  <a:pt x="18485" y="301192"/>
                </a:lnTo>
                <a:lnTo>
                  <a:pt x="15201" y="307853"/>
                </a:lnTo>
                <a:lnTo>
                  <a:pt x="12991" y="310963"/>
                </a:lnTo>
                <a:lnTo>
                  <a:pt x="10536" y="316959"/>
                </a:lnTo>
                <a:lnTo>
                  <a:pt x="8831" y="325550"/>
                </a:lnTo>
                <a:lnTo>
                  <a:pt x="8688" y="329791"/>
                </a:lnTo>
                <a:lnTo>
                  <a:pt x="7697" y="331303"/>
                </a:lnTo>
                <a:lnTo>
                  <a:pt x="6084" y="332312"/>
                </a:lnTo>
                <a:lnTo>
                  <a:pt x="4056" y="332983"/>
                </a:lnTo>
                <a:lnTo>
                  <a:pt x="2704" y="334384"/>
                </a:lnTo>
                <a:lnTo>
                  <a:pt x="1803" y="336270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6"/>
          <p:cNvSpPr/>
          <p:nvPr/>
        </p:nvSpPr>
        <p:spPr>
          <a:xfrm>
            <a:off x="3354704" y="5203613"/>
            <a:ext cx="240031" cy="119910"/>
          </a:xfrm>
          <a:custGeom>
            <a:avLst/>
            <a:gdLst/>
            <a:ahLst/>
            <a:cxnLst/>
            <a:rect l="0" t="0" r="0" b="0"/>
            <a:pathLst>
              <a:path w="240031" h="119910">
                <a:moveTo>
                  <a:pt x="0" y="42757"/>
                </a:moveTo>
                <a:lnTo>
                  <a:pt x="4551" y="38206"/>
                </a:lnTo>
                <a:lnTo>
                  <a:pt x="5892" y="35913"/>
                </a:lnTo>
                <a:lnTo>
                  <a:pt x="6786" y="33432"/>
                </a:lnTo>
                <a:lnTo>
                  <a:pt x="7381" y="30825"/>
                </a:lnTo>
                <a:lnTo>
                  <a:pt x="8731" y="28135"/>
                </a:lnTo>
                <a:lnTo>
                  <a:pt x="10583" y="25389"/>
                </a:lnTo>
                <a:lnTo>
                  <a:pt x="15849" y="18688"/>
                </a:lnTo>
                <a:lnTo>
                  <a:pt x="19109" y="15232"/>
                </a:lnTo>
                <a:lnTo>
                  <a:pt x="21312" y="12977"/>
                </a:lnTo>
                <a:lnTo>
                  <a:pt x="23733" y="11474"/>
                </a:lnTo>
                <a:lnTo>
                  <a:pt x="28963" y="9803"/>
                </a:lnTo>
                <a:lnTo>
                  <a:pt x="34463" y="9061"/>
                </a:lnTo>
                <a:lnTo>
                  <a:pt x="40082" y="8731"/>
                </a:lnTo>
                <a:lnTo>
                  <a:pt x="45755" y="8584"/>
                </a:lnTo>
                <a:lnTo>
                  <a:pt x="48601" y="7592"/>
                </a:lnTo>
                <a:lnTo>
                  <a:pt x="54303" y="3951"/>
                </a:lnTo>
                <a:lnTo>
                  <a:pt x="60013" y="1697"/>
                </a:lnTo>
                <a:lnTo>
                  <a:pt x="65725" y="696"/>
                </a:lnTo>
                <a:lnTo>
                  <a:pt x="71439" y="250"/>
                </a:lnTo>
                <a:lnTo>
                  <a:pt x="75460" y="0"/>
                </a:lnTo>
                <a:lnTo>
                  <a:pt x="78941" y="2481"/>
                </a:lnTo>
                <a:lnTo>
                  <a:pt x="81202" y="4476"/>
                </a:lnTo>
                <a:lnTo>
                  <a:pt x="83663" y="5807"/>
                </a:lnTo>
                <a:lnTo>
                  <a:pt x="90724" y="7678"/>
                </a:lnTo>
                <a:lnTo>
                  <a:pt x="92709" y="8116"/>
                </a:lnTo>
                <a:lnTo>
                  <a:pt x="93239" y="9185"/>
                </a:lnTo>
                <a:lnTo>
                  <a:pt x="93827" y="12914"/>
                </a:lnTo>
                <a:lnTo>
                  <a:pt x="93984" y="15241"/>
                </a:lnTo>
                <a:lnTo>
                  <a:pt x="94089" y="17745"/>
                </a:lnTo>
                <a:lnTo>
                  <a:pt x="94205" y="23068"/>
                </a:lnTo>
                <a:lnTo>
                  <a:pt x="94286" y="37083"/>
                </a:lnTo>
                <a:lnTo>
                  <a:pt x="93337" y="39927"/>
                </a:lnTo>
                <a:lnTo>
                  <a:pt x="91753" y="42775"/>
                </a:lnTo>
                <a:lnTo>
                  <a:pt x="89743" y="45627"/>
                </a:lnTo>
                <a:lnTo>
                  <a:pt x="87452" y="48479"/>
                </a:lnTo>
                <a:lnTo>
                  <a:pt x="84971" y="51334"/>
                </a:lnTo>
                <a:lnTo>
                  <a:pt x="82365" y="54191"/>
                </a:lnTo>
                <a:lnTo>
                  <a:pt x="76929" y="59903"/>
                </a:lnTo>
                <a:lnTo>
                  <a:pt x="65679" y="71332"/>
                </a:lnTo>
                <a:lnTo>
                  <a:pt x="62836" y="75142"/>
                </a:lnTo>
                <a:lnTo>
                  <a:pt x="59988" y="79587"/>
                </a:lnTo>
                <a:lnTo>
                  <a:pt x="57138" y="84455"/>
                </a:lnTo>
                <a:lnTo>
                  <a:pt x="54284" y="88653"/>
                </a:lnTo>
                <a:lnTo>
                  <a:pt x="51430" y="92404"/>
                </a:lnTo>
                <a:lnTo>
                  <a:pt x="48574" y="95858"/>
                </a:lnTo>
                <a:lnTo>
                  <a:pt x="45718" y="99112"/>
                </a:lnTo>
                <a:lnTo>
                  <a:pt x="42861" y="102235"/>
                </a:lnTo>
                <a:lnTo>
                  <a:pt x="35983" y="109539"/>
                </a:lnTo>
                <a:lnTo>
                  <a:pt x="35419" y="111091"/>
                </a:lnTo>
                <a:lnTo>
                  <a:pt x="35043" y="113077"/>
                </a:lnTo>
                <a:lnTo>
                  <a:pt x="34792" y="115354"/>
                </a:lnTo>
                <a:lnTo>
                  <a:pt x="33672" y="116873"/>
                </a:lnTo>
                <a:lnTo>
                  <a:pt x="31973" y="117885"/>
                </a:lnTo>
                <a:lnTo>
                  <a:pt x="25750" y="119899"/>
                </a:lnTo>
                <a:lnTo>
                  <a:pt x="61792" y="119909"/>
                </a:lnTo>
                <a:lnTo>
                  <a:pt x="65007" y="118957"/>
                </a:lnTo>
                <a:lnTo>
                  <a:pt x="71120" y="115359"/>
                </a:lnTo>
                <a:lnTo>
                  <a:pt x="75036" y="114018"/>
                </a:lnTo>
                <a:lnTo>
                  <a:pt x="79552" y="113124"/>
                </a:lnTo>
                <a:lnTo>
                  <a:pt x="84467" y="112528"/>
                </a:lnTo>
                <a:lnTo>
                  <a:pt x="89649" y="111179"/>
                </a:lnTo>
                <a:lnTo>
                  <a:pt x="95009" y="109327"/>
                </a:lnTo>
                <a:lnTo>
                  <a:pt x="100487" y="107139"/>
                </a:lnTo>
                <a:lnTo>
                  <a:pt x="106044" y="104728"/>
                </a:lnTo>
                <a:lnTo>
                  <a:pt x="117298" y="99510"/>
                </a:lnTo>
                <a:lnTo>
                  <a:pt x="122967" y="97737"/>
                </a:lnTo>
                <a:lnTo>
                  <a:pt x="128650" y="96555"/>
                </a:lnTo>
                <a:lnTo>
                  <a:pt x="134345" y="95768"/>
                </a:lnTo>
                <a:lnTo>
                  <a:pt x="139093" y="95242"/>
                </a:lnTo>
                <a:lnTo>
                  <a:pt x="143211" y="94892"/>
                </a:lnTo>
                <a:lnTo>
                  <a:pt x="146909" y="94659"/>
                </a:lnTo>
                <a:lnTo>
                  <a:pt x="151280" y="93551"/>
                </a:lnTo>
                <a:lnTo>
                  <a:pt x="156099" y="91859"/>
                </a:lnTo>
                <a:lnTo>
                  <a:pt x="161216" y="89779"/>
                </a:lnTo>
                <a:lnTo>
                  <a:pt x="166532" y="88393"/>
                </a:lnTo>
                <a:lnTo>
                  <a:pt x="171981" y="87468"/>
                </a:lnTo>
                <a:lnTo>
                  <a:pt x="177519" y="86852"/>
                </a:lnTo>
                <a:lnTo>
                  <a:pt x="182164" y="86441"/>
                </a:lnTo>
                <a:lnTo>
                  <a:pt x="186213" y="86167"/>
                </a:lnTo>
                <a:lnTo>
                  <a:pt x="193252" y="85862"/>
                </a:lnTo>
                <a:lnTo>
                  <a:pt x="199555" y="85727"/>
                </a:lnTo>
                <a:lnTo>
                  <a:pt x="240030" y="856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7"/>
          <p:cNvSpPr/>
          <p:nvPr/>
        </p:nvSpPr>
        <p:spPr>
          <a:xfrm>
            <a:off x="1022987" y="4774882"/>
            <a:ext cx="51080" cy="428218"/>
          </a:xfrm>
          <a:custGeom>
            <a:avLst/>
            <a:gdLst/>
            <a:ahLst/>
            <a:cxnLst/>
            <a:rect l="0" t="0" r="0" b="0"/>
            <a:pathLst>
              <a:path w="51080" h="428218">
                <a:moveTo>
                  <a:pt x="25715" y="0"/>
                </a:moveTo>
                <a:lnTo>
                  <a:pt x="6642" y="0"/>
                </a:lnTo>
                <a:lnTo>
                  <a:pt x="7285" y="0"/>
                </a:lnTo>
                <a:lnTo>
                  <a:pt x="92" y="0"/>
                </a:lnTo>
                <a:lnTo>
                  <a:pt x="6" y="11932"/>
                </a:lnTo>
                <a:lnTo>
                  <a:pt x="0" y="20151"/>
                </a:lnTo>
                <a:lnTo>
                  <a:pt x="952" y="22959"/>
                </a:lnTo>
                <a:lnTo>
                  <a:pt x="2539" y="25783"/>
                </a:lnTo>
                <a:lnTo>
                  <a:pt x="4549" y="28619"/>
                </a:lnTo>
                <a:lnTo>
                  <a:pt x="5889" y="32414"/>
                </a:lnTo>
                <a:lnTo>
                  <a:pt x="7378" y="41711"/>
                </a:lnTo>
                <a:lnTo>
                  <a:pt x="8728" y="46857"/>
                </a:lnTo>
                <a:lnTo>
                  <a:pt x="10580" y="52193"/>
                </a:lnTo>
                <a:lnTo>
                  <a:pt x="12768" y="57656"/>
                </a:lnTo>
                <a:lnTo>
                  <a:pt x="14226" y="63202"/>
                </a:lnTo>
                <a:lnTo>
                  <a:pt x="15198" y="68805"/>
                </a:lnTo>
                <a:lnTo>
                  <a:pt x="16278" y="80110"/>
                </a:lnTo>
                <a:lnTo>
                  <a:pt x="16758" y="91484"/>
                </a:lnTo>
                <a:lnTo>
                  <a:pt x="17839" y="98137"/>
                </a:lnTo>
                <a:lnTo>
                  <a:pt x="19512" y="105430"/>
                </a:lnTo>
                <a:lnTo>
                  <a:pt x="21579" y="113149"/>
                </a:lnTo>
                <a:lnTo>
                  <a:pt x="22958" y="121153"/>
                </a:lnTo>
                <a:lnTo>
                  <a:pt x="23877" y="129346"/>
                </a:lnTo>
                <a:lnTo>
                  <a:pt x="24490" y="137666"/>
                </a:lnTo>
                <a:lnTo>
                  <a:pt x="25851" y="146069"/>
                </a:lnTo>
                <a:lnTo>
                  <a:pt x="27710" y="154530"/>
                </a:lnTo>
                <a:lnTo>
                  <a:pt x="29903" y="163027"/>
                </a:lnTo>
                <a:lnTo>
                  <a:pt x="31364" y="171550"/>
                </a:lnTo>
                <a:lnTo>
                  <a:pt x="32339" y="180089"/>
                </a:lnTo>
                <a:lnTo>
                  <a:pt x="32988" y="188640"/>
                </a:lnTo>
                <a:lnTo>
                  <a:pt x="33421" y="197197"/>
                </a:lnTo>
                <a:lnTo>
                  <a:pt x="33902" y="214326"/>
                </a:lnTo>
                <a:lnTo>
                  <a:pt x="34284" y="325650"/>
                </a:lnTo>
                <a:lnTo>
                  <a:pt x="35238" y="334258"/>
                </a:lnTo>
                <a:lnTo>
                  <a:pt x="36826" y="342854"/>
                </a:lnTo>
                <a:lnTo>
                  <a:pt x="38837" y="351442"/>
                </a:lnTo>
                <a:lnTo>
                  <a:pt x="40178" y="359072"/>
                </a:lnTo>
                <a:lnTo>
                  <a:pt x="41072" y="366064"/>
                </a:lnTo>
                <a:lnTo>
                  <a:pt x="42065" y="377960"/>
                </a:lnTo>
                <a:lnTo>
                  <a:pt x="42624" y="390965"/>
                </a:lnTo>
                <a:lnTo>
                  <a:pt x="42851" y="417949"/>
                </a:lnTo>
                <a:lnTo>
                  <a:pt x="43806" y="419603"/>
                </a:lnTo>
                <a:lnTo>
                  <a:pt x="45396" y="421658"/>
                </a:lnTo>
                <a:lnTo>
                  <a:pt x="51079" y="428217"/>
                </a:lnTo>
                <a:lnTo>
                  <a:pt x="42860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88"/>
          <p:cNvSpPr/>
          <p:nvPr/>
        </p:nvSpPr>
        <p:spPr>
          <a:xfrm>
            <a:off x="988799" y="4757855"/>
            <a:ext cx="349662" cy="445596"/>
          </a:xfrm>
          <a:custGeom>
            <a:avLst/>
            <a:gdLst/>
            <a:ahLst/>
            <a:cxnLst/>
            <a:rect l="0" t="0" r="0" b="0"/>
            <a:pathLst>
              <a:path w="349662" h="445596">
                <a:moveTo>
                  <a:pt x="8468" y="94180"/>
                </a:moveTo>
                <a:lnTo>
                  <a:pt x="3917" y="94180"/>
                </a:lnTo>
                <a:lnTo>
                  <a:pt x="2577" y="93227"/>
                </a:lnTo>
                <a:lnTo>
                  <a:pt x="1683" y="91640"/>
                </a:lnTo>
                <a:lnTo>
                  <a:pt x="248" y="86798"/>
                </a:lnTo>
                <a:lnTo>
                  <a:pt x="0" y="81409"/>
                </a:lnTo>
                <a:lnTo>
                  <a:pt x="4477" y="69229"/>
                </a:lnTo>
                <a:lnTo>
                  <a:pt x="7713" y="65164"/>
                </a:lnTo>
                <a:lnTo>
                  <a:pt x="16387" y="58106"/>
                </a:lnTo>
                <a:lnTo>
                  <a:pt x="24053" y="49255"/>
                </a:lnTo>
                <a:lnTo>
                  <a:pt x="27430" y="44227"/>
                </a:lnTo>
                <a:lnTo>
                  <a:pt x="36263" y="36101"/>
                </a:lnTo>
                <a:lnTo>
                  <a:pt x="46539" y="29314"/>
                </a:lnTo>
                <a:lnTo>
                  <a:pt x="57456" y="23123"/>
                </a:lnTo>
                <a:lnTo>
                  <a:pt x="68658" y="17196"/>
                </a:lnTo>
                <a:lnTo>
                  <a:pt x="74312" y="14282"/>
                </a:lnTo>
                <a:lnTo>
                  <a:pt x="79986" y="12340"/>
                </a:lnTo>
                <a:lnTo>
                  <a:pt x="85674" y="11045"/>
                </a:lnTo>
                <a:lnTo>
                  <a:pt x="91371" y="10181"/>
                </a:lnTo>
                <a:lnTo>
                  <a:pt x="97074" y="8654"/>
                </a:lnTo>
                <a:lnTo>
                  <a:pt x="102781" y="6682"/>
                </a:lnTo>
                <a:lnTo>
                  <a:pt x="108491" y="4415"/>
                </a:lnTo>
                <a:lnTo>
                  <a:pt x="115155" y="2904"/>
                </a:lnTo>
                <a:lnTo>
                  <a:pt x="122455" y="1897"/>
                </a:lnTo>
                <a:lnTo>
                  <a:pt x="130179" y="1225"/>
                </a:lnTo>
                <a:lnTo>
                  <a:pt x="137234" y="777"/>
                </a:lnTo>
                <a:lnTo>
                  <a:pt x="150152" y="280"/>
                </a:lnTo>
                <a:lnTo>
                  <a:pt x="168135" y="0"/>
                </a:lnTo>
                <a:lnTo>
                  <a:pt x="173968" y="913"/>
                </a:lnTo>
                <a:lnTo>
                  <a:pt x="179761" y="2474"/>
                </a:lnTo>
                <a:lnTo>
                  <a:pt x="185528" y="4468"/>
                </a:lnTo>
                <a:lnTo>
                  <a:pt x="189373" y="6749"/>
                </a:lnTo>
                <a:lnTo>
                  <a:pt x="191936" y="9223"/>
                </a:lnTo>
                <a:lnTo>
                  <a:pt x="198084" y="19795"/>
                </a:lnTo>
                <a:lnTo>
                  <a:pt x="205938" y="34992"/>
                </a:lnTo>
                <a:lnTo>
                  <a:pt x="208695" y="40433"/>
                </a:lnTo>
                <a:lnTo>
                  <a:pt x="211758" y="51560"/>
                </a:lnTo>
                <a:lnTo>
                  <a:pt x="212574" y="57194"/>
                </a:lnTo>
                <a:lnTo>
                  <a:pt x="210942" y="71074"/>
                </a:lnTo>
                <a:lnTo>
                  <a:pt x="209173" y="78776"/>
                </a:lnTo>
                <a:lnTo>
                  <a:pt x="207041" y="86768"/>
                </a:lnTo>
                <a:lnTo>
                  <a:pt x="202133" y="103268"/>
                </a:lnTo>
                <a:lnTo>
                  <a:pt x="199490" y="110716"/>
                </a:lnTo>
                <a:lnTo>
                  <a:pt x="194014" y="124072"/>
                </a:lnTo>
                <a:lnTo>
                  <a:pt x="190268" y="131253"/>
                </a:lnTo>
                <a:lnTo>
                  <a:pt x="185866" y="138898"/>
                </a:lnTo>
                <a:lnTo>
                  <a:pt x="181025" y="146851"/>
                </a:lnTo>
                <a:lnTo>
                  <a:pt x="170568" y="160769"/>
                </a:lnTo>
                <a:lnTo>
                  <a:pt x="160522" y="172352"/>
                </a:lnTo>
                <a:lnTo>
                  <a:pt x="152883" y="180676"/>
                </a:lnTo>
                <a:lnTo>
                  <a:pt x="138676" y="195267"/>
                </a:lnTo>
                <a:lnTo>
                  <a:pt x="126952" y="207105"/>
                </a:lnTo>
                <a:lnTo>
                  <a:pt x="123652" y="209468"/>
                </a:lnTo>
                <a:lnTo>
                  <a:pt x="113148" y="213572"/>
                </a:lnTo>
                <a:lnTo>
                  <a:pt x="103166" y="214178"/>
                </a:lnTo>
                <a:lnTo>
                  <a:pt x="102884" y="209639"/>
                </a:lnTo>
                <a:lnTo>
                  <a:pt x="103797" y="208300"/>
                </a:lnTo>
                <a:lnTo>
                  <a:pt x="105358" y="207407"/>
                </a:lnTo>
                <a:lnTo>
                  <a:pt x="107351" y="206812"/>
                </a:lnTo>
                <a:lnTo>
                  <a:pt x="108680" y="205463"/>
                </a:lnTo>
                <a:lnTo>
                  <a:pt x="109566" y="203611"/>
                </a:lnTo>
                <a:lnTo>
                  <a:pt x="111503" y="198061"/>
                </a:lnTo>
                <a:lnTo>
                  <a:pt x="115539" y="189244"/>
                </a:lnTo>
                <a:lnTo>
                  <a:pt x="118901" y="185179"/>
                </a:lnTo>
                <a:lnTo>
                  <a:pt x="127717" y="178121"/>
                </a:lnTo>
                <a:lnTo>
                  <a:pt x="137985" y="174350"/>
                </a:lnTo>
                <a:lnTo>
                  <a:pt x="148899" y="171721"/>
                </a:lnTo>
                <a:lnTo>
                  <a:pt x="154476" y="169686"/>
                </a:lnTo>
                <a:lnTo>
                  <a:pt x="160099" y="167378"/>
                </a:lnTo>
                <a:lnTo>
                  <a:pt x="166705" y="165838"/>
                </a:lnTo>
                <a:lnTo>
                  <a:pt x="173967" y="164812"/>
                </a:lnTo>
                <a:lnTo>
                  <a:pt x="181666" y="164128"/>
                </a:lnTo>
                <a:lnTo>
                  <a:pt x="189656" y="163672"/>
                </a:lnTo>
                <a:lnTo>
                  <a:pt x="206153" y="163165"/>
                </a:lnTo>
                <a:lnTo>
                  <a:pt x="226955" y="162880"/>
                </a:lnTo>
                <a:lnTo>
                  <a:pt x="234136" y="163793"/>
                </a:lnTo>
                <a:lnTo>
                  <a:pt x="241781" y="165353"/>
                </a:lnTo>
                <a:lnTo>
                  <a:pt x="249735" y="167346"/>
                </a:lnTo>
                <a:lnTo>
                  <a:pt x="256943" y="168675"/>
                </a:lnTo>
                <a:lnTo>
                  <a:pt x="263653" y="169560"/>
                </a:lnTo>
                <a:lnTo>
                  <a:pt x="270031" y="170151"/>
                </a:lnTo>
                <a:lnTo>
                  <a:pt x="276188" y="171497"/>
                </a:lnTo>
                <a:lnTo>
                  <a:pt x="282198" y="173347"/>
                </a:lnTo>
                <a:lnTo>
                  <a:pt x="288110" y="175533"/>
                </a:lnTo>
                <a:lnTo>
                  <a:pt x="293956" y="178895"/>
                </a:lnTo>
                <a:lnTo>
                  <a:pt x="299758" y="183042"/>
                </a:lnTo>
                <a:lnTo>
                  <a:pt x="310333" y="191776"/>
                </a:lnTo>
                <a:lnTo>
                  <a:pt x="318208" y="198833"/>
                </a:lnTo>
                <a:lnTo>
                  <a:pt x="327996" y="212712"/>
                </a:lnTo>
                <a:lnTo>
                  <a:pt x="333995" y="223378"/>
                </a:lnTo>
                <a:lnTo>
                  <a:pt x="339837" y="235421"/>
                </a:lnTo>
                <a:lnTo>
                  <a:pt x="342728" y="242633"/>
                </a:lnTo>
                <a:lnTo>
                  <a:pt x="345608" y="250298"/>
                </a:lnTo>
                <a:lnTo>
                  <a:pt x="348808" y="263896"/>
                </a:lnTo>
                <a:lnTo>
                  <a:pt x="349661" y="270189"/>
                </a:lnTo>
                <a:lnTo>
                  <a:pt x="349278" y="277241"/>
                </a:lnTo>
                <a:lnTo>
                  <a:pt x="348069" y="284801"/>
                </a:lnTo>
                <a:lnTo>
                  <a:pt x="346311" y="292698"/>
                </a:lnTo>
                <a:lnTo>
                  <a:pt x="341818" y="306552"/>
                </a:lnTo>
                <a:lnTo>
                  <a:pt x="336646" y="320012"/>
                </a:lnTo>
                <a:lnTo>
                  <a:pt x="331173" y="335520"/>
                </a:lnTo>
                <a:lnTo>
                  <a:pt x="326474" y="342703"/>
                </a:lnTo>
                <a:lnTo>
                  <a:pt x="320485" y="349397"/>
                </a:lnTo>
                <a:lnTo>
                  <a:pt x="307162" y="361915"/>
                </a:lnTo>
                <a:lnTo>
                  <a:pt x="277272" y="391245"/>
                </a:lnTo>
                <a:lnTo>
                  <a:pt x="270538" y="396998"/>
                </a:lnTo>
                <a:lnTo>
                  <a:pt x="263192" y="402739"/>
                </a:lnTo>
                <a:lnTo>
                  <a:pt x="255436" y="408471"/>
                </a:lnTo>
                <a:lnTo>
                  <a:pt x="249313" y="414197"/>
                </a:lnTo>
                <a:lnTo>
                  <a:pt x="239970" y="425640"/>
                </a:lnTo>
                <a:lnTo>
                  <a:pt x="230103" y="434535"/>
                </a:lnTo>
                <a:lnTo>
                  <a:pt x="224805" y="438241"/>
                </a:lnTo>
                <a:lnTo>
                  <a:pt x="219367" y="440711"/>
                </a:lnTo>
                <a:lnTo>
                  <a:pt x="213838" y="442358"/>
                </a:lnTo>
                <a:lnTo>
                  <a:pt x="208246" y="443456"/>
                </a:lnTo>
                <a:lnTo>
                  <a:pt x="201661" y="444188"/>
                </a:lnTo>
                <a:lnTo>
                  <a:pt x="194413" y="444676"/>
                </a:lnTo>
                <a:lnTo>
                  <a:pt x="179693" y="445218"/>
                </a:lnTo>
                <a:lnTo>
                  <a:pt x="157260" y="445566"/>
                </a:lnTo>
                <a:lnTo>
                  <a:pt x="153383" y="445595"/>
                </a:lnTo>
                <a:lnTo>
                  <a:pt x="143995" y="443087"/>
                </a:lnTo>
                <a:lnTo>
                  <a:pt x="134424" y="438797"/>
                </a:lnTo>
                <a:lnTo>
                  <a:pt x="123682" y="431979"/>
                </a:lnTo>
                <a:lnTo>
                  <a:pt x="114466" y="428583"/>
                </a:lnTo>
                <a:lnTo>
                  <a:pt x="105703" y="421968"/>
                </a:lnTo>
                <a:lnTo>
                  <a:pt x="95897" y="412947"/>
                </a:lnTo>
                <a:lnTo>
                  <a:pt x="95329" y="411466"/>
                </a:lnTo>
                <a:lnTo>
                  <a:pt x="94530" y="404831"/>
                </a:lnTo>
                <a:lnTo>
                  <a:pt x="94343" y="399570"/>
                </a:lnTo>
                <a:lnTo>
                  <a:pt x="95245" y="397786"/>
                </a:lnTo>
                <a:lnTo>
                  <a:pt x="96799" y="396596"/>
                </a:lnTo>
                <a:lnTo>
                  <a:pt x="98788" y="395803"/>
                </a:lnTo>
                <a:lnTo>
                  <a:pt x="100114" y="394322"/>
                </a:lnTo>
                <a:lnTo>
                  <a:pt x="100998" y="392382"/>
                </a:lnTo>
                <a:lnTo>
                  <a:pt x="102765" y="3856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9"/>
          <p:cNvSpPr/>
          <p:nvPr/>
        </p:nvSpPr>
        <p:spPr>
          <a:xfrm>
            <a:off x="1468754" y="4732124"/>
            <a:ext cx="85621" cy="385259"/>
          </a:xfrm>
          <a:custGeom>
            <a:avLst/>
            <a:gdLst/>
            <a:ahLst/>
            <a:cxnLst/>
            <a:rect l="0" t="0" r="0" b="0"/>
            <a:pathLst>
              <a:path w="85621" h="385259">
                <a:moveTo>
                  <a:pt x="0" y="8468"/>
                </a:moveTo>
                <a:lnTo>
                  <a:pt x="0" y="249"/>
                </a:lnTo>
                <a:lnTo>
                  <a:pt x="2540" y="53"/>
                </a:lnTo>
                <a:lnTo>
                  <a:pt x="4551" y="0"/>
                </a:lnTo>
                <a:lnTo>
                  <a:pt x="6844" y="918"/>
                </a:lnTo>
                <a:lnTo>
                  <a:pt x="9326" y="2482"/>
                </a:lnTo>
                <a:lnTo>
                  <a:pt x="15601" y="7286"/>
                </a:lnTo>
                <a:lnTo>
                  <a:pt x="16116" y="8632"/>
                </a:lnTo>
                <a:lnTo>
                  <a:pt x="16688" y="12669"/>
                </a:lnTo>
                <a:lnTo>
                  <a:pt x="17793" y="15078"/>
                </a:lnTo>
                <a:lnTo>
                  <a:pt x="19482" y="17638"/>
                </a:lnTo>
                <a:lnTo>
                  <a:pt x="21561" y="20296"/>
                </a:lnTo>
                <a:lnTo>
                  <a:pt x="22946" y="23021"/>
                </a:lnTo>
                <a:lnTo>
                  <a:pt x="24486" y="28589"/>
                </a:lnTo>
                <a:lnTo>
                  <a:pt x="25849" y="31407"/>
                </a:lnTo>
                <a:lnTo>
                  <a:pt x="27711" y="34238"/>
                </a:lnTo>
                <a:lnTo>
                  <a:pt x="29904" y="37078"/>
                </a:lnTo>
                <a:lnTo>
                  <a:pt x="32319" y="40876"/>
                </a:lnTo>
                <a:lnTo>
                  <a:pt x="34881" y="45313"/>
                </a:lnTo>
                <a:lnTo>
                  <a:pt x="37541" y="50177"/>
                </a:lnTo>
                <a:lnTo>
                  <a:pt x="39315" y="55324"/>
                </a:lnTo>
                <a:lnTo>
                  <a:pt x="41286" y="66123"/>
                </a:lnTo>
                <a:lnTo>
                  <a:pt x="42162" y="77273"/>
                </a:lnTo>
                <a:lnTo>
                  <a:pt x="42396" y="82912"/>
                </a:lnTo>
                <a:lnTo>
                  <a:pt x="42655" y="96800"/>
                </a:lnTo>
                <a:lnTo>
                  <a:pt x="42822" y="124447"/>
                </a:lnTo>
                <a:lnTo>
                  <a:pt x="43788" y="131507"/>
                </a:lnTo>
                <a:lnTo>
                  <a:pt x="45385" y="139072"/>
                </a:lnTo>
                <a:lnTo>
                  <a:pt x="47402" y="146972"/>
                </a:lnTo>
                <a:lnTo>
                  <a:pt x="48746" y="155097"/>
                </a:lnTo>
                <a:lnTo>
                  <a:pt x="49643" y="163370"/>
                </a:lnTo>
                <a:lnTo>
                  <a:pt x="50240" y="171744"/>
                </a:lnTo>
                <a:lnTo>
                  <a:pt x="51591" y="179231"/>
                </a:lnTo>
                <a:lnTo>
                  <a:pt x="53444" y="186128"/>
                </a:lnTo>
                <a:lnTo>
                  <a:pt x="63262" y="215434"/>
                </a:lnTo>
                <a:lnTo>
                  <a:pt x="65035" y="223598"/>
                </a:lnTo>
                <a:lnTo>
                  <a:pt x="66217" y="231898"/>
                </a:lnTo>
                <a:lnTo>
                  <a:pt x="67005" y="240289"/>
                </a:lnTo>
                <a:lnTo>
                  <a:pt x="67530" y="247788"/>
                </a:lnTo>
                <a:lnTo>
                  <a:pt x="67880" y="254692"/>
                </a:lnTo>
                <a:lnTo>
                  <a:pt x="68114" y="261200"/>
                </a:lnTo>
                <a:lnTo>
                  <a:pt x="69222" y="268396"/>
                </a:lnTo>
                <a:lnTo>
                  <a:pt x="70913" y="276051"/>
                </a:lnTo>
                <a:lnTo>
                  <a:pt x="72993" y="284012"/>
                </a:lnTo>
                <a:lnTo>
                  <a:pt x="74380" y="291224"/>
                </a:lnTo>
                <a:lnTo>
                  <a:pt x="75304" y="297937"/>
                </a:lnTo>
                <a:lnTo>
                  <a:pt x="75920" y="304317"/>
                </a:lnTo>
                <a:lnTo>
                  <a:pt x="76331" y="310476"/>
                </a:lnTo>
                <a:lnTo>
                  <a:pt x="76788" y="322399"/>
                </a:lnTo>
                <a:lnTo>
                  <a:pt x="77045" y="335270"/>
                </a:lnTo>
                <a:lnTo>
                  <a:pt x="79645" y="344531"/>
                </a:lnTo>
                <a:lnTo>
                  <a:pt x="81672" y="349668"/>
                </a:lnTo>
                <a:lnTo>
                  <a:pt x="83924" y="357915"/>
                </a:lnTo>
                <a:lnTo>
                  <a:pt x="85192" y="367913"/>
                </a:lnTo>
                <a:lnTo>
                  <a:pt x="85620" y="375274"/>
                </a:lnTo>
                <a:lnTo>
                  <a:pt x="83139" y="378821"/>
                </a:lnTo>
                <a:lnTo>
                  <a:pt x="77503" y="385258"/>
                </a:lnTo>
                <a:lnTo>
                  <a:pt x="77153" y="377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90"/>
          <p:cNvSpPr/>
          <p:nvPr/>
        </p:nvSpPr>
        <p:spPr>
          <a:xfrm>
            <a:off x="932321" y="4560570"/>
            <a:ext cx="853453" cy="120016"/>
          </a:xfrm>
          <a:custGeom>
            <a:avLst/>
            <a:gdLst/>
            <a:ahLst/>
            <a:cxnLst/>
            <a:rect l="0" t="0" r="0" b="0"/>
            <a:pathLst>
              <a:path w="853453" h="120016">
                <a:moveTo>
                  <a:pt x="4938" y="120015"/>
                </a:moveTo>
                <a:lnTo>
                  <a:pt x="0" y="120015"/>
                </a:lnTo>
                <a:lnTo>
                  <a:pt x="2108" y="120015"/>
                </a:lnTo>
                <a:lnTo>
                  <a:pt x="3052" y="119062"/>
                </a:lnTo>
                <a:lnTo>
                  <a:pt x="3681" y="117475"/>
                </a:lnTo>
                <a:lnTo>
                  <a:pt x="4690" y="112633"/>
                </a:lnTo>
                <a:lnTo>
                  <a:pt x="9908" y="111971"/>
                </a:lnTo>
                <a:lnTo>
                  <a:pt x="33632" y="111456"/>
                </a:lnTo>
                <a:lnTo>
                  <a:pt x="88279" y="111442"/>
                </a:lnTo>
                <a:lnTo>
                  <a:pt x="99446" y="108902"/>
                </a:lnTo>
                <a:lnTo>
                  <a:pt x="110759" y="105550"/>
                </a:lnTo>
                <a:lnTo>
                  <a:pt x="136084" y="103399"/>
                </a:lnTo>
                <a:lnTo>
                  <a:pt x="160002" y="103027"/>
                </a:lnTo>
                <a:lnTo>
                  <a:pt x="189132" y="102900"/>
                </a:lnTo>
                <a:lnTo>
                  <a:pt x="203960" y="100343"/>
                </a:lnTo>
                <a:lnTo>
                  <a:pt x="220075" y="96984"/>
                </a:lnTo>
                <a:lnTo>
                  <a:pt x="245213" y="95093"/>
                </a:lnTo>
                <a:lnTo>
                  <a:pt x="270758" y="93580"/>
                </a:lnTo>
                <a:lnTo>
                  <a:pt x="287863" y="89851"/>
                </a:lnTo>
                <a:lnTo>
                  <a:pt x="307530" y="87559"/>
                </a:lnTo>
                <a:lnTo>
                  <a:pt x="328971" y="85587"/>
                </a:lnTo>
                <a:lnTo>
                  <a:pt x="340023" y="83728"/>
                </a:lnTo>
                <a:lnTo>
                  <a:pt x="389686" y="73900"/>
                </a:lnTo>
                <a:lnTo>
                  <a:pt x="414698" y="68404"/>
                </a:lnTo>
                <a:lnTo>
                  <a:pt x="474294" y="54269"/>
                </a:lnTo>
                <a:lnTo>
                  <a:pt x="500879" y="48567"/>
                </a:lnTo>
                <a:lnTo>
                  <a:pt x="514635" y="46665"/>
                </a:lnTo>
                <a:lnTo>
                  <a:pt x="528569" y="45398"/>
                </a:lnTo>
                <a:lnTo>
                  <a:pt x="542620" y="44553"/>
                </a:lnTo>
                <a:lnTo>
                  <a:pt x="556750" y="43036"/>
                </a:lnTo>
                <a:lnTo>
                  <a:pt x="570933" y="41074"/>
                </a:lnTo>
                <a:lnTo>
                  <a:pt x="632466" y="31079"/>
                </a:lnTo>
                <a:lnTo>
                  <a:pt x="647127" y="28339"/>
                </a:lnTo>
                <a:lnTo>
                  <a:pt x="673578" y="22755"/>
                </a:lnTo>
                <a:lnTo>
                  <a:pt x="709890" y="14256"/>
                </a:lnTo>
                <a:lnTo>
                  <a:pt x="733223" y="11098"/>
                </a:lnTo>
                <a:lnTo>
                  <a:pt x="756293" y="9695"/>
                </a:lnTo>
                <a:lnTo>
                  <a:pt x="779246" y="9071"/>
                </a:lnTo>
                <a:lnTo>
                  <a:pt x="797068" y="6254"/>
                </a:lnTo>
                <a:lnTo>
                  <a:pt x="811338" y="2780"/>
                </a:lnTo>
                <a:lnTo>
                  <a:pt x="837336" y="366"/>
                </a:lnTo>
                <a:lnTo>
                  <a:pt x="853452" y="2"/>
                </a:lnTo>
                <a:lnTo>
                  <a:pt x="8364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91"/>
          <p:cNvSpPr/>
          <p:nvPr/>
        </p:nvSpPr>
        <p:spPr>
          <a:xfrm>
            <a:off x="3311956" y="5504070"/>
            <a:ext cx="299924" cy="239461"/>
          </a:xfrm>
          <a:custGeom>
            <a:avLst/>
            <a:gdLst/>
            <a:ahLst/>
            <a:cxnLst/>
            <a:rect l="0" t="0" r="0" b="0"/>
            <a:pathLst>
              <a:path w="299924" h="239461">
                <a:moveTo>
                  <a:pt x="17031" y="25192"/>
                </a:moveTo>
                <a:lnTo>
                  <a:pt x="0" y="25192"/>
                </a:lnTo>
                <a:lnTo>
                  <a:pt x="7277" y="32573"/>
                </a:lnTo>
                <a:lnTo>
                  <a:pt x="8108" y="33411"/>
                </a:lnTo>
                <a:lnTo>
                  <a:pt x="8389" y="40539"/>
                </a:lnTo>
                <a:lnTo>
                  <a:pt x="8450" y="53907"/>
                </a:lnTo>
                <a:lnTo>
                  <a:pt x="9405" y="57670"/>
                </a:lnTo>
                <a:lnTo>
                  <a:pt x="10995" y="62084"/>
                </a:lnTo>
                <a:lnTo>
                  <a:pt x="13007" y="66932"/>
                </a:lnTo>
                <a:lnTo>
                  <a:pt x="14348" y="72069"/>
                </a:lnTo>
                <a:lnTo>
                  <a:pt x="15243" y="77399"/>
                </a:lnTo>
                <a:lnTo>
                  <a:pt x="15838" y="82856"/>
                </a:lnTo>
                <a:lnTo>
                  <a:pt x="16236" y="87448"/>
                </a:lnTo>
                <a:lnTo>
                  <a:pt x="16501" y="91460"/>
                </a:lnTo>
                <a:lnTo>
                  <a:pt x="16678" y="95089"/>
                </a:lnTo>
                <a:lnTo>
                  <a:pt x="16874" y="104200"/>
                </a:lnTo>
                <a:lnTo>
                  <a:pt x="17022" y="142458"/>
                </a:lnTo>
                <a:lnTo>
                  <a:pt x="17977" y="149089"/>
                </a:lnTo>
                <a:lnTo>
                  <a:pt x="19567" y="156368"/>
                </a:lnTo>
                <a:lnTo>
                  <a:pt x="21579" y="164078"/>
                </a:lnTo>
                <a:lnTo>
                  <a:pt x="22921" y="171122"/>
                </a:lnTo>
                <a:lnTo>
                  <a:pt x="23815" y="177724"/>
                </a:lnTo>
                <a:lnTo>
                  <a:pt x="24411" y="184030"/>
                </a:lnTo>
                <a:lnTo>
                  <a:pt x="24808" y="190139"/>
                </a:lnTo>
                <a:lnTo>
                  <a:pt x="25074" y="196117"/>
                </a:lnTo>
                <a:lnTo>
                  <a:pt x="25446" y="211092"/>
                </a:lnTo>
                <a:lnTo>
                  <a:pt x="25601" y="237764"/>
                </a:lnTo>
                <a:lnTo>
                  <a:pt x="26554" y="238344"/>
                </a:lnTo>
                <a:lnTo>
                  <a:pt x="30154" y="238989"/>
                </a:lnTo>
                <a:lnTo>
                  <a:pt x="30542" y="239161"/>
                </a:lnTo>
                <a:lnTo>
                  <a:pt x="26442" y="239460"/>
                </a:lnTo>
                <a:lnTo>
                  <a:pt x="26163" y="238522"/>
                </a:lnTo>
                <a:lnTo>
                  <a:pt x="25852" y="234940"/>
                </a:lnTo>
                <a:lnTo>
                  <a:pt x="28254" y="227634"/>
                </a:lnTo>
                <a:lnTo>
                  <a:pt x="30228" y="223018"/>
                </a:lnTo>
                <a:lnTo>
                  <a:pt x="31544" y="218988"/>
                </a:lnTo>
                <a:lnTo>
                  <a:pt x="33006" y="211972"/>
                </a:lnTo>
                <a:lnTo>
                  <a:pt x="33396" y="206862"/>
                </a:lnTo>
                <a:lnTo>
                  <a:pt x="33656" y="200598"/>
                </a:lnTo>
                <a:lnTo>
                  <a:pt x="33945" y="185065"/>
                </a:lnTo>
                <a:lnTo>
                  <a:pt x="34073" y="165462"/>
                </a:lnTo>
                <a:lnTo>
                  <a:pt x="35060" y="155853"/>
                </a:lnTo>
                <a:lnTo>
                  <a:pt x="36670" y="146590"/>
                </a:lnTo>
                <a:lnTo>
                  <a:pt x="38696" y="137556"/>
                </a:lnTo>
                <a:lnTo>
                  <a:pt x="41000" y="128676"/>
                </a:lnTo>
                <a:lnTo>
                  <a:pt x="43488" y="119899"/>
                </a:lnTo>
                <a:lnTo>
                  <a:pt x="46099" y="111190"/>
                </a:lnTo>
                <a:lnTo>
                  <a:pt x="47840" y="102527"/>
                </a:lnTo>
                <a:lnTo>
                  <a:pt x="49000" y="93894"/>
                </a:lnTo>
                <a:lnTo>
                  <a:pt x="49774" y="85281"/>
                </a:lnTo>
                <a:lnTo>
                  <a:pt x="51242" y="77634"/>
                </a:lnTo>
                <a:lnTo>
                  <a:pt x="53173" y="70630"/>
                </a:lnTo>
                <a:lnTo>
                  <a:pt x="63117" y="41153"/>
                </a:lnTo>
                <a:lnTo>
                  <a:pt x="66805" y="34880"/>
                </a:lnTo>
                <a:lnTo>
                  <a:pt x="71169" y="29746"/>
                </a:lnTo>
                <a:lnTo>
                  <a:pt x="80145" y="21501"/>
                </a:lnTo>
                <a:lnTo>
                  <a:pt x="90553" y="11504"/>
                </a:lnTo>
                <a:lnTo>
                  <a:pt x="96697" y="5456"/>
                </a:lnTo>
                <a:lnTo>
                  <a:pt x="99669" y="3463"/>
                </a:lnTo>
                <a:lnTo>
                  <a:pt x="105512" y="1247"/>
                </a:lnTo>
                <a:lnTo>
                  <a:pt x="114156" y="0"/>
                </a:lnTo>
                <a:lnTo>
                  <a:pt x="117023" y="778"/>
                </a:lnTo>
                <a:lnTo>
                  <a:pt x="122749" y="4181"/>
                </a:lnTo>
                <a:lnTo>
                  <a:pt x="131010" y="8869"/>
                </a:lnTo>
                <a:lnTo>
                  <a:pt x="135879" y="11453"/>
                </a:lnTo>
                <a:lnTo>
                  <a:pt x="139126" y="15080"/>
                </a:lnTo>
                <a:lnTo>
                  <a:pt x="141290" y="19403"/>
                </a:lnTo>
                <a:lnTo>
                  <a:pt x="144647" y="30239"/>
                </a:lnTo>
                <a:lnTo>
                  <a:pt x="149314" y="44580"/>
                </a:lnTo>
                <a:lnTo>
                  <a:pt x="150940" y="51453"/>
                </a:lnTo>
                <a:lnTo>
                  <a:pt x="152024" y="57939"/>
                </a:lnTo>
                <a:lnTo>
                  <a:pt x="152746" y="64169"/>
                </a:lnTo>
                <a:lnTo>
                  <a:pt x="154180" y="71179"/>
                </a:lnTo>
                <a:lnTo>
                  <a:pt x="156089" y="78710"/>
                </a:lnTo>
                <a:lnTo>
                  <a:pt x="158314" y="86588"/>
                </a:lnTo>
                <a:lnTo>
                  <a:pt x="159797" y="94698"/>
                </a:lnTo>
                <a:lnTo>
                  <a:pt x="160786" y="102962"/>
                </a:lnTo>
                <a:lnTo>
                  <a:pt x="161445" y="111328"/>
                </a:lnTo>
                <a:lnTo>
                  <a:pt x="161885" y="118811"/>
                </a:lnTo>
                <a:lnTo>
                  <a:pt x="162373" y="132206"/>
                </a:lnTo>
                <a:lnTo>
                  <a:pt x="162686" y="155374"/>
                </a:lnTo>
                <a:lnTo>
                  <a:pt x="162763" y="178948"/>
                </a:lnTo>
                <a:lnTo>
                  <a:pt x="160223" y="179253"/>
                </a:lnTo>
                <a:lnTo>
                  <a:pt x="158212" y="179335"/>
                </a:lnTo>
                <a:lnTo>
                  <a:pt x="156872" y="178436"/>
                </a:lnTo>
                <a:lnTo>
                  <a:pt x="155978" y="176885"/>
                </a:lnTo>
                <a:lnTo>
                  <a:pt x="154985" y="172621"/>
                </a:lnTo>
                <a:lnTo>
                  <a:pt x="154544" y="167552"/>
                </a:lnTo>
                <a:lnTo>
                  <a:pt x="154426" y="163913"/>
                </a:lnTo>
                <a:lnTo>
                  <a:pt x="154237" y="144387"/>
                </a:lnTo>
                <a:lnTo>
                  <a:pt x="154201" y="122185"/>
                </a:lnTo>
                <a:lnTo>
                  <a:pt x="155150" y="115572"/>
                </a:lnTo>
                <a:lnTo>
                  <a:pt x="156735" y="108305"/>
                </a:lnTo>
                <a:lnTo>
                  <a:pt x="158744" y="100603"/>
                </a:lnTo>
                <a:lnTo>
                  <a:pt x="161037" y="93564"/>
                </a:lnTo>
                <a:lnTo>
                  <a:pt x="163517" y="86966"/>
                </a:lnTo>
                <a:lnTo>
                  <a:pt x="166123" y="80662"/>
                </a:lnTo>
                <a:lnTo>
                  <a:pt x="168814" y="73602"/>
                </a:lnTo>
                <a:lnTo>
                  <a:pt x="174342" y="58138"/>
                </a:lnTo>
                <a:lnTo>
                  <a:pt x="177150" y="51918"/>
                </a:lnTo>
                <a:lnTo>
                  <a:pt x="179975" y="46820"/>
                </a:lnTo>
                <a:lnTo>
                  <a:pt x="182810" y="42468"/>
                </a:lnTo>
                <a:lnTo>
                  <a:pt x="188501" y="35093"/>
                </a:lnTo>
                <a:lnTo>
                  <a:pt x="194205" y="28640"/>
                </a:lnTo>
                <a:lnTo>
                  <a:pt x="199915" y="22597"/>
                </a:lnTo>
                <a:lnTo>
                  <a:pt x="208485" y="13840"/>
                </a:lnTo>
                <a:lnTo>
                  <a:pt x="212294" y="11909"/>
                </a:lnTo>
                <a:lnTo>
                  <a:pt x="221607" y="9764"/>
                </a:lnTo>
                <a:lnTo>
                  <a:pt x="225805" y="10144"/>
                </a:lnTo>
                <a:lnTo>
                  <a:pt x="229556" y="11350"/>
                </a:lnTo>
                <a:lnTo>
                  <a:pt x="236265" y="14278"/>
                </a:lnTo>
                <a:lnTo>
                  <a:pt x="242420" y="15579"/>
                </a:lnTo>
                <a:lnTo>
                  <a:pt x="248332" y="18697"/>
                </a:lnTo>
                <a:lnTo>
                  <a:pt x="257014" y="25808"/>
                </a:lnTo>
                <a:lnTo>
                  <a:pt x="262755" y="31181"/>
                </a:lnTo>
                <a:lnTo>
                  <a:pt x="268482" y="36744"/>
                </a:lnTo>
                <a:lnTo>
                  <a:pt x="270390" y="40513"/>
                </a:lnTo>
                <a:lnTo>
                  <a:pt x="271662" y="44931"/>
                </a:lnTo>
                <a:lnTo>
                  <a:pt x="272510" y="49782"/>
                </a:lnTo>
                <a:lnTo>
                  <a:pt x="274028" y="54920"/>
                </a:lnTo>
                <a:lnTo>
                  <a:pt x="275992" y="60251"/>
                </a:lnTo>
                <a:lnTo>
                  <a:pt x="278255" y="65710"/>
                </a:lnTo>
                <a:lnTo>
                  <a:pt x="279763" y="71254"/>
                </a:lnTo>
                <a:lnTo>
                  <a:pt x="280768" y="76855"/>
                </a:lnTo>
                <a:lnTo>
                  <a:pt x="281438" y="82494"/>
                </a:lnTo>
                <a:lnTo>
                  <a:pt x="281885" y="88158"/>
                </a:lnTo>
                <a:lnTo>
                  <a:pt x="282183" y="93840"/>
                </a:lnTo>
                <a:lnTo>
                  <a:pt x="282602" y="108397"/>
                </a:lnTo>
                <a:lnTo>
                  <a:pt x="282661" y="112095"/>
                </a:lnTo>
                <a:lnTo>
                  <a:pt x="283653" y="116465"/>
                </a:lnTo>
                <a:lnTo>
                  <a:pt x="285267" y="121283"/>
                </a:lnTo>
                <a:lnTo>
                  <a:pt x="287294" y="126400"/>
                </a:lnTo>
                <a:lnTo>
                  <a:pt x="288647" y="130764"/>
                </a:lnTo>
                <a:lnTo>
                  <a:pt x="290149" y="138153"/>
                </a:lnTo>
                <a:lnTo>
                  <a:pt x="290817" y="144612"/>
                </a:lnTo>
                <a:lnTo>
                  <a:pt x="291246" y="151969"/>
                </a:lnTo>
                <a:lnTo>
                  <a:pt x="291330" y="159313"/>
                </a:lnTo>
                <a:lnTo>
                  <a:pt x="291341" y="161002"/>
                </a:lnTo>
                <a:lnTo>
                  <a:pt x="292298" y="161452"/>
                </a:lnTo>
                <a:lnTo>
                  <a:pt x="299923" y="1623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92"/>
          <p:cNvSpPr/>
          <p:nvPr/>
        </p:nvSpPr>
        <p:spPr>
          <a:xfrm>
            <a:off x="3680459" y="5503545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1" y="10583"/>
                </a:lnTo>
                <a:lnTo>
                  <a:pt x="4552" y="12770"/>
                </a:lnTo>
                <a:lnTo>
                  <a:pt x="5892" y="15181"/>
                </a:lnTo>
                <a:lnTo>
                  <a:pt x="6786" y="17741"/>
                </a:lnTo>
                <a:lnTo>
                  <a:pt x="7382" y="20399"/>
                </a:lnTo>
                <a:lnTo>
                  <a:pt x="7779" y="24077"/>
                </a:lnTo>
                <a:lnTo>
                  <a:pt x="8043" y="28434"/>
                </a:lnTo>
                <a:lnTo>
                  <a:pt x="8337" y="38355"/>
                </a:lnTo>
                <a:lnTo>
                  <a:pt x="8563" y="82914"/>
                </a:lnTo>
                <a:lnTo>
                  <a:pt x="8573" y="182731"/>
                </a:lnTo>
                <a:lnTo>
                  <a:pt x="9526" y="184686"/>
                </a:lnTo>
                <a:lnTo>
                  <a:pt x="11113" y="185989"/>
                </a:lnTo>
                <a:lnTo>
                  <a:pt x="1714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93"/>
          <p:cNvSpPr/>
          <p:nvPr/>
        </p:nvSpPr>
        <p:spPr>
          <a:xfrm>
            <a:off x="3671887" y="545211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94"/>
          <p:cNvSpPr/>
          <p:nvPr/>
        </p:nvSpPr>
        <p:spPr>
          <a:xfrm>
            <a:off x="3817734" y="5323684"/>
            <a:ext cx="197054" cy="308446"/>
          </a:xfrm>
          <a:custGeom>
            <a:avLst/>
            <a:gdLst/>
            <a:ahLst/>
            <a:cxnLst/>
            <a:rect l="0" t="0" r="0" b="0"/>
            <a:pathLst>
              <a:path w="197054" h="308446">
                <a:moveTo>
                  <a:pt x="85611" y="197006"/>
                </a:moveTo>
                <a:lnTo>
                  <a:pt x="78229" y="189624"/>
                </a:lnTo>
                <a:lnTo>
                  <a:pt x="75028" y="188963"/>
                </a:lnTo>
                <a:lnTo>
                  <a:pt x="69762" y="188538"/>
                </a:lnTo>
                <a:lnTo>
                  <a:pt x="47510" y="188436"/>
                </a:lnTo>
                <a:lnTo>
                  <a:pt x="44970" y="189388"/>
                </a:lnTo>
                <a:lnTo>
                  <a:pt x="39608" y="192985"/>
                </a:lnTo>
                <a:lnTo>
                  <a:pt x="34050" y="195219"/>
                </a:lnTo>
                <a:lnTo>
                  <a:pt x="31234" y="195814"/>
                </a:lnTo>
                <a:lnTo>
                  <a:pt x="29357" y="197164"/>
                </a:lnTo>
                <a:lnTo>
                  <a:pt x="28106" y="199016"/>
                </a:lnTo>
                <a:lnTo>
                  <a:pt x="25763" y="204567"/>
                </a:lnTo>
                <a:lnTo>
                  <a:pt x="21546" y="213384"/>
                </a:lnTo>
                <a:lnTo>
                  <a:pt x="19038" y="221112"/>
                </a:lnTo>
                <a:lnTo>
                  <a:pt x="18369" y="224507"/>
                </a:lnTo>
                <a:lnTo>
                  <a:pt x="15085" y="230818"/>
                </a:lnTo>
                <a:lnTo>
                  <a:pt x="12877" y="233835"/>
                </a:lnTo>
                <a:lnTo>
                  <a:pt x="10422" y="239727"/>
                </a:lnTo>
                <a:lnTo>
                  <a:pt x="8378" y="246473"/>
                </a:lnTo>
                <a:lnTo>
                  <a:pt x="4295" y="255821"/>
                </a:lnTo>
                <a:lnTo>
                  <a:pt x="1846" y="263786"/>
                </a:lnTo>
                <a:lnTo>
                  <a:pt x="756" y="270501"/>
                </a:lnTo>
                <a:lnTo>
                  <a:pt x="143" y="279636"/>
                </a:lnTo>
                <a:lnTo>
                  <a:pt x="0" y="285483"/>
                </a:lnTo>
                <a:lnTo>
                  <a:pt x="915" y="287423"/>
                </a:lnTo>
                <a:lnTo>
                  <a:pt x="2477" y="288716"/>
                </a:lnTo>
                <a:lnTo>
                  <a:pt x="4471" y="289579"/>
                </a:lnTo>
                <a:lnTo>
                  <a:pt x="5800" y="291106"/>
                </a:lnTo>
                <a:lnTo>
                  <a:pt x="6686" y="293077"/>
                </a:lnTo>
                <a:lnTo>
                  <a:pt x="7670" y="297806"/>
                </a:lnTo>
                <a:lnTo>
                  <a:pt x="8108" y="303084"/>
                </a:lnTo>
                <a:lnTo>
                  <a:pt x="9177" y="304872"/>
                </a:lnTo>
                <a:lnTo>
                  <a:pt x="10842" y="306064"/>
                </a:lnTo>
                <a:lnTo>
                  <a:pt x="15233" y="307388"/>
                </a:lnTo>
                <a:lnTo>
                  <a:pt x="20359" y="307977"/>
                </a:lnTo>
                <a:lnTo>
                  <a:pt x="25520" y="308355"/>
                </a:lnTo>
                <a:lnTo>
                  <a:pt x="37398" y="308436"/>
                </a:lnTo>
                <a:lnTo>
                  <a:pt x="45713" y="308445"/>
                </a:lnTo>
                <a:lnTo>
                  <a:pt x="48535" y="307493"/>
                </a:lnTo>
                <a:lnTo>
                  <a:pt x="54210" y="303896"/>
                </a:lnTo>
                <a:lnTo>
                  <a:pt x="59907" y="299123"/>
                </a:lnTo>
                <a:lnTo>
                  <a:pt x="62760" y="296516"/>
                </a:lnTo>
                <a:lnTo>
                  <a:pt x="64662" y="292873"/>
                </a:lnTo>
                <a:lnTo>
                  <a:pt x="66775" y="283746"/>
                </a:lnTo>
                <a:lnTo>
                  <a:pt x="70255" y="275880"/>
                </a:lnTo>
                <a:lnTo>
                  <a:pt x="74976" y="268256"/>
                </a:lnTo>
                <a:lnTo>
                  <a:pt x="77568" y="263555"/>
                </a:lnTo>
                <a:lnTo>
                  <a:pt x="80249" y="258517"/>
                </a:lnTo>
                <a:lnTo>
                  <a:pt x="82036" y="252301"/>
                </a:lnTo>
                <a:lnTo>
                  <a:pt x="83228" y="245299"/>
                </a:lnTo>
                <a:lnTo>
                  <a:pt x="84022" y="237774"/>
                </a:lnTo>
                <a:lnTo>
                  <a:pt x="85504" y="229899"/>
                </a:lnTo>
                <a:lnTo>
                  <a:pt x="87444" y="221792"/>
                </a:lnTo>
                <a:lnTo>
                  <a:pt x="89691" y="213530"/>
                </a:lnTo>
                <a:lnTo>
                  <a:pt x="91188" y="205165"/>
                </a:lnTo>
                <a:lnTo>
                  <a:pt x="92186" y="196730"/>
                </a:lnTo>
                <a:lnTo>
                  <a:pt x="92852" y="188250"/>
                </a:lnTo>
                <a:lnTo>
                  <a:pt x="94248" y="179738"/>
                </a:lnTo>
                <a:lnTo>
                  <a:pt x="96131" y="171206"/>
                </a:lnTo>
                <a:lnTo>
                  <a:pt x="98339" y="162661"/>
                </a:lnTo>
                <a:lnTo>
                  <a:pt x="99811" y="154107"/>
                </a:lnTo>
                <a:lnTo>
                  <a:pt x="100793" y="145546"/>
                </a:lnTo>
                <a:lnTo>
                  <a:pt x="101447" y="136982"/>
                </a:lnTo>
                <a:lnTo>
                  <a:pt x="101883" y="128415"/>
                </a:lnTo>
                <a:lnTo>
                  <a:pt x="102368" y="111276"/>
                </a:lnTo>
                <a:lnTo>
                  <a:pt x="102740" y="52025"/>
                </a:lnTo>
                <a:lnTo>
                  <a:pt x="102746" y="46060"/>
                </a:lnTo>
                <a:lnTo>
                  <a:pt x="101796" y="40178"/>
                </a:lnTo>
                <a:lnTo>
                  <a:pt x="100211" y="34351"/>
                </a:lnTo>
                <a:lnTo>
                  <a:pt x="98202" y="28562"/>
                </a:lnTo>
                <a:lnTo>
                  <a:pt x="95969" y="19589"/>
                </a:lnTo>
                <a:lnTo>
                  <a:pt x="94977" y="12426"/>
                </a:lnTo>
                <a:lnTo>
                  <a:pt x="94419" y="3991"/>
                </a:lnTo>
                <a:lnTo>
                  <a:pt x="94192" y="0"/>
                </a:lnTo>
                <a:lnTo>
                  <a:pt x="94184" y="16335"/>
                </a:lnTo>
                <a:lnTo>
                  <a:pt x="95136" y="21313"/>
                </a:lnTo>
                <a:lnTo>
                  <a:pt x="96723" y="26538"/>
                </a:lnTo>
                <a:lnTo>
                  <a:pt x="98734" y="31925"/>
                </a:lnTo>
                <a:lnTo>
                  <a:pt x="99122" y="37422"/>
                </a:lnTo>
                <a:lnTo>
                  <a:pt x="98428" y="42991"/>
                </a:lnTo>
                <a:lnTo>
                  <a:pt x="97013" y="48610"/>
                </a:lnTo>
                <a:lnTo>
                  <a:pt x="96070" y="55212"/>
                </a:lnTo>
                <a:lnTo>
                  <a:pt x="95441" y="62472"/>
                </a:lnTo>
                <a:lnTo>
                  <a:pt x="95022" y="70169"/>
                </a:lnTo>
                <a:lnTo>
                  <a:pt x="95694" y="77206"/>
                </a:lnTo>
                <a:lnTo>
                  <a:pt x="97096" y="83801"/>
                </a:lnTo>
                <a:lnTo>
                  <a:pt x="98983" y="90104"/>
                </a:lnTo>
                <a:lnTo>
                  <a:pt x="100240" y="97163"/>
                </a:lnTo>
                <a:lnTo>
                  <a:pt x="101079" y="104726"/>
                </a:lnTo>
                <a:lnTo>
                  <a:pt x="101638" y="112626"/>
                </a:lnTo>
                <a:lnTo>
                  <a:pt x="102963" y="120750"/>
                </a:lnTo>
                <a:lnTo>
                  <a:pt x="104799" y="129024"/>
                </a:lnTo>
                <a:lnTo>
                  <a:pt x="106975" y="137397"/>
                </a:lnTo>
                <a:lnTo>
                  <a:pt x="108426" y="145836"/>
                </a:lnTo>
                <a:lnTo>
                  <a:pt x="109394" y="154320"/>
                </a:lnTo>
                <a:lnTo>
                  <a:pt x="110038" y="162834"/>
                </a:lnTo>
                <a:lnTo>
                  <a:pt x="111421" y="170414"/>
                </a:lnTo>
                <a:lnTo>
                  <a:pt x="113295" y="177373"/>
                </a:lnTo>
                <a:lnTo>
                  <a:pt x="115496" y="183918"/>
                </a:lnTo>
                <a:lnTo>
                  <a:pt x="116964" y="190186"/>
                </a:lnTo>
                <a:lnTo>
                  <a:pt x="117943" y="196269"/>
                </a:lnTo>
                <a:lnTo>
                  <a:pt x="118595" y="202229"/>
                </a:lnTo>
                <a:lnTo>
                  <a:pt x="119983" y="208108"/>
                </a:lnTo>
                <a:lnTo>
                  <a:pt x="121860" y="213933"/>
                </a:lnTo>
                <a:lnTo>
                  <a:pt x="124065" y="219720"/>
                </a:lnTo>
                <a:lnTo>
                  <a:pt x="126487" y="225484"/>
                </a:lnTo>
                <a:lnTo>
                  <a:pt x="129054" y="231231"/>
                </a:lnTo>
                <a:lnTo>
                  <a:pt x="131718" y="236967"/>
                </a:lnTo>
                <a:lnTo>
                  <a:pt x="137218" y="245881"/>
                </a:lnTo>
                <a:lnTo>
                  <a:pt x="142837" y="253018"/>
                </a:lnTo>
                <a:lnTo>
                  <a:pt x="148510" y="259365"/>
                </a:lnTo>
                <a:lnTo>
                  <a:pt x="150404" y="262391"/>
                </a:lnTo>
                <a:lnTo>
                  <a:pt x="152507" y="268293"/>
                </a:lnTo>
                <a:lnTo>
                  <a:pt x="154021" y="270248"/>
                </a:lnTo>
                <a:lnTo>
                  <a:pt x="155983" y="271551"/>
                </a:lnTo>
                <a:lnTo>
                  <a:pt x="160702" y="273000"/>
                </a:lnTo>
                <a:lnTo>
                  <a:pt x="165975" y="273643"/>
                </a:lnTo>
                <a:lnTo>
                  <a:pt x="171229" y="274057"/>
                </a:lnTo>
                <a:lnTo>
                  <a:pt x="175416" y="274113"/>
                </a:lnTo>
                <a:lnTo>
                  <a:pt x="177865" y="273175"/>
                </a:lnTo>
                <a:lnTo>
                  <a:pt x="183128" y="269594"/>
                </a:lnTo>
                <a:lnTo>
                  <a:pt x="188641" y="264827"/>
                </a:lnTo>
                <a:lnTo>
                  <a:pt x="191445" y="262222"/>
                </a:lnTo>
                <a:lnTo>
                  <a:pt x="193314" y="259534"/>
                </a:lnTo>
                <a:lnTo>
                  <a:pt x="194561" y="256789"/>
                </a:lnTo>
                <a:lnTo>
                  <a:pt x="197053" y="248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95"/>
          <p:cNvSpPr/>
          <p:nvPr/>
        </p:nvSpPr>
        <p:spPr>
          <a:xfrm>
            <a:off x="4049077" y="5460722"/>
            <a:ext cx="77152" cy="316981"/>
          </a:xfrm>
          <a:custGeom>
            <a:avLst/>
            <a:gdLst/>
            <a:ahLst/>
            <a:cxnLst/>
            <a:rect l="0" t="0" r="0" b="0"/>
            <a:pathLst>
              <a:path w="77152" h="316981">
                <a:moveTo>
                  <a:pt x="0" y="17105"/>
                </a:moveTo>
                <a:lnTo>
                  <a:pt x="0" y="418"/>
                </a:lnTo>
                <a:lnTo>
                  <a:pt x="953" y="265"/>
                </a:lnTo>
                <a:lnTo>
                  <a:pt x="2540" y="164"/>
                </a:lnTo>
                <a:lnTo>
                  <a:pt x="7381" y="0"/>
                </a:lnTo>
                <a:lnTo>
                  <a:pt x="7778" y="939"/>
                </a:lnTo>
                <a:lnTo>
                  <a:pt x="8219" y="4523"/>
                </a:lnTo>
                <a:lnTo>
                  <a:pt x="9290" y="6812"/>
                </a:lnTo>
                <a:lnTo>
                  <a:pt x="10956" y="9291"/>
                </a:lnTo>
                <a:lnTo>
                  <a:pt x="13019" y="11895"/>
                </a:lnTo>
                <a:lnTo>
                  <a:pt x="14394" y="14585"/>
                </a:lnTo>
                <a:lnTo>
                  <a:pt x="15922" y="20113"/>
                </a:lnTo>
                <a:lnTo>
                  <a:pt x="17282" y="22920"/>
                </a:lnTo>
                <a:lnTo>
                  <a:pt x="19142" y="25744"/>
                </a:lnTo>
                <a:lnTo>
                  <a:pt x="21333" y="28579"/>
                </a:lnTo>
                <a:lnTo>
                  <a:pt x="22795" y="32375"/>
                </a:lnTo>
                <a:lnTo>
                  <a:pt x="24419" y="41671"/>
                </a:lnTo>
                <a:lnTo>
                  <a:pt x="25804" y="46818"/>
                </a:lnTo>
                <a:lnTo>
                  <a:pt x="27680" y="52154"/>
                </a:lnTo>
                <a:lnTo>
                  <a:pt x="29883" y="57616"/>
                </a:lnTo>
                <a:lnTo>
                  <a:pt x="31352" y="64115"/>
                </a:lnTo>
                <a:lnTo>
                  <a:pt x="32332" y="71305"/>
                </a:lnTo>
                <a:lnTo>
                  <a:pt x="32985" y="78956"/>
                </a:lnTo>
                <a:lnTo>
                  <a:pt x="34372" y="85961"/>
                </a:lnTo>
                <a:lnTo>
                  <a:pt x="36250" y="92537"/>
                </a:lnTo>
                <a:lnTo>
                  <a:pt x="46107" y="121329"/>
                </a:lnTo>
                <a:lnTo>
                  <a:pt x="47883" y="129450"/>
                </a:lnTo>
                <a:lnTo>
                  <a:pt x="49067" y="137722"/>
                </a:lnTo>
                <a:lnTo>
                  <a:pt x="49856" y="146093"/>
                </a:lnTo>
                <a:lnTo>
                  <a:pt x="51335" y="154532"/>
                </a:lnTo>
                <a:lnTo>
                  <a:pt x="53274" y="163016"/>
                </a:lnTo>
                <a:lnTo>
                  <a:pt x="55518" y="171529"/>
                </a:lnTo>
                <a:lnTo>
                  <a:pt x="57015" y="180061"/>
                </a:lnTo>
                <a:lnTo>
                  <a:pt x="58013" y="188608"/>
                </a:lnTo>
                <a:lnTo>
                  <a:pt x="58678" y="197163"/>
                </a:lnTo>
                <a:lnTo>
                  <a:pt x="59121" y="205723"/>
                </a:lnTo>
                <a:lnTo>
                  <a:pt x="59614" y="222855"/>
                </a:lnTo>
                <a:lnTo>
                  <a:pt x="60697" y="231425"/>
                </a:lnTo>
                <a:lnTo>
                  <a:pt x="62372" y="239995"/>
                </a:lnTo>
                <a:lnTo>
                  <a:pt x="64442" y="248566"/>
                </a:lnTo>
                <a:lnTo>
                  <a:pt x="65821" y="256185"/>
                </a:lnTo>
                <a:lnTo>
                  <a:pt x="66741" y="263169"/>
                </a:lnTo>
                <a:lnTo>
                  <a:pt x="67353" y="269730"/>
                </a:lnTo>
                <a:lnTo>
                  <a:pt x="68715" y="276010"/>
                </a:lnTo>
                <a:lnTo>
                  <a:pt x="70575" y="282101"/>
                </a:lnTo>
                <a:lnTo>
                  <a:pt x="72768" y="288067"/>
                </a:lnTo>
                <a:lnTo>
                  <a:pt x="74229" y="292996"/>
                </a:lnTo>
                <a:lnTo>
                  <a:pt x="75853" y="301013"/>
                </a:lnTo>
                <a:lnTo>
                  <a:pt x="76768" y="310882"/>
                </a:lnTo>
                <a:lnTo>
                  <a:pt x="77142" y="316980"/>
                </a:lnTo>
                <a:lnTo>
                  <a:pt x="77151" y="309747"/>
                </a:lnTo>
                <a:lnTo>
                  <a:pt x="76199" y="307450"/>
                </a:lnTo>
                <a:lnTo>
                  <a:pt x="74612" y="304013"/>
                </a:lnTo>
                <a:lnTo>
                  <a:pt x="72602" y="299817"/>
                </a:lnTo>
                <a:lnTo>
                  <a:pt x="70367" y="290075"/>
                </a:lnTo>
                <a:lnTo>
                  <a:pt x="69771" y="284810"/>
                </a:lnTo>
                <a:lnTo>
                  <a:pt x="68422" y="278442"/>
                </a:lnTo>
                <a:lnTo>
                  <a:pt x="66570" y="271340"/>
                </a:lnTo>
                <a:lnTo>
                  <a:pt x="64382" y="263747"/>
                </a:lnTo>
                <a:lnTo>
                  <a:pt x="62924" y="256781"/>
                </a:lnTo>
                <a:lnTo>
                  <a:pt x="61952" y="250232"/>
                </a:lnTo>
                <a:lnTo>
                  <a:pt x="61304" y="243960"/>
                </a:lnTo>
                <a:lnTo>
                  <a:pt x="60872" y="235970"/>
                </a:lnTo>
                <a:lnTo>
                  <a:pt x="60391" y="216931"/>
                </a:lnTo>
                <a:lnTo>
                  <a:pt x="59311" y="208424"/>
                </a:lnTo>
                <a:lnTo>
                  <a:pt x="57638" y="200849"/>
                </a:lnTo>
                <a:lnTo>
                  <a:pt x="55570" y="193894"/>
                </a:lnTo>
                <a:lnTo>
                  <a:pt x="54192" y="187352"/>
                </a:lnTo>
                <a:lnTo>
                  <a:pt x="53273" y="181085"/>
                </a:lnTo>
                <a:lnTo>
                  <a:pt x="51435" y="1628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96"/>
          <p:cNvSpPr/>
          <p:nvPr/>
        </p:nvSpPr>
        <p:spPr>
          <a:xfrm>
            <a:off x="4083367" y="5426426"/>
            <a:ext cx="135821" cy="162845"/>
          </a:xfrm>
          <a:custGeom>
            <a:avLst/>
            <a:gdLst/>
            <a:ahLst/>
            <a:cxnLst/>
            <a:rect l="0" t="0" r="0" b="0"/>
            <a:pathLst>
              <a:path w="135821" h="162845">
                <a:moveTo>
                  <a:pt x="0" y="94264"/>
                </a:moveTo>
                <a:lnTo>
                  <a:pt x="0" y="18835"/>
                </a:lnTo>
                <a:lnTo>
                  <a:pt x="2540" y="15337"/>
                </a:lnTo>
                <a:lnTo>
                  <a:pt x="7381" y="9882"/>
                </a:lnTo>
                <a:lnTo>
                  <a:pt x="12770" y="4386"/>
                </a:lnTo>
                <a:lnTo>
                  <a:pt x="15181" y="2912"/>
                </a:lnTo>
                <a:lnTo>
                  <a:pt x="17741" y="1930"/>
                </a:lnTo>
                <a:lnTo>
                  <a:pt x="20400" y="1276"/>
                </a:lnTo>
                <a:lnTo>
                  <a:pt x="24077" y="839"/>
                </a:lnTo>
                <a:lnTo>
                  <a:pt x="28434" y="548"/>
                </a:lnTo>
                <a:lnTo>
                  <a:pt x="37403" y="224"/>
                </a:lnTo>
                <a:lnTo>
                  <a:pt x="48759" y="43"/>
                </a:lnTo>
                <a:lnTo>
                  <a:pt x="58501" y="0"/>
                </a:lnTo>
                <a:lnTo>
                  <a:pt x="63765" y="941"/>
                </a:lnTo>
                <a:lnTo>
                  <a:pt x="69180" y="2522"/>
                </a:lnTo>
                <a:lnTo>
                  <a:pt x="74695" y="4527"/>
                </a:lnTo>
                <a:lnTo>
                  <a:pt x="79325" y="5864"/>
                </a:lnTo>
                <a:lnTo>
                  <a:pt x="83363" y="6756"/>
                </a:lnTo>
                <a:lnTo>
                  <a:pt x="87008" y="7350"/>
                </a:lnTo>
                <a:lnTo>
                  <a:pt x="90390" y="8699"/>
                </a:lnTo>
                <a:lnTo>
                  <a:pt x="93597" y="10551"/>
                </a:lnTo>
                <a:lnTo>
                  <a:pt x="96689" y="12738"/>
                </a:lnTo>
                <a:lnTo>
                  <a:pt x="99701" y="15148"/>
                </a:lnTo>
                <a:lnTo>
                  <a:pt x="102663" y="17707"/>
                </a:lnTo>
                <a:lnTo>
                  <a:pt x="105589" y="20366"/>
                </a:lnTo>
                <a:lnTo>
                  <a:pt x="111381" y="25860"/>
                </a:lnTo>
                <a:lnTo>
                  <a:pt x="122860" y="37149"/>
                </a:lnTo>
                <a:lnTo>
                  <a:pt x="124769" y="39994"/>
                </a:lnTo>
                <a:lnTo>
                  <a:pt x="126042" y="42844"/>
                </a:lnTo>
                <a:lnTo>
                  <a:pt x="126891" y="45697"/>
                </a:lnTo>
                <a:lnTo>
                  <a:pt x="128408" y="49503"/>
                </a:lnTo>
                <a:lnTo>
                  <a:pt x="130373" y="53946"/>
                </a:lnTo>
                <a:lnTo>
                  <a:pt x="132636" y="58813"/>
                </a:lnTo>
                <a:lnTo>
                  <a:pt x="134144" y="63009"/>
                </a:lnTo>
                <a:lnTo>
                  <a:pt x="135149" y="66760"/>
                </a:lnTo>
                <a:lnTo>
                  <a:pt x="135820" y="70213"/>
                </a:lnTo>
                <a:lnTo>
                  <a:pt x="135314" y="74420"/>
                </a:lnTo>
                <a:lnTo>
                  <a:pt x="134024" y="79129"/>
                </a:lnTo>
                <a:lnTo>
                  <a:pt x="132212" y="84174"/>
                </a:lnTo>
                <a:lnTo>
                  <a:pt x="130051" y="88490"/>
                </a:lnTo>
                <a:lnTo>
                  <a:pt x="127658" y="92319"/>
                </a:lnTo>
                <a:lnTo>
                  <a:pt x="125111" y="95825"/>
                </a:lnTo>
                <a:lnTo>
                  <a:pt x="122460" y="100067"/>
                </a:lnTo>
                <a:lnTo>
                  <a:pt x="119740" y="104800"/>
                </a:lnTo>
                <a:lnTo>
                  <a:pt x="116974" y="109860"/>
                </a:lnTo>
                <a:lnTo>
                  <a:pt x="114178" y="114186"/>
                </a:lnTo>
                <a:lnTo>
                  <a:pt x="111361" y="118023"/>
                </a:lnTo>
                <a:lnTo>
                  <a:pt x="108531" y="121534"/>
                </a:lnTo>
                <a:lnTo>
                  <a:pt x="105691" y="124826"/>
                </a:lnTo>
                <a:lnTo>
                  <a:pt x="102846" y="127973"/>
                </a:lnTo>
                <a:lnTo>
                  <a:pt x="99997" y="131024"/>
                </a:lnTo>
                <a:lnTo>
                  <a:pt x="96192" y="134011"/>
                </a:lnTo>
                <a:lnTo>
                  <a:pt x="91751" y="136954"/>
                </a:lnTo>
                <a:lnTo>
                  <a:pt x="86885" y="139869"/>
                </a:lnTo>
                <a:lnTo>
                  <a:pt x="82688" y="141813"/>
                </a:lnTo>
                <a:lnTo>
                  <a:pt x="78938" y="143108"/>
                </a:lnTo>
                <a:lnTo>
                  <a:pt x="75486" y="143971"/>
                </a:lnTo>
                <a:lnTo>
                  <a:pt x="72231" y="145500"/>
                </a:lnTo>
                <a:lnTo>
                  <a:pt x="69109" y="147471"/>
                </a:lnTo>
                <a:lnTo>
                  <a:pt x="66075" y="149738"/>
                </a:lnTo>
                <a:lnTo>
                  <a:pt x="62148" y="152201"/>
                </a:lnTo>
                <a:lnTo>
                  <a:pt x="57624" y="154796"/>
                </a:lnTo>
                <a:lnTo>
                  <a:pt x="52704" y="157478"/>
                </a:lnTo>
                <a:lnTo>
                  <a:pt x="48471" y="159267"/>
                </a:lnTo>
                <a:lnTo>
                  <a:pt x="44696" y="160459"/>
                </a:lnTo>
                <a:lnTo>
                  <a:pt x="41227" y="161254"/>
                </a:lnTo>
                <a:lnTo>
                  <a:pt x="37962" y="161784"/>
                </a:lnTo>
                <a:lnTo>
                  <a:pt x="34833" y="162137"/>
                </a:lnTo>
                <a:lnTo>
                  <a:pt x="31795" y="162373"/>
                </a:lnTo>
                <a:lnTo>
                  <a:pt x="28816" y="162530"/>
                </a:lnTo>
                <a:lnTo>
                  <a:pt x="18870" y="162802"/>
                </a:lnTo>
                <a:lnTo>
                  <a:pt x="8971" y="162842"/>
                </a:lnTo>
                <a:lnTo>
                  <a:pt x="17145" y="1628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97"/>
          <p:cNvSpPr/>
          <p:nvPr/>
        </p:nvSpPr>
        <p:spPr>
          <a:xfrm>
            <a:off x="4246362" y="5409388"/>
            <a:ext cx="128356" cy="145583"/>
          </a:xfrm>
          <a:custGeom>
            <a:avLst/>
            <a:gdLst/>
            <a:ahLst/>
            <a:cxnLst/>
            <a:rect l="0" t="0" r="0" b="0"/>
            <a:pathLst>
              <a:path w="128356" h="145583">
                <a:moveTo>
                  <a:pt x="77035" y="34149"/>
                </a:moveTo>
                <a:lnTo>
                  <a:pt x="61113" y="34149"/>
                </a:lnTo>
                <a:lnTo>
                  <a:pt x="57893" y="36689"/>
                </a:lnTo>
                <a:lnTo>
                  <a:pt x="55702" y="38700"/>
                </a:lnTo>
                <a:lnTo>
                  <a:pt x="53287" y="40041"/>
                </a:lnTo>
                <a:lnTo>
                  <a:pt x="50726" y="40934"/>
                </a:lnTo>
                <a:lnTo>
                  <a:pt x="48066" y="41530"/>
                </a:lnTo>
                <a:lnTo>
                  <a:pt x="45339" y="42879"/>
                </a:lnTo>
                <a:lnTo>
                  <a:pt x="42570" y="44732"/>
                </a:lnTo>
                <a:lnTo>
                  <a:pt x="39770" y="46920"/>
                </a:lnTo>
                <a:lnTo>
                  <a:pt x="36952" y="49330"/>
                </a:lnTo>
                <a:lnTo>
                  <a:pt x="34121" y="51890"/>
                </a:lnTo>
                <a:lnTo>
                  <a:pt x="28434" y="57274"/>
                </a:lnTo>
                <a:lnTo>
                  <a:pt x="22732" y="62842"/>
                </a:lnTo>
                <a:lnTo>
                  <a:pt x="19878" y="66613"/>
                </a:lnTo>
                <a:lnTo>
                  <a:pt x="17023" y="71032"/>
                </a:lnTo>
                <a:lnTo>
                  <a:pt x="14167" y="75882"/>
                </a:lnTo>
                <a:lnTo>
                  <a:pt x="12263" y="80069"/>
                </a:lnTo>
                <a:lnTo>
                  <a:pt x="10994" y="83813"/>
                </a:lnTo>
                <a:lnTo>
                  <a:pt x="10147" y="87260"/>
                </a:lnTo>
                <a:lnTo>
                  <a:pt x="8631" y="91464"/>
                </a:lnTo>
                <a:lnTo>
                  <a:pt x="6667" y="96172"/>
                </a:lnTo>
                <a:lnTo>
                  <a:pt x="4406" y="101215"/>
                </a:lnTo>
                <a:lnTo>
                  <a:pt x="2898" y="105530"/>
                </a:lnTo>
                <a:lnTo>
                  <a:pt x="1893" y="109359"/>
                </a:lnTo>
                <a:lnTo>
                  <a:pt x="1222" y="112864"/>
                </a:lnTo>
                <a:lnTo>
                  <a:pt x="776" y="116153"/>
                </a:lnTo>
                <a:lnTo>
                  <a:pt x="478" y="119298"/>
                </a:lnTo>
                <a:lnTo>
                  <a:pt x="279" y="122348"/>
                </a:lnTo>
                <a:lnTo>
                  <a:pt x="147" y="125333"/>
                </a:lnTo>
                <a:lnTo>
                  <a:pt x="0" y="131190"/>
                </a:lnTo>
                <a:lnTo>
                  <a:pt x="914" y="133133"/>
                </a:lnTo>
                <a:lnTo>
                  <a:pt x="2475" y="134429"/>
                </a:lnTo>
                <a:lnTo>
                  <a:pt x="4468" y="135292"/>
                </a:lnTo>
                <a:lnTo>
                  <a:pt x="5797" y="136820"/>
                </a:lnTo>
                <a:lnTo>
                  <a:pt x="6683" y="138792"/>
                </a:lnTo>
                <a:lnTo>
                  <a:pt x="7274" y="141058"/>
                </a:lnTo>
                <a:lnTo>
                  <a:pt x="8620" y="142570"/>
                </a:lnTo>
                <a:lnTo>
                  <a:pt x="10470" y="143577"/>
                </a:lnTo>
                <a:lnTo>
                  <a:pt x="12656" y="144248"/>
                </a:lnTo>
                <a:lnTo>
                  <a:pt x="15066" y="144697"/>
                </a:lnTo>
                <a:lnTo>
                  <a:pt x="17625" y="144995"/>
                </a:lnTo>
                <a:lnTo>
                  <a:pt x="20283" y="145194"/>
                </a:lnTo>
                <a:lnTo>
                  <a:pt x="23008" y="145326"/>
                </a:lnTo>
                <a:lnTo>
                  <a:pt x="28575" y="145474"/>
                </a:lnTo>
                <a:lnTo>
                  <a:pt x="50164" y="145582"/>
                </a:lnTo>
                <a:lnTo>
                  <a:pt x="54358" y="144633"/>
                </a:lnTo>
                <a:lnTo>
                  <a:pt x="58107" y="143047"/>
                </a:lnTo>
                <a:lnTo>
                  <a:pt x="66417" y="138210"/>
                </a:lnTo>
                <a:lnTo>
                  <a:pt x="76958" y="132821"/>
                </a:lnTo>
                <a:lnTo>
                  <a:pt x="80794" y="130411"/>
                </a:lnTo>
                <a:lnTo>
                  <a:pt x="84304" y="127851"/>
                </a:lnTo>
                <a:lnTo>
                  <a:pt x="87596" y="125192"/>
                </a:lnTo>
                <a:lnTo>
                  <a:pt x="90743" y="122467"/>
                </a:lnTo>
                <a:lnTo>
                  <a:pt x="93794" y="119698"/>
                </a:lnTo>
                <a:lnTo>
                  <a:pt x="99723" y="114081"/>
                </a:lnTo>
                <a:lnTo>
                  <a:pt x="105534" y="108409"/>
                </a:lnTo>
                <a:lnTo>
                  <a:pt x="107464" y="104611"/>
                </a:lnTo>
                <a:lnTo>
                  <a:pt x="108751" y="100174"/>
                </a:lnTo>
                <a:lnTo>
                  <a:pt x="109609" y="95311"/>
                </a:lnTo>
                <a:lnTo>
                  <a:pt x="111134" y="91116"/>
                </a:lnTo>
                <a:lnTo>
                  <a:pt x="113102" y="87367"/>
                </a:lnTo>
                <a:lnTo>
                  <a:pt x="115367" y="83916"/>
                </a:lnTo>
                <a:lnTo>
                  <a:pt x="116877" y="80662"/>
                </a:lnTo>
                <a:lnTo>
                  <a:pt x="117884" y="77540"/>
                </a:lnTo>
                <a:lnTo>
                  <a:pt x="118556" y="74506"/>
                </a:lnTo>
                <a:lnTo>
                  <a:pt x="119955" y="70579"/>
                </a:lnTo>
                <a:lnTo>
                  <a:pt x="121841" y="66056"/>
                </a:lnTo>
                <a:lnTo>
                  <a:pt x="124051" y="61135"/>
                </a:lnTo>
                <a:lnTo>
                  <a:pt x="125524" y="56902"/>
                </a:lnTo>
                <a:lnTo>
                  <a:pt x="126506" y="53128"/>
                </a:lnTo>
                <a:lnTo>
                  <a:pt x="127161" y="49659"/>
                </a:lnTo>
                <a:lnTo>
                  <a:pt x="127597" y="45442"/>
                </a:lnTo>
                <a:lnTo>
                  <a:pt x="127888" y="40725"/>
                </a:lnTo>
                <a:lnTo>
                  <a:pt x="128212" y="31357"/>
                </a:lnTo>
                <a:lnTo>
                  <a:pt x="128355" y="24018"/>
                </a:lnTo>
                <a:lnTo>
                  <a:pt x="127441" y="21680"/>
                </a:lnTo>
                <a:lnTo>
                  <a:pt x="125879" y="20122"/>
                </a:lnTo>
                <a:lnTo>
                  <a:pt x="123885" y="19082"/>
                </a:lnTo>
                <a:lnTo>
                  <a:pt x="121604" y="17437"/>
                </a:lnTo>
                <a:lnTo>
                  <a:pt x="119130" y="15388"/>
                </a:lnTo>
                <a:lnTo>
                  <a:pt x="116528" y="13069"/>
                </a:lnTo>
                <a:lnTo>
                  <a:pt x="111097" y="7953"/>
                </a:lnTo>
                <a:lnTo>
                  <a:pt x="108316" y="5255"/>
                </a:lnTo>
                <a:lnTo>
                  <a:pt x="105509" y="3456"/>
                </a:lnTo>
                <a:lnTo>
                  <a:pt x="102685" y="2257"/>
                </a:lnTo>
                <a:lnTo>
                  <a:pt x="99850" y="1458"/>
                </a:lnTo>
                <a:lnTo>
                  <a:pt x="97008" y="925"/>
                </a:lnTo>
                <a:lnTo>
                  <a:pt x="94160" y="570"/>
                </a:lnTo>
                <a:lnTo>
                  <a:pt x="87297" y="0"/>
                </a:lnTo>
                <a:lnTo>
                  <a:pt x="84829" y="905"/>
                </a:lnTo>
                <a:lnTo>
                  <a:pt x="81278" y="2462"/>
                </a:lnTo>
                <a:lnTo>
                  <a:pt x="69213" y="8082"/>
                </a:lnTo>
                <a:lnTo>
                  <a:pt x="68796" y="10816"/>
                </a:lnTo>
                <a:lnTo>
                  <a:pt x="68463" y="170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98"/>
          <p:cNvSpPr/>
          <p:nvPr/>
        </p:nvSpPr>
        <p:spPr>
          <a:xfrm>
            <a:off x="4409122" y="5400675"/>
            <a:ext cx="34291" cy="197168"/>
          </a:xfrm>
          <a:custGeom>
            <a:avLst/>
            <a:gdLst/>
            <a:ahLst/>
            <a:cxnLst/>
            <a:rect l="0" t="0" r="0" b="0"/>
            <a:pathLst>
              <a:path w="34291" h="197168">
                <a:moveTo>
                  <a:pt x="0" y="0"/>
                </a:moveTo>
                <a:lnTo>
                  <a:pt x="11932" y="11931"/>
                </a:lnTo>
                <a:lnTo>
                  <a:pt x="13670" y="14621"/>
                </a:lnTo>
                <a:lnTo>
                  <a:pt x="14828" y="17367"/>
                </a:lnTo>
                <a:lnTo>
                  <a:pt x="15600" y="20151"/>
                </a:lnTo>
                <a:lnTo>
                  <a:pt x="16459" y="25783"/>
                </a:lnTo>
                <a:lnTo>
                  <a:pt x="16687" y="28619"/>
                </a:lnTo>
                <a:lnTo>
                  <a:pt x="17792" y="32414"/>
                </a:lnTo>
                <a:lnTo>
                  <a:pt x="19482" y="36849"/>
                </a:lnTo>
                <a:lnTo>
                  <a:pt x="21561" y="41711"/>
                </a:lnTo>
                <a:lnTo>
                  <a:pt x="22946" y="46857"/>
                </a:lnTo>
                <a:lnTo>
                  <a:pt x="23870" y="52193"/>
                </a:lnTo>
                <a:lnTo>
                  <a:pt x="24486" y="57655"/>
                </a:lnTo>
                <a:lnTo>
                  <a:pt x="25849" y="63202"/>
                </a:lnTo>
                <a:lnTo>
                  <a:pt x="27710" y="68805"/>
                </a:lnTo>
                <a:lnTo>
                  <a:pt x="29903" y="74445"/>
                </a:lnTo>
                <a:lnTo>
                  <a:pt x="31366" y="80109"/>
                </a:lnTo>
                <a:lnTo>
                  <a:pt x="32341" y="85791"/>
                </a:lnTo>
                <a:lnTo>
                  <a:pt x="32990" y="91484"/>
                </a:lnTo>
                <a:lnTo>
                  <a:pt x="33423" y="97184"/>
                </a:lnTo>
                <a:lnTo>
                  <a:pt x="33713" y="102889"/>
                </a:lnTo>
                <a:lnTo>
                  <a:pt x="34033" y="114308"/>
                </a:lnTo>
                <a:lnTo>
                  <a:pt x="34280" y="160020"/>
                </a:lnTo>
                <a:lnTo>
                  <a:pt x="3429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99"/>
          <p:cNvSpPr/>
          <p:nvPr/>
        </p:nvSpPr>
        <p:spPr>
          <a:xfrm>
            <a:off x="4400550" y="5357812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00"/>
          <p:cNvSpPr/>
          <p:nvPr/>
        </p:nvSpPr>
        <p:spPr>
          <a:xfrm>
            <a:off x="4511992" y="5314950"/>
            <a:ext cx="180024" cy="282893"/>
          </a:xfrm>
          <a:custGeom>
            <a:avLst/>
            <a:gdLst/>
            <a:ahLst/>
            <a:cxnLst/>
            <a:rect l="0" t="0" r="0" b="0"/>
            <a:pathLst>
              <a:path w="180024" h="28289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399"/>
                </a:lnTo>
                <a:lnTo>
                  <a:pt x="14229" y="24077"/>
                </a:lnTo>
                <a:lnTo>
                  <a:pt x="15201" y="28434"/>
                </a:lnTo>
                <a:lnTo>
                  <a:pt x="15849" y="33243"/>
                </a:lnTo>
                <a:lnTo>
                  <a:pt x="16281" y="38355"/>
                </a:lnTo>
                <a:lnTo>
                  <a:pt x="16569" y="43667"/>
                </a:lnTo>
                <a:lnTo>
                  <a:pt x="16761" y="49114"/>
                </a:lnTo>
                <a:lnTo>
                  <a:pt x="17841" y="55603"/>
                </a:lnTo>
                <a:lnTo>
                  <a:pt x="19515" y="62786"/>
                </a:lnTo>
                <a:lnTo>
                  <a:pt x="21582" y="70432"/>
                </a:lnTo>
                <a:lnTo>
                  <a:pt x="22961" y="78387"/>
                </a:lnTo>
                <a:lnTo>
                  <a:pt x="23880" y="86548"/>
                </a:lnTo>
                <a:lnTo>
                  <a:pt x="24492" y="94846"/>
                </a:lnTo>
                <a:lnTo>
                  <a:pt x="25853" y="102283"/>
                </a:lnTo>
                <a:lnTo>
                  <a:pt x="27713" y="109146"/>
                </a:lnTo>
                <a:lnTo>
                  <a:pt x="29905" y="115626"/>
                </a:lnTo>
                <a:lnTo>
                  <a:pt x="31367" y="122804"/>
                </a:lnTo>
                <a:lnTo>
                  <a:pt x="32341" y="130447"/>
                </a:lnTo>
                <a:lnTo>
                  <a:pt x="32991" y="138400"/>
                </a:lnTo>
                <a:lnTo>
                  <a:pt x="33424" y="146559"/>
                </a:lnTo>
                <a:lnTo>
                  <a:pt x="33905" y="163245"/>
                </a:lnTo>
                <a:lnTo>
                  <a:pt x="34986" y="171694"/>
                </a:lnTo>
                <a:lnTo>
                  <a:pt x="36659" y="180185"/>
                </a:lnTo>
                <a:lnTo>
                  <a:pt x="38727" y="188703"/>
                </a:lnTo>
                <a:lnTo>
                  <a:pt x="40106" y="196287"/>
                </a:lnTo>
                <a:lnTo>
                  <a:pt x="41025" y="203248"/>
                </a:lnTo>
                <a:lnTo>
                  <a:pt x="41637" y="209794"/>
                </a:lnTo>
                <a:lnTo>
                  <a:pt x="42998" y="216062"/>
                </a:lnTo>
                <a:lnTo>
                  <a:pt x="44858" y="222146"/>
                </a:lnTo>
                <a:lnTo>
                  <a:pt x="47051" y="228107"/>
                </a:lnTo>
                <a:lnTo>
                  <a:pt x="48512" y="233034"/>
                </a:lnTo>
                <a:lnTo>
                  <a:pt x="50136" y="241048"/>
                </a:lnTo>
                <a:lnTo>
                  <a:pt x="51179" y="248063"/>
                </a:lnTo>
                <a:lnTo>
                  <a:pt x="51425" y="256763"/>
                </a:lnTo>
                <a:lnTo>
                  <a:pt x="51434" y="237013"/>
                </a:lnTo>
                <a:lnTo>
                  <a:pt x="52387" y="232303"/>
                </a:lnTo>
                <a:lnTo>
                  <a:pt x="53975" y="226307"/>
                </a:lnTo>
                <a:lnTo>
                  <a:pt x="55986" y="219451"/>
                </a:lnTo>
                <a:lnTo>
                  <a:pt x="57327" y="212975"/>
                </a:lnTo>
                <a:lnTo>
                  <a:pt x="58220" y="206754"/>
                </a:lnTo>
                <a:lnTo>
                  <a:pt x="58816" y="200700"/>
                </a:lnTo>
                <a:lnTo>
                  <a:pt x="60166" y="193808"/>
                </a:lnTo>
                <a:lnTo>
                  <a:pt x="62018" y="186355"/>
                </a:lnTo>
                <a:lnTo>
                  <a:pt x="64205" y="178529"/>
                </a:lnTo>
                <a:lnTo>
                  <a:pt x="69176" y="162214"/>
                </a:lnTo>
                <a:lnTo>
                  <a:pt x="71835" y="153862"/>
                </a:lnTo>
                <a:lnTo>
                  <a:pt x="74560" y="146390"/>
                </a:lnTo>
                <a:lnTo>
                  <a:pt x="77329" y="139503"/>
                </a:lnTo>
                <a:lnTo>
                  <a:pt x="80128" y="133007"/>
                </a:lnTo>
                <a:lnTo>
                  <a:pt x="82946" y="127724"/>
                </a:lnTo>
                <a:lnTo>
                  <a:pt x="85777" y="123249"/>
                </a:lnTo>
                <a:lnTo>
                  <a:pt x="88617" y="119314"/>
                </a:lnTo>
                <a:lnTo>
                  <a:pt x="91463" y="114784"/>
                </a:lnTo>
                <a:lnTo>
                  <a:pt x="94313" y="109860"/>
                </a:lnTo>
                <a:lnTo>
                  <a:pt x="97166" y="104673"/>
                </a:lnTo>
                <a:lnTo>
                  <a:pt x="100019" y="100262"/>
                </a:lnTo>
                <a:lnTo>
                  <a:pt x="102875" y="96368"/>
                </a:lnTo>
                <a:lnTo>
                  <a:pt x="105730" y="92821"/>
                </a:lnTo>
                <a:lnTo>
                  <a:pt x="108587" y="90455"/>
                </a:lnTo>
                <a:lnTo>
                  <a:pt x="111444" y="88879"/>
                </a:lnTo>
                <a:lnTo>
                  <a:pt x="114301" y="87827"/>
                </a:lnTo>
                <a:lnTo>
                  <a:pt x="117158" y="87126"/>
                </a:lnTo>
                <a:lnTo>
                  <a:pt x="120015" y="86659"/>
                </a:lnTo>
                <a:lnTo>
                  <a:pt x="126895" y="85909"/>
                </a:lnTo>
                <a:lnTo>
                  <a:pt x="129364" y="86800"/>
                </a:lnTo>
                <a:lnTo>
                  <a:pt x="132915" y="88346"/>
                </a:lnTo>
                <a:lnTo>
                  <a:pt x="137188" y="90330"/>
                </a:lnTo>
                <a:lnTo>
                  <a:pt x="140036" y="93558"/>
                </a:lnTo>
                <a:lnTo>
                  <a:pt x="141935" y="97614"/>
                </a:lnTo>
                <a:lnTo>
                  <a:pt x="144045" y="106249"/>
                </a:lnTo>
                <a:lnTo>
                  <a:pt x="144983" y="113261"/>
                </a:lnTo>
                <a:lnTo>
                  <a:pt x="146185" y="118370"/>
                </a:lnTo>
                <a:lnTo>
                  <a:pt x="147939" y="124633"/>
                </a:lnTo>
                <a:lnTo>
                  <a:pt x="150061" y="131666"/>
                </a:lnTo>
                <a:lnTo>
                  <a:pt x="151476" y="138260"/>
                </a:lnTo>
                <a:lnTo>
                  <a:pt x="152419" y="144560"/>
                </a:lnTo>
                <a:lnTo>
                  <a:pt x="153048" y="150666"/>
                </a:lnTo>
                <a:lnTo>
                  <a:pt x="154420" y="157594"/>
                </a:lnTo>
                <a:lnTo>
                  <a:pt x="156287" y="165070"/>
                </a:lnTo>
                <a:lnTo>
                  <a:pt x="158483" y="172911"/>
                </a:lnTo>
                <a:lnTo>
                  <a:pt x="159948" y="181949"/>
                </a:lnTo>
                <a:lnTo>
                  <a:pt x="160925" y="191784"/>
                </a:lnTo>
                <a:lnTo>
                  <a:pt x="162009" y="210967"/>
                </a:lnTo>
                <a:lnTo>
                  <a:pt x="162492" y="225843"/>
                </a:lnTo>
                <a:lnTo>
                  <a:pt x="162763" y="244928"/>
                </a:lnTo>
                <a:lnTo>
                  <a:pt x="163754" y="250915"/>
                </a:lnTo>
                <a:lnTo>
                  <a:pt x="165367" y="256811"/>
                </a:lnTo>
                <a:lnTo>
                  <a:pt x="167394" y="262648"/>
                </a:lnTo>
                <a:lnTo>
                  <a:pt x="168747" y="267491"/>
                </a:lnTo>
                <a:lnTo>
                  <a:pt x="170249" y="275412"/>
                </a:lnTo>
                <a:lnTo>
                  <a:pt x="171094" y="280676"/>
                </a:lnTo>
                <a:lnTo>
                  <a:pt x="172165" y="281414"/>
                </a:lnTo>
                <a:lnTo>
                  <a:pt x="177271" y="282454"/>
                </a:lnTo>
                <a:lnTo>
                  <a:pt x="180023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01"/>
          <p:cNvSpPr/>
          <p:nvPr/>
        </p:nvSpPr>
        <p:spPr>
          <a:xfrm>
            <a:off x="4769167" y="5280660"/>
            <a:ext cx="68581" cy="368618"/>
          </a:xfrm>
          <a:custGeom>
            <a:avLst/>
            <a:gdLst/>
            <a:ahLst/>
            <a:cxnLst/>
            <a:rect l="0" t="0" r="0" b="0"/>
            <a:pathLst>
              <a:path w="68581" h="36861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4"/>
                </a:lnTo>
                <a:lnTo>
                  <a:pt x="4551" y="11931"/>
                </a:lnTo>
                <a:lnTo>
                  <a:pt x="5891" y="15574"/>
                </a:lnTo>
                <a:lnTo>
                  <a:pt x="7381" y="24701"/>
                </a:lnTo>
                <a:lnTo>
                  <a:pt x="8043" y="35108"/>
                </a:lnTo>
                <a:lnTo>
                  <a:pt x="8219" y="40550"/>
                </a:lnTo>
                <a:lnTo>
                  <a:pt x="8468" y="61863"/>
                </a:lnTo>
                <a:lnTo>
                  <a:pt x="9455" y="68864"/>
                </a:lnTo>
                <a:lnTo>
                  <a:pt x="11066" y="75437"/>
                </a:lnTo>
                <a:lnTo>
                  <a:pt x="13093" y="81723"/>
                </a:lnTo>
                <a:lnTo>
                  <a:pt x="14444" y="88772"/>
                </a:lnTo>
                <a:lnTo>
                  <a:pt x="15344" y="96329"/>
                </a:lnTo>
                <a:lnTo>
                  <a:pt x="15944" y="104224"/>
                </a:lnTo>
                <a:lnTo>
                  <a:pt x="16344" y="112345"/>
                </a:lnTo>
                <a:lnTo>
                  <a:pt x="16789" y="128988"/>
                </a:lnTo>
                <a:lnTo>
                  <a:pt x="17860" y="137427"/>
                </a:lnTo>
                <a:lnTo>
                  <a:pt x="19527" y="145911"/>
                </a:lnTo>
                <a:lnTo>
                  <a:pt x="21591" y="154423"/>
                </a:lnTo>
                <a:lnTo>
                  <a:pt x="22966" y="162956"/>
                </a:lnTo>
                <a:lnTo>
                  <a:pt x="23884" y="171502"/>
                </a:lnTo>
                <a:lnTo>
                  <a:pt x="24495" y="180058"/>
                </a:lnTo>
                <a:lnTo>
                  <a:pt x="25855" y="189571"/>
                </a:lnTo>
                <a:lnTo>
                  <a:pt x="27714" y="199723"/>
                </a:lnTo>
                <a:lnTo>
                  <a:pt x="29906" y="210301"/>
                </a:lnTo>
                <a:lnTo>
                  <a:pt x="31367" y="220210"/>
                </a:lnTo>
                <a:lnTo>
                  <a:pt x="32341" y="229674"/>
                </a:lnTo>
                <a:lnTo>
                  <a:pt x="32991" y="238841"/>
                </a:lnTo>
                <a:lnTo>
                  <a:pt x="34377" y="247810"/>
                </a:lnTo>
                <a:lnTo>
                  <a:pt x="36253" y="256647"/>
                </a:lnTo>
                <a:lnTo>
                  <a:pt x="38456" y="265395"/>
                </a:lnTo>
                <a:lnTo>
                  <a:pt x="40877" y="274085"/>
                </a:lnTo>
                <a:lnTo>
                  <a:pt x="46108" y="291360"/>
                </a:lnTo>
                <a:lnTo>
                  <a:pt x="47883" y="299015"/>
                </a:lnTo>
                <a:lnTo>
                  <a:pt x="49067" y="306023"/>
                </a:lnTo>
                <a:lnTo>
                  <a:pt x="49857" y="312600"/>
                </a:lnTo>
                <a:lnTo>
                  <a:pt x="51335" y="318890"/>
                </a:lnTo>
                <a:lnTo>
                  <a:pt x="53273" y="324988"/>
                </a:lnTo>
                <a:lnTo>
                  <a:pt x="55518" y="330959"/>
                </a:lnTo>
                <a:lnTo>
                  <a:pt x="57967" y="336844"/>
                </a:lnTo>
                <a:lnTo>
                  <a:pt x="60552" y="342673"/>
                </a:lnTo>
                <a:lnTo>
                  <a:pt x="66995" y="356613"/>
                </a:lnTo>
                <a:lnTo>
                  <a:pt x="67875" y="361059"/>
                </a:lnTo>
                <a:lnTo>
                  <a:pt x="68580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02"/>
          <p:cNvSpPr/>
          <p:nvPr/>
        </p:nvSpPr>
        <p:spPr>
          <a:xfrm>
            <a:off x="4743554" y="5452110"/>
            <a:ext cx="214209" cy="8573"/>
          </a:xfrm>
          <a:custGeom>
            <a:avLst/>
            <a:gdLst/>
            <a:ahLst/>
            <a:cxnLst/>
            <a:rect l="0" t="0" r="0" b="0"/>
            <a:pathLst>
              <a:path w="214209" h="8573">
                <a:moveTo>
                  <a:pt x="8468" y="8572"/>
                </a:moveTo>
                <a:lnTo>
                  <a:pt x="0" y="8572"/>
                </a:lnTo>
                <a:lnTo>
                  <a:pt x="27677" y="8572"/>
                </a:lnTo>
                <a:lnTo>
                  <a:pt x="31751" y="7620"/>
                </a:lnTo>
                <a:lnTo>
                  <a:pt x="36373" y="6032"/>
                </a:lnTo>
                <a:lnTo>
                  <a:pt x="41359" y="4022"/>
                </a:lnTo>
                <a:lnTo>
                  <a:pt x="46588" y="2681"/>
                </a:lnTo>
                <a:lnTo>
                  <a:pt x="51979" y="1787"/>
                </a:lnTo>
                <a:lnTo>
                  <a:pt x="57478" y="1191"/>
                </a:lnTo>
                <a:lnTo>
                  <a:pt x="62096" y="794"/>
                </a:lnTo>
                <a:lnTo>
                  <a:pt x="66128" y="529"/>
                </a:lnTo>
                <a:lnTo>
                  <a:pt x="69768" y="353"/>
                </a:lnTo>
                <a:lnTo>
                  <a:pt x="78892" y="157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03"/>
          <p:cNvSpPr/>
          <p:nvPr/>
        </p:nvSpPr>
        <p:spPr>
          <a:xfrm>
            <a:off x="5052059" y="547782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15849" y="17145"/>
                </a:lnTo>
                <a:lnTo>
                  <a:pt x="17234" y="16193"/>
                </a:lnTo>
                <a:lnTo>
                  <a:pt x="19110" y="14605"/>
                </a:lnTo>
                <a:lnTo>
                  <a:pt x="21313" y="12595"/>
                </a:lnTo>
                <a:lnTo>
                  <a:pt x="23733" y="11254"/>
                </a:lnTo>
                <a:lnTo>
                  <a:pt x="26300" y="10360"/>
                </a:lnTo>
                <a:lnTo>
                  <a:pt x="28964" y="9764"/>
                </a:lnTo>
                <a:lnTo>
                  <a:pt x="31692" y="9367"/>
                </a:lnTo>
                <a:lnTo>
                  <a:pt x="37263" y="8926"/>
                </a:lnTo>
                <a:lnTo>
                  <a:pt x="41035" y="7856"/>
                </a:lnTo>
                <a:lnTo>
                  <a:pt x="45454" y="6190"/>
                </a:lnTo>
                <a:lnTo>
                  <a:pt x="50305" y="4126"/>
                </a:lnTo>
                <a:lnTo>
                  <a:pt x="55444" y="2751"/>
                </a:lnTo>
                <a:lnTo>
                  <a:pt x="60776" y="1834"/>
                </a:lnTo>
                <a:lnTo>
                  <a:pt x="66235" y="1223"/>
                </a:lnTo>
                <a:lnTo>
                  <a:pt x="70827" y="815"/>
                </a:lnTo>
                <a:lnTo>
                  <a:pt x="78469" y="362"/>
                </a:lnTo>
                <a:lnTo>
                  <a:pt x="87580" y="16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04"/>
          <p:cNvSpPr/>
          <p:nvPr/>
        </p:nvSpPr>
        <p:spPr>
          <a:xfrm>
            <a:off x="5154929" y="5374957"/>
            <a:ext cx="25719" cy="282894"/>
          </a:xfrm>
          <a:custGeom>
            <a:avLst/>
            <a:gdLst/>
            <a:ahLst/>
            <a:cxnLst/>
            <a:rect l="0" t="0" r="0" b="0"/>
            <a:pathLst>
              <a:path w="25719" h="282894">
                <a:moveTo>
                  <a:pt x="25718" y="0"/>
                </a:moveTo>
                <a:lnTo>
                  <a:pt x="25718" y="70426"/>
                </a:lnTo>
                <a:lnTo>
                  <a:pt x="24766" y="78383"/>
                </a:lnTo>
                <a:lnTo>
                  <a:pt x="23178" y="86546"/>
                </a:lnTo>
                <a:lnTo>
                  <a:pt x="21167" y="94844"/>
                </a:lnTo>
                <a:lnTo>
                  <a:pt x="19826" y="103235"/>
                </a:lnTo>
                <a:lnTo>
                  <a:pt x="18933" y="111686"/>
                </a:lnTo>
                <a:lnTo>
                  <a:pt x="18337" y="120177"/>
                </a:lnTo>
                <a:lnTo>
                  <a:pt x="17940" y="128696"/>
                </a:lnTo>
                <a:lnTo>
                  <a:pt x="17499" y="145781"/>
                </a:lnTo>
                <a:lnTo>
                  <a:pt x="17250" y="171464"/>
                </a:lnTo>
                <a:lnTo>
                  <a:pt x="16263" y="179080"/>
                </a:lnTo>
                <a:lnTo>
                  <a:pt x="14652" y="186062"/>
                </a:lnTo>
                <a:lnTo>
                  <a:pt x="12626" y="192621"/>
                </a:lnTo>
                <a:lnTo>
                  <a:pt x="11275" y="199852"/>
                </a:lnTo>
                <a:lnTo>
                  <a:pt x="10375" y="207530"/>
                </a:lnTo>
                <a:lnTo>
                  <a:pt x="9774" y="215506"/>
                </a:lnTo>
                <a:lnTo>
                  <a:pt x="9373" y="222728"/>
                </a:lnTo>
                <a:lnTo>
                  <a:pt x="8929" y="235833"/>
                </a:lnTo>
                <a:lnTo>
                  <a:pt x="8620" y="263032"/>
                </a:lnTo>
                <a:lnTo>
                  <a:pt x="8575" y="278210"/>
                </a:lnTo>
                <a:lnTo>
                  <a:pt x="7622" y="279771"/>
                </a:lnTo>
                <a:lnTo>
                  <a:pt x="6034" y="280812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05"/>
          <p:cNvSpPr/>
          <p:nvPr/>
        </p:nvSpPr>
        <p:spPr>
          <a:xfrm>
            <a:off x="3860482" y="5863590"/>
            <a:ext cx="231457" cy="230104"/>
          </a:xfrm>
          <a:custGeom>
            <a:avLst/>
            <a:gdLst/>
            <a:ahLst/>
            <a:cxnLst/>
            <a:rect l="0" t="0" r="0" b="0"/>
            <a:pathLst>
              <a:path w="231457" h="230104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4551" y="20151"/>
                </a:lnTo>
                <a:lnTo>
                  <a:pt x="6785" y="25784"/>
                </a:lnTo>
                <a:lnTo>
                  <a:pt x="7778" y="32414"/>
                </a:lnTo>
                <a:lnTo>
                  <a:pt x="8043" y="36849"/>
                </a:lnTo>
                <a:lnTo>
                  <a:pt x="8219" y="41711"/>
                </a:lnTo>
                <a:lnTo>
                  <a:pt x="9290" y="46857"/>
                </a:lnTo>
                <a:lnTo>
                  <a:pt x="10956" y="52193"/>
                </a:lnTo>
                <a:lnTo>
                  <a:pt x="13019" y="57655"/>
                </a:lnTo>
                <a:lnTo>
                  <a:pt x="14395" y="64154"/>
                </a:lnTo>
                <a:lnTo>
                  <a:pt x="15311" y="71344"/>
                </a:lnTo>
                <a:lnTo>
                  <a:pt x="15922" y="78996"/>
                </a:lnTo>
                <a:lnTo>
                  <a:pt x="17283" y="86001"/>
                </a:lnTo>
                <a:lnTo>
                  <a:pt x="19142" y="92576"/>
                </a:lnTo>
                <a:lnTo>
                  <a:pt x="21333" y="98865"/>
                </a:lnTo>
                <a:lnTo>
                  <a:pt x="22795" y="105915"/>
                </a:lnTo>
                <a:lnTo>
                  <a:pt x="23769" y="113472"/>
                </a:lnTo>
                <a:lnTo>
                  <a:pt x="24419" y="121368"/>
                </a:lnTo>
                <a:lnTo>
                  <a:pt x="24852" y="128537"/>
                </a:lnTo>
                <a:lnTo>
                  <a:pt x="25333" y="141582"/>
                </a:lnTo>
                <a:lnTo>
                  <a:pt x="26413" y="147728"/>
                </a:lnTo>
                <a:lnTo>
                  <a:pt x="28087" y="153730"/>
                </a:lnTo>
                <a:lnTo>
                  <a:pt x="30154" y="159637"/>
                </a:lnTo>
                <a:lnTo>
                  <a:pt x="31533" y="165479"/>
                </a:lnTo>
                <a:lnTo>
                  <a:pt x="32452" y="171280"/>
                </a:lnTo>
                <a:lnTo>
                  <a:pt x="33065" y="177051"/>
                </a:lnTo>
                <a:lnTo>
                  <a:pt x="33473" y="182804"/>
                </a:lnTo>
                <a:lnTo>
                  <a:pt x="33745" y="188544"/>
                </a:lnTo>
                <a:lnTo>
                  <a:pt x="34129" y="203185"/>
                </a:lnTo>
                <a:lnTo>
                  <a:pt x="34289" y="229427"/>
                </a:lnTo>
                <a:lnTo>
                  <a:pt x="34289" y="230103"/>
                </a:lnTo>
                <a:lnTo>
                  <a:pt x="35242" y="229602"/>
                </a:lnTo>
                <a:lnTo>
                  <a:pt x="41671" y="223957"/>
                </a:lnTo>
                <a:lnTo>
                  <a:pt x="41115" y="223600"/>
                </a:lnTo>
                <a:lnTo>
                  <a:pt x="37959" y="223202"/>
                </a:lnTo>
                <a:lnTo>
                  <a:pt x="36735" y="221192"/>
                </a:lnTo>
                <a:lnTo>
                  <a:pt x="35920" y="217946"/>
                </a:lnTo>
                <a:lnTo>
                  <a:pt x="35377" y="213877"/>
                </a:lnTo>
                <a:lnTo>
                  <a:pt x="35015" y="209260"/>
                </a:lnTo>
                <a:lnTo>
                  <a:pt x="34774" y="204276"/>
                </a:lnTo>
                <a:lnTo>
                  <a:pt x="34505" y="193660"/>
                </a:lnTo>
                <a:lnTo>
                  <a:pt x="34318" y="161098"/>
                </a:lnTo>
                <a:lnTo>
                  <a:pt x="35261" y="154071"/>
                </a:lnTo>
                <a:lnTo>
                  <a:pt x="36843" y="147482"/>
                </a:lnTo>
                <a:lnTo>
                  <a:pt x="46224" y="118667"/>
                </a:lnTo>
                <a:lnTo>
                  <a:pt x="47961" y="111496"/>
                </a:lnTo>
                <a:lnTo>
                  <a:pt x="49119" y="104811"/>
                </a:lnTo>
                <a:lnTo>
                  <a:pt x="49892" y="98448"/>
                </a:lnTo>
                <a:lnTo>
                  <a:pt x="51359" y="92302"/>
                </a:lnTo>
                <a:lnTo>
                  <a:pt x="53289" y="86300"/>
                </a:lnTo>
                <a:lnTo>
                  <a:pt x="55528" y="80393"/>
                </a:lnTo>
                <a:lnTo>
                  <a:pt x="57974" y="75503"/>
                </a:lnTo>
                <a:lnTo>
                  <a:pt x="60557" y="71290"/>
                </a:lnTo>
                <a:lnTo>
                  <a:pt x="63231" y="67529"/>
                </a:lnTo>
                <a:lnTo>
                  <a:pt x="65967" y="63117"/>
                </a:lnTo>
                <a:lnTo>
                  <a:pt x="68743" y="58271"/>
                </a:lnTo>
                <a:lnTo>
                  <a:pt x="71546" y="53134"/>
                </a:lnTo>
                <a:lnTo>
                  <a:pt x="75320" y="48758"/>
                </a:lnTo>
                <a:lnTo>
                  <a:pt x="79741" y="44888"/>
                </a:lnTo>
                <a:lnTo>
                  <a:pt x="84593" y="41355"/>
                </a:lnTo>
                <a:lnTo>
                  <a:pt x="88780" y="38047"/>
                </a:lnTo>
                <a:lnTo>
                  <a:pt x="95973" y="31832"/>
                </a:lnTo>
                <a:lnTo>
                  <a:pt x="102345" y="25895"/>
                </a:lnTo>
                <a:lnTo>
                  <a:pt x="109304" y="20081"/>
                </a:lnTo>
                <a:lnTo>
                  <a:pt x="113827" y="17197"/>
                </a:lnTo>
                <a:lnTo>
                  <a:pt x="118747" y="14322"/>
                </a:lnTo>
                <a:lnTo>
                  <a:pt x="123932" y="12406"/>
                </a:lnTo>
                <a:lnTo>
                  <a:pt x="129294" y="11128"/>
                </a:lnTo>
                <a:lnTo>
                  <a:pt x="134774" y="10276"/>
                </a:lnTo>
                <a:lnTo>
                  <a:pt x="139379" y="8756"/>
                </a:lnTo>
                <a:lnTo>
                  <a:pt x="143402" y="6790"/>
                </a:lnTo>
                <a:lnTo>
                  <a:pt x="147036" y="4526"/>
                </a:lnTo>
                <a:lnTo>
                  <a:pt x="151364" y="3018"/>
                </a:lnTo>
                <a:lnTo>
                  <a:pt x="156154" y="2012"/>
                </a:lnTo>
                <a:lnTo>
                  <a:pt x="161253" y="1341"/>
                </a:lnTo>
                <a:lnTo>
                  <a:pt x="165605" y="894"/>
                </a:lnTo>
                <a:lnTo>
                  <a:pt x="169458" y="596"/>
                </a:lnTo>
                <a:lnTo>
                  <a:pt x="172979" y="397"/>
                </a:lnTo>
                <a:lnTo>
                  <a:pt x="181973" y="176"/>
                </a:lnTo>
                <a:lnTo>
                  <a:pt x="209674" y="3"/>
                </a:lnTo>
                <a:lnTo>
                  <a:pt x="212173" y="954"/>
                </a:lnTo>
                <a:lnTo>
                  <a:pt x="217489" y="4551"/>
                </a:lnTo>
                <a:lnTo>
                  <a:pt x="219288" y="4939"/>
                </a:lnTo>
                <a:lnTo>
                  <a:pt x="220487" y="4245"/>
                </a:lnTo>
                <a:lnTo>
                  <a:pt x="221287" y="2830"/>
                </a:lnTo>
                <a:lnTo>
                  <a:pt x="222772" y="1886"/>
                </a:lnTo>
                <a:lnTo>
                  <a:pt x="229460" y="373"/>
                </a:lnTo>
                <a:lnTo>
                  <a:pt x="231063" y="73"/>
                </a:lnTo>
                <a:lnTo>
                  <a:pt x="231406" y="6795"/>
                </a:lnTo>
                <a:lnTo>
                  <a:pt x="231454" y="13019"/>
                </a:lnTo>
                <a:lnTo>
                  <a:pt x="231456" y="20473"/>
                </a:lnTo>
                <a:lnTo>
                  <a:pt x="230504" y="23174"/>
                </a:lnTo>
                <a:lnTo>
                  <a:pt x="226906" y="28714"/>
                </a:lnTo>
                <a:lnTo>
                  <a:pt x="225566" y="32478"/>
                </a:lnTo>
                <a:lnTo>
                  <a:pt x="224672" y="36892"/>
                </a:lnTo>
                <a:lnTo>
                  <a:pt x="224076" y="41739"/>
                </a:lnTo>
                <a:lnTo>
                  <a:pt x="223679" y="46876"/>
                </a:lnTo>
                <a:lnTo>
                  <a:pt x="223414" y="52206"/>
                </a:lnTo>
                <a:lnTo>
                  <a:pt x="223121" y="63207"/>
                </a:lnTo>
                <a:lnTo>
                  <a:pt x="222990" y="74447"/>
                </a:lnTo>
                <a:lnTo>
                  <a:pt x="222002" y="81064"/>
                </a:lnTo>
                <a:lnTo>
                  <a:pt x="220392" y="88332"/>
                </a:lnTo>
                <a:lnTo>
                  <a:pt x="218365" y="96036"/>
                </a:lnTo>
                <a:lnTo>
                  <a:pt x="217014" y="103076"/>
                </a:lnTo>
                <a:lnTo>
                  <a:pt x="216114" y="109675"/>
                </a:lnTo>
                <a:lnTo>
                  <a:pt x="215513" y="115979"/>
                </a:lnTo>
                <a:lnTo>
                  <a:pt x="215113" y="121134"/>
                </a:lnTo>
                <a:lnTo>
                  <a:pt x="214846" y="125524"/>
                </a:lnTo>
                <a:lnTo>
                  <a:pt x="214668" y="129402"/>
                </a:lnTo>
                <a:lnTo>
                  <a:pt x="214470" y="138792"/>
                </a:lnTo>
                <a:lnTo>
                  <a:pt x="214313" y="187213"/>
                </a:lnTo>
                <a:lnTo>
                  <a:pt x="215265" y="187674"/>
                </a:lnTo>
                <a:lnTo>
                  <a:pt x="221098" y="188413"/>
                </a:lnTo>
                <a:lnTo>
                  <a:pt x="22288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06"/>
          <p:cNvSpPr/>
          <p:nvPr/>
        </p:nvSpPr>
        <p:spPr>
          <a:xfrm>
            <a:off x="4083367" y="580358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07"/>
          <p:cNvSpPr/>
          <p:nvPr/>
        </p:nvSpPr>
        <p:spPr>
          <a:xfrm>
            <a:off x="4186251" y="5786882"/>
            <a:ext cx="137116" cy="426977"/>
          </a:xfrm>
          <a:custGeom>
            <a:avLst/>
            <a:gdLst/>
            <a:ahLst/>
            <a:cxnLst/>
            <a:rect l="0" t="0" r="0" b="0"/>
            <a:pathLst>
              <a:path w="137116" h="426977">
                <a:moveTo>
                  <a:pt x="94283" y="8128"/>
                </a:moveTo>
                <a:lnTo>
                  <a:pt x="102503" y="8128"/>
                </a:lnTo>
                <a:lnTo>
                  <a:pt x="102825" y="15509"/>
                </a:lnTo>
                <a:lnTo>
                  <a:pt x="100302" y="18711"/>
                </a:lnTo>
                <a:lnTo>
                  <a:pt x="98296" y="20898"/>
                </a:lnTo>
                <a:lnTo>
                  <a:pt x="96959" y="23309"/>
                </a:lnTo>
                <a:lnTo>
                  <a:pt x="94123" y="31253"/>
                </a:lnTo>
                <a:lnTo>
                  <a:pt x="90085" y="36821"/>
                </a:lnTo>
                <a:lnTo>
                  <a:pt x="87674" y="39639"/>
                </a:lnTo>
                <a:lnTo>
                  <a:pt x="85115" y="42470"/>
                </a:lnTo>
                <a:lnTo>
                  <a:pt x="82457" y="45310"/>
                </a:lnTo>
                <a:lnTo>
                  <a:pt x="58293" y="69804"/>
                </a:lnTo>
                <a:lnTo>
                  <a:pt x="55050" y="74011"/>
                </a:lnTo>
                <a:lnTo>
                  <a:pt x="51935" y="78720"/>
                </a:lnTo>
                <a:lnTo>
                  <a:pt x="48906" y="83764"/>
                </a:lnTo>
                <a:lnTo>
                  <a:pt x="45934" y="89032"/>
                </a:lnTo>
                <a:lnTo>
                  <a:pt x="40092" y="99965"/>
                </a:lnTo>
                <a:lnTo>
                  <a:pt x="36249" y="104595"/>
                </a:lnTo>
                <a:lnTo>
                  <a:pt x="31781" y="108634"/>
                </a:lnTo>
                <a:lnTo>
                  <a:pt x="26898" y="112280"/>
                </a:lnTo>
                <a:lnTo>
                  <a:pt x="22690" y="116615"/>
                </a:lnTo>
                <a:lnTo>
                  <a:pt x="18932" y="121410"/>
                </a:lnTo>
                <a:lnTo>
                  <a:pt x="15474" y="126512"/>
                </a:lnTo>
                <a:lnTo>
                  <a:pt x="12216" y="131818"/>
                </a:lnTo>
                <a:lnTo>
                  <a:pt x="9092" y="137260"/>
                </a:lnTo>
                <a:lnTo>
                  <a:pt x="6057" y="142794"/>
                </a:lnTo>
                <a:lnTo>
                  <a:pt x="2684" y="154022"/>
                </a:lnTo>
                <a:lnTo>
                  <a:pt x="1185" y="164409"/>
                </a:lnTo>
                <a:lnTo>
                  <a:pt x="341" y="176565"/>
                </a:lnTo>
                <a:lnTo>
                  <a:pt x="91" y="190856"/>
                </a:lnTo>
                <a:lnTo>
                  <a:pt x="0" y="207756"/>
                </a:lnTo>
                <a:lnTo>
                  <a:pt x="948" y="210746"/>
                </a:lnTo>
                <a:lnTo>
                  <a:pt x="4541" y="216608"/>
                </a:lnTo>
                <a:lnTo>
                  <a:pt x="6773" y="222388"/>
                </a:lnTo>
                <a:lnTo>
                  <a:pt x="7368" y="225263"/>
                </a:lnTo>
                <a:lnTo>
                  <a:pt x="8718" y="227179"/>
                </a:lnTo>
                <a:lnTo>
                  <a:pt x="10570" y="228457"/>
                </a:lnTo>
                <a:lnTo>
                  <a:pt x="12757" y="229309"/>
                </a:lnTo>
                <a:lnTo>
                  <a:pt x="15167" y="229877"/>
                </a:lnTo>
                <a:lnTo>
                  <a:pt x="17727" y="230256"/>
                </a:lnTo>
                <a:lnTo>
                  <a:pt x="20386" y="230508"/>
                </a:lnTo>
                <a:lnTo>
                  <a:pt x="23111" y="230676"/>
                </a:lnTo>
                <a:lnTo>
                  <a:pt x="28679" y="230863"/>
                </a:lnTo>
                <a:lnTo>
                  <a:pt x="37168" y="230968"/>
                </a:lnTo>
                <a:lnTo>
                  <a:pt x="40014" y="230030"/>
                </a:lnTo>
                <a:lnTo>
                  <a:pt x="42864" y="228453"/>
                </a:lnTo>
                <a:lnTo>
                  <a:pt x="45717" y="226449"/>
                </a:lnTo>
                <a:lnTo>
                  <a:pt x="48571" y="224160"/>
                </a:lnTo>
                <a:lnTo>
                  <a:pt x="51425" y="221682"/>
                </a:lnTo>
                <a:lnTo>
                  <a:pt x="54282" y="219077"/>
                </a:lnTo>
                <a:lnTo>
                  <a:pt x="59995" y="213643"/>
                </a:lnTo>
                <a:lnTo>
                  <a:pt x="62852" y="210861"/>
                </a:lnTo>
                <a:lnTo>
                  <a:pt x="65709" y="207100"/>
                </a:lnTo>
                <a:lnTo>
                  <a:pt x="68566" y="202688"/>
                </a:lnTo>
                <a:lnTo>
                  <a:pt x="71424" y="197843"/>
                </a:lnTo>
                <a:lnTo>
                  <a:pt x="74281" y="192707"/>
                </a:lnTo>
                <a:lnTo>
                  <a:pt x="79996" y="181921"/>
                </a:lnTo>
                <a:lnTo>
                  <a:pt x="82854" y="175425"/>
                </a:lnTo>
                <a:lnTo>
                  <a:pt x="85711" y="168236"/>
                </a:lnTo>
                <a:lnTo>
                  <a:pt x="88568" y="160587"/>
                </a:lnTo>
                <a:lnTo>
                  <a:pt x="90474" y="152629"/>
                </a:lnTo>
                <a:lnTo>
                  <a:pt x="91744" y="144467"/>
                </a:lnTo>
                <a:lnTo>
                  <a:pt x="92590" y="136168"/>
                </a:lnTo>
                <a:lnTo>
                  <a:pt x="94107" y="127778"/>
                </a:lnTo>
                <a:lnTo>
                  <a:pt x="96071" y="119327"/>
                </a:lnTo>
                <a:lnTo>
                  <a:pt x="98333" y="110835"/>
                </a:lnTo>
                <a:lnTo>
                  <a:pt x="99841" y="102317"/>
                </a:lnTo>
                <a:lnTo>
                  <a:pt x="100846" y="93780"/>
                </a:lnTo>
                <a:lnTo>
                  <a:pt x="101515" y="85232"/>
                </a:lnTo>
                <a:lnTo>
                  <a:pt x="102915" y="76676"/>
                </a:lnTo>
                <a:lnTo>
                  <a:pt x="104800" y="68114"/>
                </a:lnTo>
                <a:lnTo>
                  <a:pt x="107010" y="59549"/>
                </a:lnTo>
                <a:lnTo>
                  <a:pt x="109435" y="51933"/>
                </a:lnTo>
                <a:lnTo>
                  <a:pt x="112004" y="44951"/>
                </a:lnTo>
                <a:lnTo>
                  <a:pt x="114670" y="38392"/>
                </a:lnTo>
                <a:lnTo>
                  <a:pt x="117632" y="26024"/>
                </a:lnTo>
                <a:lnTo>
                  <a:pt x="119533" y="11662"/>
                </a:lnTo>
                <a:lnTo>
                  <a:pt x="119989" y="0"/>
                </a:lnTo>
                <a:lnTo>
                  <a:pt x="120001" y="48649"/>
                </a:lnTo>
                <a:lnTo>
                  <a:pt x="122541" y="59792"/>
                </a:lnTo>
                <a:lnTo>
                  <a:pt x="125893" y="72047"/>
                </a:lnTo>
                <a:lnTo>
                  <a:pt x="126786" y="79316"/>
                </a:lnTo>
                <a:lnTo>
                  <a:pt x="127382" y="87019"/>
                </a:lnTo>
                <a:lnTo>
                  <a:pt x="127779" y="94059"/>
                </a:lnTo>
                <a:lnTo>
                  <a:pt x="128220" y="106962"/>
                </a:lnTo>
                <a:lnTo>
                  <a:pt x="128527" y="145885"/>
                </a:lnTo>
                <a:lnTo>
                  <a:pt x="128571" y="197949"/>
                </a:lnTo>
                <a:lnTo>
                  <a:pt x="129524" y="206113"/>
                </a:lnTo>
                <a:lnTo>
                  <a:pt x="131112" y="214413"/>
                </a:lnTo>
                <a:lnTo>
                  <a:pt x="133124" y="222804"/>
                </a:lnTo>
                <a:lnTo>
                  <a:pt x="134465" y="230303"/>
                </a:lnTo>
                <a:lnTo>
                  <a:pt x="135358" y="237206"/>
                </a:lnTo>
                <a:lnTo>
                  <a:pt x="135954" y="243715"/>
                </a:lnTo>
                <a:lnTo>
                  <a:pt x="136351" y="250911"/>
                </a:lnTo>
                <a:lnTo>
                  <a:pt x="136793" y="266526"/>
                </a:lnTo>
                <a:lnTo>
                  <a:pt x="137099" y="301541"/>
                </a:lnTo>
                <a:lnTo>
                  <a:pt x="137115" y="309464"/>
                </a:lnTo>
                <a:lnTo>
                  <a:pt x="136173" y="316651"/>
                </a:lnTo>
                <a:lnTo>
                  <a:pt x="132586" y="329717"/>
                </a:lnTo>
                <a:lnTo>
                  <a:pt x="130357" y="341874"/>
                </a:lnTo>
                <a:lnTo>
                  <a:pt x="128413" y="353627"/>
                </a:lnTo>
                <a:lnTo>
                  <a:pt x="124375" y="365200"/>
                </a:lnTo>
                <a:lnTo>
                  <a:pt x="121965" y="370001"/>
                </a:lnTo>
                <a:lnTo>
                  <a:pt x="119405" y="374154"/>
                </a:lnTo>
                <a:lnTo>
                  <a:pt x="116747" y="377875"/>
                </a:lnTo>
                <a:lnTo>
                  <a:pt x="114021" y="381309"/>
                </a:lnTo>
                <a:lnTo>
                  <a:pt x="111252" y="384550"/>
                </a:lnTo>
                <a:lnTo>
                  <a:pt x="108453" y="387663"/>
                </a:lnTo>
                <a:lnTo>
                  <a:pt x="104683" y="390692"/>
                </a:lnTo>
                <a:lnTo>
                  <a:pt x="100264" y="393662"/>
                </a:lnTo>
                <a:lnTo>
                  <a:pt x="95413" y="396596"/>
                </a:lnTo>
                <a:lnTo>
                  <a:pt x="91226" y="399504"/>
                </a:lnTo>
                <a:lnTo>
                  <a:pt x="87483" y="402395"/>
                </a:lnTo>
                <a:lnTo>
                  <a:pt x="84035" y="405275"/>
                </a:lnTo>
                <a:lnTo>
                  <a:pt x="80784" y="408148"/>
                </a:lnTo>
                <a:lnTo>
                  <a:pt x="74631" y="413879"/>
                </a:lnTo>
                <a:lnTo>
                  <a:pt x="70705" y="415789"/>
                </a:lnTo>
                <a:lnTo>
                  <a:pt x="66182" y="417062"/>
                </a:lnTo>
                <a:lnTo>
                  <a:pt x="61261" y="417910"/>
                </a:lnTo>
                <a:lnTo>
                  <a:pt x="57029" y="418476"/>
                </a:lnTo>
                <a:lnTo>
                  <a:pt x="53254" y="418853"/>
                </a:lnTo>
                <a:lnTo>
                  <a:pt x="49786" y="419105"/>
                </a:lnTo>
                <a:lnTo>
                  <a:pt x="46521" y="419272"/>
                </a:lnTo>
                <a:lnTo>
                  <a:pt x="40353" y="419459"/>
                </a:lnTo>
                <a:lnTo>
                  <a:pt x="38327" y="420461"/>
                </a:lnTo>
                <a:lnTo>
                  <a:pt x="36977" y="422082"/>
                </a:lnTo>
                <a:lnTo>
                  <a:pt x="36076" y="424114"/>
                </a:lnTo>
                <a:lnTo>
                  <a:pt x="33571" y="425470"/>
                </a:lnTo>
                <a:lnTo>
                  <a:pt x="29997" y="426374"/>
                </a:lnTo>
                <a:lnTo>
                  <a:pt x="25708" y="426976"/>
                </a:lnTo>
                <a:lnTo>
                  <a:pt x="22849" y="426425"/>
                </a:lnTo>
                <a:lnTo>
                  <a:pt x="20943" y="425105"/>
                </a:lnTo>
                <a:lnTo>
                  <a:pt x="17884" y="420693"/>
                </a:lnTo>
                <a:lnTo>
                  <a:pt x="17131" y="411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08"/>
          <p:cNvSpPr/>
          <p:nvPr/>
        </p:nvSpPr>
        <p:spPr>
          <a:xfrm>
            <a:off x="4451984" y="5726429"/>
            <a:ext cx="120017" cy="308612"/>
          </a:xfrm>
          <a:custGeom>
            <a:avLst/>
            <a:gdLst/>
            <a:ahLst/>
            <a:cxnLst/>
            <a:rect l="0" t="0" r="0" b="0"/>
            <a:pathLst>
              <a:path w="120017" h="308612">
                <a:moveTo>
                  <a:pt x="17145" y="0"/>
                </a:moveTo>
                <a:lnTo>
                  <a:pt x="17145" y="28694"/>
                </a:lnTo>
                <a:lnTo>
                  <a:pt x="19686" y="36883"/>
                </a:lnTo>
                <a:lnTo>
                  <a:pt x="21696" y="41734"/>
                </a:lnTo>
                <a:lnTo>
                  <a:pt x="22084" y="47825"/>
                </a:lnTo>
                <a:lnTo>
                  <a:pt x="21391" y="54744"/>
                </a:lnTo>
                <a:lnTo>
                  <a:pt x="19975" y="62214"/>
                </a:lnTo>
                <a:lnTo>
                  <a:pt x="19032" y="70051"/>
                </a:lnTo>
                <a:lnTo>
                  <a:pt x="18403" y="78134"/>
                </a:lnTo>
                <a:lnTo>
                  <a:pt x="17984" y="86379"/>
                </a:lnTo>
                <a:lnTo>
                  <a:pt x="17518" y="103161"/>
                </a:lnTo>
                <a:lnTo>
                  <a:pt x="17219" y="137218"/>
                </a:lnTo>
                <a:lnTo>
                  <a:pt x="16242" y="146724"/>
                </a:lnTo>
                <a:lnTo>
                  <a:pt x="14638" y="156871"/>
                </a:lnTo>
                <a:lnTo>
                  <a:pt x="12617" y="167446"/>
                </a:lnTo>
                <a:lnTo>
                  <a:pt x="11269" y="177353"/>
                </a:lnTo>
                <a:lnTo>
                  <a:pt x="10370" y="186816"/>
                </a:lnTo>
                <a:lnTo>
                  <a:pt x="9771" y="195981"/>
                </a:lnTo>
                <a:lnTo>
                  <a:pt x="8419" y="204950"/>
                </a:lnTo>
                <a:lnTo>
                  <a:pt x="6565" y="213786"/>
                </a:lnTo>
                <a:lnTo>
                  <a:pt x="4377" y="222534"/>
                </a:lnTo>
                <a:lnTo>
                  <a:pt x="2918" y="230271"/>
                </a:lnTo>
                <a:lnTo>
                  <a:pt x="1946" y="237334"/>
                </a:lnTo>
                <a:lnTo>
                  <a:pt x="1298" y="243948"/>
                </a:lnTo>
                <a:lnTo>
                  <a:pt x="865" y="250262"/>
                </a:lnTo>
                <a:lnTo>
                  <a:pt x="577" y="256377"/>
                </a:lnTo>
                <a:lnTo>
                  <a:pt x="171" y="271544"/>
                </a:lnTo>
                <a:lnTo>
                  <a:pt x="2" y="291303"/>
                </a:lnTo>
                <a:lnTo>
                  <a:pt x="0" y="271311"/>
                </a:lnTo>
                <a:lnTo>
                  <a:pt x="2541" y="263140"/>
                </a:lnTo>
                <a:lnTo>
                  <a:pt x="4552" y="258295"/>
                </a:lnTo>
                <a:lnTo>
                  <a:pt x="6844" y="252207"/>
                </a:lnTo>
                <a:lnTo>
                  <a:pt x="11932" y="237822"/>
                </a:lnTo>
                <a:lnTo>
                  <a:pt x="13670" y="229986"/>
                </a:lnTo>
                <a:lnTo>
                  <a:pt x="14829" y="221904"/>
                </a:lnTo>
                <a:lnTo>
                  <a:pt x="15601" y="213659"/>
                </a:lnTo>
                <a:lnTo>
                  <a:pt x="18021" y="206257"/>
                </a:lnTo>
                <a:lnTo>
                  <a:pt x="21539" y="199417"/>
                </a:lnTo>
                <a:lnTo>
                  <a:pt x="25789" y="192953"/>
                </a:lnTo>
                <a:lnTo>
                  <a:pt x="28623" y="186737"/>
                </a:lnTo>
                <a:lnTo>
                  <a:pt x="30512" y="180690"/>
                </a:lnTo>
                <a:lnTo>
                  <a:pt x="31772" y="174753"/>
                </a:lnTo>
                <a:lnTo>
                  <a:pt x="34516" y="168889"/>
                </a:lnTo>
                <a:lnTo>
                  <a:pt x="38251" y="163076"/>
                </a:lnTo>
                <a:lnTo>
                  <a:pt x="42646" y="157295"/>
                </a:lnTo>
                <a:lnTo>
                  <a:pt x="46528" y="152488"/>
                </a:lnTo>
                <a:lnTo>
                  <a:pt x="50069" y="148332"/>
                </a:lnTo>
                <a:lnTo>
                  <a:pt x="53382" y="144608"/>
                </a:lnTo>
                <a:lnTo>
                  <a:pt x="59603" y="137931"/>
                </a:lnTo>
                <a:lnTo>
                  <a:pt x="62596" y="134817"/>
                </a:lnTo>
                <a:lnTo>
                  <a:pt x="65543" y="132740"/>
                </a:lnTo>
                <a:lnTo>
                  <a:pt x="68461" y="131356"/>
                </a:lnTo>
                <a:lnTo>
                  <a:pt x="71358" y="130434"/>
                </a:lnTo>
                <a:lnTo>
                  <a:pt x="74242" y="129818"/>
                </a:lnTo>
                <a:lnTo>
                  <a:pt x="77117" y="129408"/>
                </a:lnTo>
                <a:lnTo>
                  <a:pt x="79987" y="129135"/>
                </a:lnTo>
                <a:lnTo>
                  <a:pt x="82852" y="129905"/>
                </a:lnTo>
                <a:lnTo>
                  <a:pt x="85715" y="131371"/>
                </a:lnTo>
                <a:lnTo>
                  <a:pt x="88576" y="133301"/>
                </a:lnTo>
                <a:lnTo>
                  <a:pt x="90484" y="135540"/>
                </a:lnTo>
                <a:lnTo>
                  <a:pt x="91755" y="137985"/>
                </a:lnTo>
                <a:lnTo>
                  <a:pt x="94120" y="144195"/>
                </a:lnTo>
                <a:lnTo>
                  <a:pt x="96085" y="148518"/>
                </a:lnTo>
                <a:lnTo>
                  <a:pt x="103400" y="163703"/>
                </a:lnTo>
                <a:lnTo>
                  <a:pt x="114405" y="185901"/>
                </a:lnTo>
                <a:lnTo>
                  <a:pt x="116275" y="192515"/>
                </a:lnTo>
                <a:lnTo>
                  <a:pt x="117522" y="199780"/>
                </a:lnTo>
                <a:lnTo>
                  <a:pt x="118353" y="207482"/>
                </a:lnTo>
                <a:lnTo>
                  <a:pt x="118907" y="215474"/>
                </a:lnTo>
                <a:lnTo>
                  <a:pt x="119277" y="223660"/>
                </a:lnTo>
                <a:lnTo>
                  <a:pt x="119797" y="246292"/>
                </a:lnTo>
                <a:lnTo>
                  <a:pt x="120016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09"/>
          <p:cNvSpPr/>
          <p:nvPr/>
        </p:nvSpPr>
        <p:spPr>
          <a:xfrm>
            <a:off x="4657725" y="5700712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8219" y="0"/>
                </a:lnTo>
                <a:lnTo>
                  <a:pt x="8552" y="8730"/>
                </a:lnTo>
                <a:lnTo>
                  <a:pt x="8563" y="12771"/>
                </a:lnTo>
                <a:lnTo>
                  <a:pt x="9518" y="15182"/>
                </a:lnTo>
                <a:lnTo>
                  <a:pt x="11108" y="17741"/>
                </a:lnTo>
                <a:lnTo>
                  <a:pt x="13120" y="20400"/>
                </a:lnTo>
                <a:lnTo>
                  <a:pt x="14462" y="23125"/>
                </a:lnTo>
                <a:lnTo>
                  <a:pt x="15356" y="25895"/>
                </a:lnTo>
                <a:lnTo>
                  <a:pt x="16350" y="32464"/>
                </a:lnTo>
                <a:lnTo>
                  <a:pt x="16614" y="36883"/>
                </a:lnTo>
                <a:lnTo>
                  <a:pt x="16791" y="41733"/>
                </a:lnTo>
                <a:lnTo>
                  <a:pt x="17862" y="46872"/>
                </a:lnTo>
                <a:lnTo>
                  <a:pt x="19528" y="52203"/>
                </a:lnTo>
                <a:lnTo>
                  <a:pt x="21591" y="57662"/>
                </a:lnTo>
                <a:lnTo>
                  <a:pt x="22966" y="63207"/>
                </a:lnTo>
                <a:lnTo>
                  <a:pt x="23883" y="68808"/>
                </a:lnTo>
                <a:lnTo>
                  <a:pt x="24494" y="74447"/>
                </a:lnTo>
                <a:lnTo>
                  <a:pt x="24902" y="81064"/>
                </a:lnTo>
                <a:lnTo>
                  <a:pt x="25355" y="96036"/>
                </a:lnTo>
                <a:lnTo>
                  <a:pt x="25669" y="130604"/>
                </a:lnTo>
                <a:lnTo>
                  <a:pt x="25716" y="217178"/>
                </a:lnTo>
                <a:lnTo>
                  <a:pt x="26669" y="223843"/>
                </a:lnTo>
                <a:lnTo>
                  <a:pt x="28257" y="230191"/>
                </a:lnTo>
                <a:lnTo>
                  <a:pt x="30268" y="236328"/>
                </a:lnTo>
                <a:lnTo>
                  <a:pt x="31608" y="242325"/>
                </a:lnTo>
                <a:lnTo>
                  <a:pt x="32502" y="248227"/>
                </a:lnTo>
                <a:lnTo>
                  <a:pt x="33098" y="254068"/>
                </a:lnTo>
                <a:lnTo>
                  <a:pt x="33495" y="259866"/>
                </a:lnTo>
                <a:lnTo>
                  <a:pt x="33760" y="265636"/>
                </a:lnTo>
                <a:lnTo>
                  <a:pt x="34133" y="280320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10"/>
          <p:cNvSpPr/>
          <p:nvPr/>
        </p:nvSpPr>
        <p:spPr>
          <a:xfrm>
            <a:off x="4614862" y="5803582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36912" y="8572"/>
                </a:lnTo>
                <a:lnTo>
                  <a:pt x="40801" y="7620"/>
                </a:lnTo>
                <a:lnTo>
                  <a:pt x="45298" y="6033"/>
                </a:lnTo>
                <a:lnTo>
                  <a:pt x="50201" y="4022"/>
                </a:lnTo>
                <a:lnTo>
                  <a:pt x="55375" y="2681"/>
                </a:lnTo>
                <a:lnTo>
                  <a:pt x="60729" y="1788"/>
                </a:lnTo>
                <a:lnTo>
                  <a:pt x="66203" y="1191"/>
                </a:lnTo>
                <a:lnTo>
                  <a:pt x="70806" y="794"/>
                </a:lnTo>
                <a:lnTo>
                  <a:pt x="74826" y="530"/>
                </a:lnTo>
                <a:lnTo>
                  <a:pt x="78460" y="353"/>
                </a:lnTo>
                <a:lnTo>
                  <a:pt x="87576" y="157"/>
                </a:lnTo>
                <a:lnTo>
                  <a:pt x="108950" y="31"/>
                </a:lnTo>
                <a:lnTo>
                  <a:pt x="114544" y="973"/>
                </a:lnTo>
                <a:lnTo>
                  <a:pt x="120178" y="2554"/>
                </a:lnTo>
                <a:lnTo>
                  <a:pt x="125838" y="4560"/>
                </a:lnTo>
                <a:lnTo>
                  <a:pt x="130565" y="5898"/>
                </a:lnTo>
                <a:lnTo>
                  <a:pt x="134669" y="6790"/>
                </a:lnTo>
                <a:lnTo>
                  <a:pt x="138356" y="7384"/>
                </a:lnTo>
                <a:lnTo>
                  <a:pt x="142720" y="7780"/>
                </a:lnTo>
                <a:lnTo>
                  <a:pt x="147534" y="8044"/>
                </a:lnTo>
                <a:lnTo>
                  <a:pt x="157963" y="8338"/>
                </a:lnTo>
                <a:lnTo>
                  <a:pt x="168949" y="8469"/>
                </a:lnTo>
                <a:lnTo>
                  <a:pt x="174545" y="7551"/>
                </a:lnTo>
                <a:lnTo>
                  <a:pt x="180181" y="5986"/>
                </a:lnTo>
                <a:lnTo>
                  <a:pt x="185843" y="3991"/>
                </a:lnTo>
                <a:lnTo>
                  <a:pt x="190570" y="2661"/>
                </a:lnTo>
                <a:lnTo>
                  <a:pt x="194674" y="177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11"/>
          <p:cNvSpPr/>
          <p:nvPr/>
        </p:nvSpPr>
        <p:spPr>
          <a:xfrm>
            <a:off x="4863966" y="5717914"/>
            <a:ext cx="162377" cy="203944"/>
          </a:xfrm>
          <a:custGeom>
            <a:avLst/>
            <a:gdLst/>
            <a:ahLst/>
            <a:cxnLst/>
            <a:rect l="0" t="0" r="0" b="0"/>
            <a:pathLst>
              <a:path w="162377" h="203944">
                <a:moveTo>
                  <a:pt x="136659" y="34233"/>
                </a:moveTo>
                <a:lnTo>
                  <a:pt x="123888" y="34233"/>
                </a:lnTo>
                <a:lnTo>
                  <a:pt x="121478" y="33281"/>
                </a:lnTo>
                <a:lnTo>
                  <a:pt x="118918" y="31693"/>
                </a:lnTo>
                <a:lnTo>
                  <a:pt x="112517" y="26852"/>
                </a:lnTo>
                <a:lnTo>
                  <a:pt x="110086" y="26455"/>
                </a:lnTo>
                <a:lnTo>
                  <a:pt x="106561" y="26190"/>
                </a:lnTo>
                <a:lnTo>
                  <a:pt x="96318" y="25765"/>
                </a:lnTo>
                <a:lnTo>
                  <a:pt x="85441" y="25692"/>
                </a:lnTo>
                <a:lnTo>
                  <a:pt x="81559" y="26634"/>
                </a:lnTo>
                <a:lnTo>
                  <a:pt x="78018" y="28215"/>
                </a:lnTo>
                <a:lnTo>
                  <a:pt x="74705" y="30221"/>
                </a:lnTo>
                <a:lnTo>
                  <a:pt x="70591" y="32510"/>
                </a:lnTo>
                <a:lnTo>
                  <a:pt x="60940" y="37595"/>
                </a:lnTo>
                <a:lnTo>
                  <a:pt x="56652" y="40285"/>
                </a:lnTo>
                <a:lnTo>
                  <a:pt x="52841" y="43030"/>
                </a:lnTo>
                <a:lnTo>
                  <a:pt x="49348" y="45813"/>
                </a:lnTo>
                <a:lnTo>
                  <a:pt x="46066" y="49573"/>
                </a:lnTo>
                <a:lnTo>
                  <a:pt x="42926" y="53985"/>
                </a:lnTo>
                <a:lnTo>
                  <a:pt x="39880" y="58831"/>
                </a:lnTo>
                <a:lnTo>
                  <a:pt x="36897" y="63014"/>
                </a:lnTo>
                <a:lnTo>
                  <a:pt x="33956" y="66756"/>
                </a:lnTo>
                <a:lnTo>
                  <a:pt x="31042" y="70202"/>
                </a:lnTo>
                <a:lnTo>
                  <a:pt x="28148" y="75357"/>
                </a:lnTo>
                <a:lnTo>
                  <a:pt x="25266" y="81652"/>
                </a:lnTo>
                <a:lnTo>
                  <a:pt x="22391" y="88706"/>
                </a:lnTo>
                <a:lnTo>
                  <a:pt x="19523" y="95313"/>
                </a:lnTo>
                <a:lnTo>
                  <a:pt x="13796" y="107735"/>
                </a:lnTo>
                <a:lnTo>
                  <a:pt x="10935" y="114667"/>
                </a:lnTo>
                <a:lnTo>
                  <a:pt x="8076" y="122146"/>
                </a:lnTo>
                <a:lnTo>
                  <a:pt x="5217" y="129989"/>
                </a:lnTo>
                <a:lnTo>
                  <a:pt x="3311" y="137123"/>
                </a:lnTo>
                <a:lnTo>
                  <a:pt x="2040" y="143784"/>
                </a:lnTo>
                <a:lnTo>
                  <a:pt x="1193" y="150130"/>
                </a:lnTo>
                <a:lnTo>
                  <a:pt x="628" y="156265"/>
                </a:lnTo>
                <a:lnTo>
                  <a:pt x="251" y="162260"/>
                </a:lnTo>
                <a:lnTo>
                  <a:pt x="0" y="168162"/>
                </a:lnTo>
                <a:lnTo>
                  <a:pt x="786" y="173049"/>
                </a:lnTo>
                <a:lnTo>
                  <a:pt x="2262" y="177259"/>
                </a:lnTo>
                <a:lnTo>
                  <a:pt x="4198" y="181019"/>
                </a:lnTo>
                <a:lnTo>
                  <a:pt x="5489" y="184478"/>
                </a:lnTo>
                <a:lnTo>
                  <a:pt x="6349" y="187737"/>
                </a:lnTo>
                <a:lnTo>
                  <a:pt x="6923" y="190861"/>
                </a:lnTo>
                <a:lnTo>
                  <a:pt x="10101" y="196873"/>
                </a:lnTo>
                <a:lnTo>
                  <a:pt x="12282" y="199810"/>
                </a:lnTo>
                <a:lnTo>
                  <a:pt x="14688" y="201767"/>
                </a:lnTo>
                <a:lnTo>
                  <a:pt x="17245" y="203073"/>
                </a:lnTo>
                <a:lnTo>
                  <a:pt x="19902" y="203943"/>
                </a:lnTo>
                <a:lnTo>
                  <a:pt x="22626" y="203570"/>
                </a:lnTo>
                <a:lnTo>
                  <a:pt x="25394" y="202369"/>
                </a:lnTo>
                <a:lnTo>
                  <a:pt x="28192" y="200617"/>
                </a:lnTo>
                <a:lnTo>
                  <a:pt x="31010" y="198496"/>
                </a:lnTo>
                <a:lnTo>
                  <a:pt x="33841" y="196129"/>
                </a:lnTo>
                <a:lnTo>
                  <a:pt x="36681" y="193599"/>
                </a:lnTo>
                <a:lnTo>
                  <a:pt x="42377" y="188247"/>
                </a:lnTo>
                <a:lnTo>
                  <a:pt x="45229" y="185487"/>
                </a:lnTo>
                <a:lnTo>
                  <a:pt x="49036" y="182694"/>
                </a:lnTo>
                <a:lnTo>
                  <a:pt x="53478" y="179880"/>
                </a:lnTo>
                <a:lnTo>
                  <a:pt x="58345" y="177051"/>
                </a:lnTo>
                <a:lnTo>
                  <a:pt x="62542" y="173260"/>
                </a:lnTo>
                <a:lnTo>
                  <a:pt x="66293" y="168828"/>
                </a:lnTo>
                <a:lnTo>
                  <a:pt x="69746" y="163968"/>
                </a:lnTo>
                <a:lnTo>
                  <a:pt x="73000" y="158823"/>
                </a:lnTo>
                <a:lnTo>
                  <a:pt x="76122" y="153488"/>
                </a:lnTo>
                <a:lnTo>
                  <a:pt x="79156" y="148026"/>
                </a:lnTo>
                <a:lnTo>
                  <a:pt x="85067" y="136878"/>
                </a:lnTo>
                <a:lnTo>
                  <a:pt x="96623" y="114199"/>
                </a:lnTo>
                <a:lnTo>
                  <a:pt x="98538" y="107546"/>
                </a:lnTo>
                <a:lnTo>
                  <a:pt x="99815" y="100254"/>
                </a:lnTo>
                <a:lnTo>
                  <a:pt x="100666" y="92534"/>
                </a:lnTo>
                <a:lnTo>
                  <a:pt x="103139" y="85483"/>
                </a:lnTo>
                <a:lnTo>
                  <a:pt x="106692" y="78877"/>
                </a:lnTo>
                <a:lnTo>
                  <a:pt x="110965" y="72568"/>
                </a:lnTo>
                <a:lnTo>
                  <a:pt x="113815" y="66457"/>
                </a:lnTo>
                <a:lnTo>
                  <a:pt x="115714" y="60479"/>
                </a:lnTo>
                <a:lnTo>
                  <a:pt x="116981" y="54587"/>
                </a:lnTo>
                <a:lnTo>
                  <a:pt x="117825" y="48755"/>
                </a:lnTo>
                <a:lnTo>
                  <a:pt x="118388" y="42962"/>
                </a:lnTo>
                <a:lnTo>
                  <a:pt x="118763" y="37195"/>
                </a:lnTo>
                <a:lnTo>
                  <a:pt x="119966" y="31445"/>
                </a:lnTo>
                <a:lnTo>
                  <a:pt x="121720" y="25707"/>
                </a:lnTo>
                <a:lnTo>
                  <a:pt x="123842" y="19977"/>
                </a:lnTo>
                <a:lnTo>
                  <a:pt x="125256" y="15204"/>
                </a:lnTo>
                <a:lnTo>
                  <a:pt x="126200" y="11070"/>
                </a:lnTo>
                <a:lnTo>
                  <a:pt x="127713" y="2141"/>
                </a:lnTo>
                <a:lnTo>
                  <a:pt x="128790" y="1408"/>
                </a:lnTo>
                <a:lnTo>
                  <a:pt x="132527" y="595"/>
                </a:lnTo>
                <a:lnTo>
                  <a:pt x="135434" y="136"/>
                </a:lnTo>
                <a:lnTo>
                  <a:pt x="131745" y="0"/>
                </a:lnTo>
                <a:lnTo>
                  <a:pt x="130525" y="1886"/>
                </a:lnTo>
                <a:lnTo>
                  <a:pt x="129712" y="5049"/>
                </a:lnTo>
                <a:lnTo>
                  <a:pt x="129170" y="9062"/>
                </a:lnTo>
                <a:lnTo>
                  <a:pt x="128809" y="12690"/>
                </a:lnTo>
                <a:lnTo>
                  <a:pt x="128568" y="16061"/>
                </a:lnTo>
                <a:lnTo>
                  <a:pt x="128407" y="19261"/>
                </a:lnTo>
                <a:lnTo>
                  <a:pt x="127348" y="24252"/>
                </a:lnTo>
                <a:lnTo>
                  <a:pt x="125689" y="30436"/>
                </a:lnTo>
                <a:lnTo>
                  <a:pt x="123631" y="37417"/>
                </a:lnTo>
                <a:lnTo>
                  <a:pt x="122258" y="43976"/>
                </a:lnTo>
                <a:lnTo>
                  <a:pt x="121343" y="50253"/>
                </a:lnTo>
                <a:lnTo>
                  <a:pt x="120733" y="56343"/>
                </a:lnTo>
                <a:lnTo>
                  <a:pt x="120327" y="63261"/>
                </a:lnTo>
                <a:lnTo>
                  <a:pt x="119875" y="78567"/>
                </a:lnTo>
                <a:lnTo>
                  <a:pt x="119523" y="142355"/>
                </a:lnTo>
                <a:lnTo>
                  <a:pt x="120473" y="147271"/>
                </a:lnTo>
                <a:lnTo>
                  <a:pt x="122058" y="151502"/>
                </a:lnTo>
                <a:lnTo>
                  <a:pt x="124067" y="155275"/>
                </a:lnTo>
                <a:lnTo>
                  <a:pt x="125407" y="158743"/>
                </a:lnTo>
                <a:lnTo>
                  <a:pt x="126300" y="162007"/>
                </a:lnTo>
                <a:lnTo>
                  <a:pt x="126896" y="165136"/>
                </a:lnTo>
                <a:lnTo>
                  <a:pt x="128245" y="167222"/>
                </a:lnTo>
                <a:lnTo>
                  <a:pt x="130097" y="168612"/>
                </a:lnTo>
                <a:lnTo>
                  <a:pt x="132284" y="169539"/>
                </a:lnTo>
                <a:lnTo>
                  <a:pt x="133742" y="171109"/>
                </a:lnTo>
                <a:lnTo>
                  <a:pt x="134714" y="173109"/>
                </a:lnTo>
                <a:lnTo>
                  <a:pt x="135362" y="175395"/>
                </a:lnTo>
                <a:lnTo>
                  <a:pt x="136747" y="175966"/>
                </a:lnTo>
                <a:lnTo>
                  <a:pt x="138623" y="175394"/>
                </a:lnTo>
                <a:lnTo>
                  <a:pt x="143925" y="172184"/>
                </a:lnTo>
                <a:lnTo>
                  <a:pt x="147191" y="169204"/>
                </a:lnTo>
                <a:lnTo>
                  <a:pt x="157048" y="159531"/>
                </a:lnTo>
                <a:lnTo>
                  <a:pt x="158824" y="156818"/>
                </a:lnTo>
                <a:lnTo>
                  <a:pt x="160008" y="154056"/>
                </a:lnTo>
                <a:lnTo>
                  <a:pt x="162376" y="1456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12"/>
          <p:cNvSpPr/>
          <p:nvPr/>
        </p:nvSpPr>
        <p:spPr>
          <a:xfrm>
            <a:off x="5077777" y="5709831"/>
            <a:ext cx="144497" cy="196622"/>
          </a:xfrm>
          <a:custGeom>
            <a:avLst/>
            <a:gdLst/>
            <a:ahLst/>
            <a:cxnLst/>
            <a:rect l="0" t="0" r="0" b="0"/>
            <a:pathLst>
              <a:path w="144497" h="196622">
                <a:moveTo>
                  <a:pt x="0" y="16598"/>
                </a:moveTo>
                <a:lnTo>
                  <a:pt x="0" y="28530"/>
                </a:lnTo>
                <a:lnTo>
                  <a:pt x="953" y="32173"/>
                </a:lnTo>
                <a:lnTo>
                  <a:pt x="2540" y="36507"/>
                </a:lnTo>
                <a:lnTo>
                  <a:pt x="4551" y="41300"/>
                </a:lnTo>
                <a:lnTo>
                  <a:pt x="5892" y="46401"/>
                </a:lnTo>
                <a:lnTo>
                  <a:pt x="6785" y="51708"/>
                </a:lnTo>
                <a:lnTo>
                  <a:pt x="7381" y="57149"/>
                </a:lnTo>
                <a:lnTo>
                  <a:pt x="7778" y="62682"/>
                </a:lnTo>
                <a:lnTo>
                  <a:pt x="8043" y="68276"/>
                </a:lnTo>
                <a:lnTo>
                  <a:pt x="8337" y="79572"/>
                </a:lnTo>
                <a:lnTo>
                  <a:pt x="8563" y="125188"/>
                </a:lnTo>
                <a:lnTo>
                  <a:pt x="9519" y="129949"/>
                </a:lnTo>
                <a:lnTo>
                  <a:pt x="11108" y="134075"/>
                </a:lnTo>
                <a:lnTo>
                  <a:pt x="13121" y="137779"/>
                </a:lnTo>
                <a:lnTo>
                  <a:pt x="14462" y="141201"/>
                </a:lnTo>
                <a:lnTo>
                  <a:pt x="15357" y="144434"/>
                </a:lnTo>
                <a:lnTo>
                  <a:pt x="16350" y="150567"/>
                </a:lnTo>
                <a:lnTo>
                  <a:pt x="16792" y="156468"/>
                </a:lnTo>
                <a:lnTo>
                  <a:pt x="16988" y="162265"/>
                </a:lnTo>
                <a:lnTo>
                  <a:pt x="17136" y="170398"/>
                </a:lnTo>
                <a:lnTo>
                  <a:pt x="17145" y="137730"/>
                </a:lnTo>
                <a:lnTo>
                  <a:pt x="18098" y="132595"/>
                </a:lnTo>
                <a:lnTo>
                  <a:pt x="19685" y="127267"/>
                </a:lnTo>
                <a:lnTo>
                  <a:pt x="21696" y="121810"/>
                </a:lnTo>
                <a:lnTo>
                  <a:pt x="23036" y="115315"/>
                </a:lnTo>
                <a:lnTo>
                  <a:pt x="23930" y="108127"/>
                </a:lnTo>
                <a:lnTo>
                  <a:pt x="24526" y="100478"/>
                </a:lnTo>
                <a:lnTo>
                  <a:pt x="26828" y="93473"/>
                </a:lnTo>
                <a:lnTo>
                  <a:pt x="30268" y="86898"/>
                </a:lnTo>
                <a:lnTo>
                  <a:pt x="34466" y="80610"/>
                </a:lnTo>
                <a:lnTo>
                  <a:pt x="38217" y="74513"/>
                </a:lnTo>
                <a:lnTo>
                  <a:pt x="41671" y="68543"/>
                </a:lnTo>
                <a:lnTo>
                  <a:pt x="48048" y="56830"/>
                </a:lnTo>
                <a:lnTo>
                  <a:pt x="54057" y="45275"/>
                </a:lnTo>
                <a:lnTo>
                  <a:pt x="57945" y="39526"/>
                </a:lnTo>
                <a:lnTo>
                  <a:pt x="62443" y="33788"/>
                </a:lnTo>
                <a:lnTo>
                  <a:pt x="67346" y="28058"/>
                </a:lnTo>
                <a:lnTo>
                  <a:pt x="71567" y="23286"/>
                </a:lnTo>
                <a:lnTo>
                  <a:pt x="78798" y="15443"/>
                </a:lnTo>
                <a:lnTo>
                  <a:pt x="88223" y="5673"/>
                </a:lnTo>
                <a:lnTo>
                  <a:pt x="92153" y="3600"/>
                </a:lnTo>
                <a:lnTo>
                  <a:pt x="96678" y="2218"/>
                </a:lnTo>
                <a:lnTo>
                  <a:pt x="101600" y="1296"/>
                </a:lnTo>
                <a:lnTo>
                  <a:pt x="105833" y="682"/>
                </a:lnTo>
                <a:lnTo>
                  <a:pt x="109608" y="272"/>
                </a:lnTo>
                <a:lnTo>
                  <a:pt x="113077" y="0"/>
                </a:lnTo>
                <a:lnTo>
                  <a:pt x="116342" y="770"/>
                </a:lnTo>
                <a:lnTo>
                  <a:pt x="119472" y="2236"/>
                </a:lnTo>
                <a:lnTo>
                  <a:pt x="122510" y="4166"/>
                </a:lnTo>
                <a:lnTo>
                  <a:pt x="125489" y="6405"/>
                </a:lnTo>
                <a:lnTo>
                  <a:pt x="128426" y="8851"/>
                </a:lnTo>
                <a:lnTo>
                  <a:pt x="131337" y="11433"/>
                </a:lnTo>
                <a:lnTo>
                  <a:pt x="133279" y="14107"/>
                </a:lnTo>
                <a:lnTo>
                  <a:pt x="135435" y="19619"/>
                </a:lnTo>
                <a:lnTo>
                  <a:pt x="136010" y="24327"/>
                </a:lnTo>
                <a:lnTo>
                  <a:pt x="136393" y="30323"/>
                </a:lnTo>
                <a:lnTo>
                  <a:pt x="136649" y="37179"/>
                </a:lnTo>
                <a:lnTo>
                  <a:pt x="137772" y="44606"/>
                </a:lnTo>
                <a:lnTo>
                  <a:pt x="139473" y="52415"/>
                </a:lnTo>
                <a:lnTo>
                  <a:pt x="141559" y="60479"/>
                </a:lnTo>
                <a:lnTo>
                  <a:pt x="142950" y="67759"/>
                </a:lnTo>
                <a:lnTo>
                  <a:pt x="143878" y="74519"/>
                </a:lnTo>
                <a:lnTo>
                  <a:pt x="144496" y="80929"/>
                </a:lnTo>
                <a:lnTo>
                  <a:pt x="143956" y="89013"/>
                </a:lnTo>
                <a:lnTo>
                  <a:pt x="142643" y="98213"/>
                </a:lnTo>
                <a:lnTo>
                  <a:pt x="140815" y="108156"/>
                </a:lnTo>
                <a:lnTo>
                  <a:pt x="139597" y="116689"/>
                </a:lnTo>
                <a:lnTo>
                  <a:pt x="138785" y="124283"/>
                </a:lnTo>
                <a:lnTo>
                  <a:pt x="138243" y="131251"/>
                </a:lnTo>
                <a:lnTo>
                  <a:pt x="137882" y="137801"/>
                </a:lnTo>
                <a:lnTo>
                  <a:pt x="137481" y="150159"/>
                </a:lnTo>
                <a:lnTo>
                  <a:pt x="137188" y="180575"/>
                </a:lnTo>
                <a:lnTo>
                  <a:pt x="137160" y="196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13"/>
          <p:cNvSpPr/>
          <p:nvPr/>
        </p:nvSpPr>
        <p:spPr>
          <a:xfrm>
            <a:off x="5257918" y="5666581"/>
            <a:ext cx="145510" cy="334021"/>
          </a:xfrm>
          <a:custGeom>
            <a:avLst/>
            <a:gdLst/>
            <a:ahLst/>
            <a:cxnLst/>
            <a:rect l="0" t="0" r="0" b="0"/>
            <a:pathLst>
              <a:path w="145510" h="334021">
                <a:moveTo>
                  <a:pt x="85607" y="16986"/>
                </a:moveTo>
                <a:lnTo>
                  <a:pt x="85607" y="9605"/>
                </a:lnTo>
                <a:lnTo>
                  <a:pt x="84654" y="9208"/>
                </a:lnTo>
                <a:lnTo>
                  <a:pt x="81056" y="8767"/>
                </a:lnTo>
                <a:lnTo>
                  <a:pt x="76876" y="8484"/>
                </a:lnTo>
                <a:lnTo>
                  <a:pt x="65207" y="8423"/>
                </a:lnTo>
                <a:lnTo>
                  <a:pt x="62482" y="9372"/>
                </a:lnTo>
                <a:lnTo>
                  <a:pt x="59713" y="10958"/>
                </a:lnTo>
                <a:lnTo>
                  <a:pt x="56914" y="12967"/>
                </a:lnTo>
                <a:lnTo>
                  <a:pt x="54096" y="15259"/>
                </a:lnTo>
                <a:lnTo>
                  <a:pt x="51264" y="17740"/>
                </a:lnTo>
                <a:lnTo>
                  <a:pt x="48424" y="20346"/>
                </a:lnTo>
                <a:lnTo>
                  <a:pt x="46531" y="23036"/>
                </a:lnTo>
                <a:lnTo>
                  <a:pt x="44427" y="28565"/>
                </a:lnTo>
                <a:lnTo>
                  <a:pt x="41961" y="31373"/>
                </a:lnTo>
                <a:lnTo>
                  <a:pt x="38412" y="34198"/>
                </a:lnTo>
                <a:lnTo>
                  <a:pt x="34141" y="37033"/>
                </a:lnTo>
                <a:lnTo>
                  <a:pt x="30342" y="40828"/>
                </a:lnTo>
                <a:lnTo>
                  <a:pt x="26856" y="45263"/>
                </a:lnTo>
                <a:lnTo>
                  <a:pt x="23579" y="50125"/>
                </a:lnTo>
                <a:lnTo>
                  <a:pt x="20443" y="55271"/>
                </a:lnTo>
                <a:lnTo>
                  <a:pt x="17399" y="60607"/>
                </a:lnTo>
                <a:lnTo>
                  <a:pt x="14417" y="66069"/>
                </a:lnTo>
                <a:lnTo>
                  <a:pt x="12430" y="71616"/>
                </a:lnTo>
                <a:lnTo>
                  <a:pt x="11104" y="77219"/>
                </a:lnTo>
                <a:lnTo>
                  <a:pt x="10221" y="82858"/>
                </a:lnTo>
                <a:lnTo>
                  <a:pt x="6700" y="91665"/>
                </a:lnTo>
                <a:lnTo>
                  <a:pt x="4427" y="95347"/>
                </a:lnTo>
                <a:lnTo>
                  <a:pt x="1902" y="104518"/>
                </a:lnTo>
                <a:lnTo>
                  <a:pt x="281" y="116827"/>
                </a:lnTo>
                <a:lnTo>
                  <a:pt x="0" y="123509"/>
                </a:lnTo>
                <a:lnTo>
                  <a:pt x="913" y="126101"/>
                </a:lnTo>
                <a:lnTo>
                  <a:pt x="4468" y="131522"/>
                </a:lnTo>
                <a:lnTo>
                  <a:pt x="6749" y="134301"/>
                </a:lnTo>
                <a:lnTo>
                  <a:pt x="9222" y="137106"/>
                </a:lnTo>
                <a:lnTo>
                  <a:pt x="15485" y="143901"/>
                </a:lnTo>
                <a:lnTo>
                  <a:pt x="16951" y="144459"/>
                </a:lnTo>
                <a:lnTo>
                  <a:pt x="21121" y="145078"/>
                </a:lnTo>
                <a:lnTo>
                  <a:pt x="23566" y="145244"/>
                </a:lnTo>
                <a:lnTo>
                  <a:pt x="26149" y="145353"/>
                </a:lnTo>
                <a:lnTo>
                  <a:pt x="28823" y="145427"/>
                </a:lnTo>
                <a:lnTo>
                  <a:pt x="31559" y="144523"/>
                </a:lnTo>
                <a:lnTo>
                  <a:pt x="34334" y="142969"/>
                </a:lnTo>
                <a:lnTo>
                  <a:pt x="37138" y="140980"/>
                </a:lnTo>
                <a:lnTo>
                  <a:pt x="39959" y="138701"/>
                </a:lnTo>
                <a:lnTo>
                  <a:pt x="42792" y="136229"/>
                </a:lnTo>
                <a:lnTo>
                  <a:pt x="45634" y="133630"/>
                </a:lnTo>
                <a:lnTo>
                  <a:pt x="51331" y="128200"/>
                </a:lnTo>
                <a:lnTo>
                  <a:pt x="71320" y="108413"/>
                </a:lnTo>
                <a:lnTo>
                  <a:pt x="74177" y="104607"/>
                </a:lnTo>
                <a:lnTo>
                  <a:pt x="77035" y="100165"/>
                </a:lnTo>
                <a:lnTo>
                  <a:pt x="79892" y="95299"/>
                </a:lnTo>
                <a:lnTo>
                  <a:pt x="83067" y="87352"/>
                </a:lnTo>
                <a:lnTo>
                  <a:pt x="85430" y="79693"/>
                </a:lnTo>
                <a:lnTo>
                  <a:pt x="89656" y="69938"/>
                </a:lnTo>
                <a:lnTo>
                  <a:pt x="94709" y="59253"/>
                </a:lnTo>
                <a:lnTo>
                  <a:pt x="97390" y="53736"/>
                </a:lnTo>
                <a:lnTo>
                  <a:pt x="100130" y="49106"/>
                </a:lnTo>
                <a:lnTo>
                  <a:pt x="102909" y="45067"/>
                </a:lnTo>
                <a:lnTo>
                  <a:pt x="105714" y="41422"/>
                </a:lnTo>
                <a:lnTo>
                  <a:pt x="107584" y="37087"/>
                </a:lnTo>
                <a:lnTo>
                  <a:pt x="109662" y="27190"/>
                </a:lnTo>
                <a:lnTo>
                  <a:pt x="113125" y="18981"/>
                </a:lnTo>
                <a:lnTo>
                  <a:pt x="116887" y="12158"/>
                </a:lnTo>
                <a:lnTo>
                  <a:pt x="119302" y="2556"/>
                </a:lnTo>
                <a:lnTo>
                  <a:pt x="119501" y="1652"/>
                </a:lnTo>
                <a:lnTo>
                  <a:pt x="120585" y="1048"/>
                </a:lnTo>
                <a:lnTo>
                  <a:pt x="124330" y="377"/>
                </a:lnTo>
                <a:lnTo>
                  <a:pt x="127243" y="0"/>
                </a:lnTo>
                <a:lnTo>
                  <a:pt x="127652" y="900"/>
                </a:lnTo>
                <a:lnTo>
                  <a:pt x="129179" y="7669"/>
                </a:lnTo>
                <a:lnTo>
                  <a:pt x="132912" y="16338"/>
                </a:lnTo>
                <a:lnTo>
                  <a:pt x="135207" y="26541"/>
                </a:lnTo>
                <a:lnTo>
                  <a:pt x="135818" y="31928"/>
                </a:lnTo>
                <a:lnTo>
                  <a:pt x="136226" y="37425"/>
                </a:lnTo>
                <a:lnTo>
                  <a:pt x="136498" y="42994"/>
                </a:lnTo>
                <a:lnTo>
                  <a:pt x="136800" y="54263"/>
                </a:lnTo>
                <a:lnTo>
                  <a:pt x="136934" y="65621"/>
                </a:lnTo>
                <a:lnTo>
                  <a:pt x="137923" y="72269"/>
                </a:lnTo>
                <a:lnTo>
                  <a:pt x="139534" y="79560"/>
                </a:lnTo>
                <a:lnTo>
                  <a:pt x="141560" y="87277"/>
                </a:lnTo>
                <a:lnTo>
                  <a:pt x="142912" y="95279"/>
                </a:lnTo>
                <a:lnTo>
                  <a:pt x="143813" y="103471"/>
                </a:lnTo>
                <a:lnTo>
                  <a:pt x="144413" y="111791"/>
                </a:lnTo>
                <a:lnTo>
                  <a:pt x="144813" y="120194"/>
                </a:lnTo>
                <a:lnTo>
                  <a:pt x="145258" y="137151"/>
                </a:lnTo>
                <a:lnTo>
                  <a:pt x="145509" y="162763"/>
                </a:lnTo>
                <a:lnTo>
                  <a:pt x="144591" y="171321"/>
                </a:lnTo>
                <a:lnTo>
                  <a:pt x="143027" y="179883"/>
                </a:lnTo>
                <a:lnTo>
                  <a:pt x="141032" y="188450"/>
                </a:lnTo>
                <a:lnTo>
                  <a:pt x="139702" y="197018"/>
                </a:lnTo>
                <a:lnTo>
                  <a:pt x="138815" y="205587"/>
                </a:lnTo>
                <a:lnTo>
                  <a:pt x="138224" y="214158"/>
                </a:lnTo>
                <a:lnTo>
                  <a:pt x="137829" y="222729"/>
                </a:lnTo>
                <a:lnTo>
                  <a:pt x="137392" y="239872"/>
                </a:lnTo>
                <a:lnTo>
                  <a:pt x="136322" y="247492"/>
                </a:lnTo>
                <a:lnTo>
                  <a:pt x="134657" y="254477"/>
                </a:lnTo>
                <a:lnTo>
                  <a:pt x="132595" y="261038"/>
                </a:lnTo>
                <a:lnTo>
                  <a:pt x="131220" y="267317"/>
                </a:lnTo>
                <a:lnTo>
                  <a:pt x="130303" y="273409"/>
                </a:lnTo>
                <a:lnTo>
                  <a:pt x="129692" y="279375"/>
                </a:lnTo>
                <a:lnTo>
                  <a:pt x="126472" y="288543"/>
                </a:lnTo>
                <a:lnTo>
                  <a:pt x="124280" y="292322"/>
                </a:lnTo>
                <a:lnTo>
                  <a:pt x="121866" y="295793"/>
                </a:lnTo>
                <a:lnTo>
                  <a:pt x="119305" y="299060"/>
                </a:lnTo>
                <a:lnTo>
                  <a:pt x="116645" y="302190"/>
                </a:lnTo>
                <a:lnTo>
                  <a:pt x="114871" y="305230"/>
                </a:lnTo>
                <a:lnTo>
                  <a:pt x="112901" y="311147"/>
                </a:lnTo>
                <a:lnTo>
                  <a:pt x="110470" y="314058"/>
                </a:lnTo>
                <a:lnTo>
                  <a:pt x="106945" y="316952"/>
                </a:lnTo>
                <a:lnTo>
                  <a:pt x="102690" y="319833"/>
                </a:lnTo>
                <a:lnTo>
                  <a:pt x="98900" y="322707"/>
                </a:lnTo>
                <a:lnTo>
                  <a:pt x="95422" y="325575"/>
                </a:lnTo>
                <a:lnTo>
                  <a:pt x="92150" y="328439"/>
                </a:lnTo>
                <a:lnTo>
                  <a:pt x="89016" y="330349"/>
                </a:lnTo>
                <a:lnTo>
                  <a:pt x="85975" y="331623"/>
                </a:lnTo>
                <a:lnTo>
                  <a:pt x="82995" y="332471"/>
                </a:lnTo>
                <a:lnTo>
                  <a:pt x="80055" y="333037"/>
                </a:lnTo>
                <a:lnTo>
                  <a:pt x="77143" y="333414"/>
                </a:lnTo>
                <a:lnTo>
                  <a:pt x="74249" y="333666"/>
                </a:lnTo>
                <a:lnTo>
                  <a:pt x="71367" y="333833"/>
                </a:lnTo>
                <a:lnTo>
                  <a:pt x="65626" y="334020"/>
                </a:lnTo>
                <a:lnTo>
                  <a:pt x="62761" y="333117"/>
                </a:lnTo>
                <a:lnTo>
                  <a:pt x="59899" y="331562"/>
                </a:lnTo>
                <a:lnTo>
                  <a:pt x="57038" y="329574"/>
                </a:lnTo>
                <a:lnTo>
                  <a:pt x="54179" y="328248"/>
                </a:lnTo>
                <a:lnTo>
                  <a:pt x="51319" y="327364"/>
                </a:lnTo>
                <a:lnTo>
                  <a:pt x="48461" y="326775"/>
                </a:lnTo>
                <a:lnTo>
                  <a:pt x="45603" y="325429"/>
                </a:lnTo>
                <a:lnTo>
                  <a:pt x="42745" y="323580"/>
                </a:lnTo>
                <a:lnTo>
                  <a:pt x="39887" y="321394"/>
                </a:lnTo>
                <a:lnTo>
                  <a:pt x="37982" y="318985"/>
                </a:lnTo>
                <a:lnTo>
                  <a:pt x="36712" y="316426"/>
                </a:lnTo>
                <a:lnTo>
                  <a:pt x="35865" y="313768"/>
                </a:lnTo>
                <a:lnTo>
                  <a:pt x="32384" y="308274"/>
                </a:lnTo>
                <a:lnTo>
                  <a:pt x="25599" y="2998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14"/>
          <p:cNvSpPr/>
          <p:nvPr/>
        </p:nvSpPr>
        <p:spPr>
          <a:xfrm>
            <a:off x="5480687" y="5546407"/>
            <a:ext cx="17113" cy="308611"/>
          </a:xfrm>
          <a:custGeom>
            <a:avLst/>
            <a:gdLst/>
            <a:ahLst/>
            <a:cxnLst/>
            <a:rect l="0" t="0" r="0" b="0"/>
            <a:pathLst>
              <a:path w="17113" h="308611">
                <a:moveTo>
                  <a:pt x="8570" y="0"/>
                </a:moveTo>
                <a:lnTo>
                  <a:pt x="15951" y="7381"/>
                </a:lnTo>
                <a:lnTo>
                  <a:pt x="16348" y="9684"/>
                </a:lnTo>
                <a:lnTo>
                  <a:pt x="16789" y="17322"/>
                </a:lnTo>
                <a:lnTo>
                  <a:pt x="16985" y="27066"/>
                </a:lnTo>
                <a:lnTo>
                  <a:pt x="17112" y="53394"/>
                </a:lnTo>
                <a:lnTo>
                  <a:pt x="16169" y="61314"/>
                </a:lnTo>
                <a:lnTo>
                  <a:pt x="14589" y="69451"/>
                </a:lnTo>
                <a:lnTo>
                  <a:pt x="12583" y="77733"/>
                </a:lnTo>
                <a:lnTo>
                  <a:pt x="11245" y="87065"/>
                </a:lnTo>
                <a:lnTo>
                  <a:pt x="10354" y="97096"/>
                </a:lnTo>
                <a:lnTo>
                  <a:pt x="9759" y="107593"/>
                </a:lnTo>
                <a:lnTo>
                  <a:pt x="8410" y="117449"/>
                </a:lnTo>
                <a:lnTo>
                  <a:pt x="6558" y="126877"/>
                </a:lnTo>
                <a:lnTo>
                  <a:pt x="4371" y="136019"/>
                </a:lnTo>
                <a:lnTo>
                  <a:pt x="2913" y="144972"/>
                </a:lnTo>
                <a:lnTo>
                  <a:pt x="1942" y="153798"/>
                </a:lnTo>
                <a:lnTo>
                  <a:pt x="1293" y="162540"/>
                </a:lnTo>
                <a:lnTo>
                  <a:pt x="861" y="172178"/>
                </a:lnTo>
                <a:lnTo>
                  <a:pt x="381" y="193046"/>
                </a:lnTo>
                <a:lnTo>
                  <a:pt x="0" y="279855"/>
                </a:lnTo>
                <a:lnTo>
                  <a:pt x="952" y="284677"/>
                </a:lnTo>
                <a:lnTo>
                  <a:pt x="2539" y="288845"/>
                </a:lnTo>
                <a:lnTo>
                  <a:pt x="4549" y="292576"/>
                </a:lnTo>
                <a:lnTo>
                  <a:pt x="5890" y="296016"/>
                </a:lnTo>
                <a:lnTo>
                  <a:pt x="6783" y="299261"/>
                </a:lnTo>
                <a:lnTo>
                  <a:pt x="857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15"/>
          <p:cNvSpPr/>
          <p:nvPr/>
        </p:nvSpPr>
        <p:spPr>
          <a:xfrm>
            <a:off x="5566409" y="5657967"/>
            <a:ext cx="128589" cy="167594"/>
          </a:xfrm>
          <a:custGeom>
            <a:avLst/>
            <a:gdLst/>
            <a:ahLst/>
            <a:cxnLst/>
            <a:rect l="0" t="0" r="0" b="0"/>
            <a:pathLst>
              <a:path w="128589" h="167594">
                <a:moveTo>
                  <a:pt x="0" y="94180"/>
                </a:moveTo>
                <a:lnTo>
                  <a:pt x="0" y="101561"/>
                </a:lnTo>
                <a:lnTo>
                  <a:pt x="953" y="101958"/>
                </a:lnTo>
                <a:lnTo>
                  <a:pt x="4552" y="102399"/>
                </a:lnTo>
                <a:lnTo>
                  <a:pt x="6844" y="102517"/>
                </a:lnTo>
                <a:lnTo>
                  <a:pt x="11932" y="102648"/>
                </a:lnTo>
                <a:lnTo>
                  <a:pt x="20152" y="102722"/>
                </a:lnTo>
                <a:lnTo>
                  <a:pt x="22007" y="101779"/>
                </a:lnTo>
                <a:lnTo>
                  <a:pt x="23244" y="100199"/>
                </a:lnTo>
                <a:lnTo>
                  <a:pt x="24069" y="98193"/>
                </a:lnTo>
                <a:lnTo>
                  <a:pt x="27525" y="93424"/>
                </a:lnTo>
                <a:lnTo>
                  <a:pt x="29780" y="90818"/>
                </a:lnTo>
                <a:lnTo>
                  <a:pt x="32236" y="89081"/>
                </a:lnTo>
                <a:lnTo>
                  <a:pt x="34826" y="87923"/>
                </a:lnTo>
                <a:lnTo>
                  <a:pt x="37505" y="87152"/>
                </a:lnTo>
                <a:lnTo>
                  <a:pt x="40243" y="85685"/>
                </a:lnTo>
                <a:lnTo>
                  <a:pt x="43021" y="83754"/>
                </a:lnTo>
                <a:lnTo>
                  <a:pt x="45827" y="81514"/>
                </a:lnTo>
                <a:lnTo>
                  <a:pt x="48648" y="79069"/>
                </a:lnTo>
                <a:lnTo>
                  <a:pt x="51482" y="76486"/>
                </a:lnTo>
                <a:lnTo>
                  <a:pt x="57172" y="71076"/>
                </a:lnTo>
                <a:lnTo>
                  <a:pt x="62875" y="65496"/>
                </a:lnTo>
                <a:lnTo>
                  <a:pt x="64777" y="61723"/>
                </a:lnTo>
                <a:lnTo>
                  <a:pt x="66045" y="57302"/>
                </a:lnTo>
                <a:lnTo>
                  <a:pt x="66890" y="52450"/>
                </a:lnTo>
                <a:lnTo>
                  <a:pt x="68406" y="48262"/>
                </a:lnTo>
                <a:lnTo>
                  <a:pt x="70369" y="44518"/>
                </a:lnTo>
                <a:lnTo>
                  <a:pt x="72631" y="41070"/>
                </a:lnTo>
                <a:lnTo>
                  <a:pt x="74138" y="37819"/>
                </a:lnTo>
                <a:lnTo>
                  <a:pt x="75143" y="34698"/>
                </a:lnTo>
                <a:lnTo>
                  <a:pt x="75813" y="31665"/>
                </a:lnTo>
                <a:lnTo>
                  <a:pt x="76260" y="28691"/>
                </a:lnTo>
                <a:lnTo>
                  <a:pt x="76558" y="25756"/>
                </a:lnTo>
                <a:lnTo>
                  <a:pt x="76757" y="22846"/>
                </a:lnTo>
                <a:lnTo>
                  <a:pt x="76888" y="19955"/>
                </a:lnTo>
                <a:lnTo>
                  <a:pt x="77119" y="10158"/>
                </a:lnTo>
                <a:lnTo>
                  <a:pt x="77143" y="4409"/>
                </a:lnTo>
                <a:lnTo>
                  <a:pt x="76194" y="2900"/>
                </a:lnTo>
                <a:lnTo>
                  <a:pt x="74609" y="1894"/>
                </a:lnTo>
                <a:lnTo>
                  <a:pt x="69771" y="280"/>
                </a:lnTo>
                <a:lnTo>
                  <a:pt x="66570" y="60"/>
                </a:lnTo>
                <a:lnTo>
                  <a:pt x="64383" y="0"/>
                </a:lnTo>
                <a:lnTo>
                  <a:pt x="61972" y="914"/>
                </a:lnTo>
                <a:lnTo>
                  <a:pt x="59413" y="2475"/>
                </a:lnTo>
                <a:lnTo>
                  <a:pt x="56753" y="4469"/>
                </a:lnTo>
                <a:lnTo>
                  <a:pt x="54028" y="7702"/>
                </a:lnTo>
                <a:lnTo>
                  <a:pt x="51259" y="11764"/>
                </a:lnTo>
                <a:lnTo>
                  <a:pt x="48461" y="16376"/>
                </a:lnTo>
                <a:lnTo>
                  <a:pt x="45643" y="20403"/>
                </a:lnTo>
                <a:lnTo>
                  <a:pt x="42811" y="24040"/>
                </a:lnTo>
                <a:lnTo>
                  <a:pt x="39971" y="27418"/>
                </a:lnTo>
                <a:lnTo>
                  <a:pt x="37125" y="31574"/>
                </a:lnTo>
                <a:lnTo>
                  <a:pt x="34275" y="36250"/>
                </a:lnTo>
                <a:lnTo>
                  <a:pt x="31423" y="41273"/>
                </a:lnTo>
                <a:lnTo>
                  <a:pt x="29521" y="46527"/>
                </a:lnTo>
                <a:lnTo>
                  <a:pt x="28254" y="51934"/>
                </a:lnTo>
                <a:lnTo>
                  <a:pt x="27408" y="57443"/>
                </a:lnTo>
                <a:lnTo>
                  <a:pt x="25893" y="63021"/>
                </a:lnTo>
                <a:lnTo>
                  <a:pt x="23930" y="68645"/>
                </a:lnTo>
                <a:lnTo>
                  <a:pt x="21668" y="74299"/>
                </a:lnTo>
                <a:lnTo>
                  <a:pt x="20160" y="79973"/>
                </a:lnTo>
                <a:lnTo>
                  <a:pt x="19156" y="85661"/>
                </a:lnTo>
                <a:lnTo>
                  <a:pt x="18486" y="91358"/>
                </a:lnTo>
                <a:lnTo>
                  <a:pt x="18039" y="97061"/>
                </a:lnTo>
                <a:lnTo>
                  <a:pt x="17741" y="102769"/>
                </a:lnTo>
                <a:lnTo>
                  <a:pt x="17322" y="117363"/>
                </a:lnTo>
                <a:lnTo>
                  <a:pt x="17263" y="121065"/>
                </a:lnTo>
                <a:lnTo>
                  <a:pt x="18177" y="125438"/>
                </a:lnTo>
                <a:lnTo>
                  <a:pt x="19738" y="130259"/>
                </a:lnTo>
                <a:lnTo>
                  <a:pt x="21732" y="135378"/>
                </a:lnTo>
                <a:lnTo>
                  <a:pt x="23060" y="139743"/>
                </a:lnTo>
                <a:lnTo>
                  <a:pt x="23946" y="143606"/>
                </a:lnTo>
                <a:lnTo>
                  <a:pt x="24536" y="147132"/>
                </a:lnTo>
                <a:lnTo>
                  <a:pt x="25883" y="150436"/>
                </a:lnTo>
                <a:lnTo>
                  <a:pt x="27733" y="153592"/>
                </a:lnTo>
                <a:lnTo>
                  <a:pt x="29919" y="156649"/>
                </a:lnTo>
                <a:lnTo>
                  <a:pt x="32329" y="158686"/>
                </a:lnTo>
                <a:lnTo>
                  <a:pt x="34887" y="160044"/>
                </a:lnTo>
                <a:lnTo>
                  <a:pt x="37546" y="160949"/>
                </a:lnTo>
                <a:lnTo>
                  <a:pt x="40271" y="161553"/>
                </a:lnTo>
                <a:lnTo>
                  <a:pt x="43040" y="161956"/>
                </a:lnTo>
                <a:lnTo>
                  <a:pt x="45839" y="162224"/>
                </a:lnTo>
                <a:lnTo>
                  <a:pt x="49609" y="163355"/>
                </a:lnTo>
                <a:lnTo>
                  <a:pt x="54028" y="165062"/>
                </a:lnTo>
                <a:lnTo>
                  <a:pt x="58879" y="167152"/>
                </a:lnTo>
                <a:lnTo>
                  <a:pt x="63065" y="167593"/>
                </a:lnTo>
                <a:lnTo>
                  <a:pt x="66809" y="166935"/>
                </a:lnTo>
                <a:lnTo>
                  <a:pt x="70257" y="165543"/>
                </a:lnTo>
                <a:lnTo>
                  <a:pt x="73508" y="164615"/>
                </a:lnTo>
                <a:lnTo>
                  <a:pt x="76628" y="163997"/>
                </a:lnTo>
                <a:lnTo>
                  <a:pt x="79660" y="163585"/>
                </a:lnTo>
                <a:lnTo>
                  <a:pt x="83587" y="163310"/>
                </a:lnTo>
                <a:lnTo>
                  <a:pt x="88110" y="163127"/>
                </a:lnTo>
                <a:lnTo>
                  <a:pt x="93030" y="163004"/>
                </a:lnTo>
                <a:lnTo>
                  <a:pt x="97263" y="161971"/>
                </a:lnTo>
                <a:lnTo>
                  <a:pt x="101037" y="160329"/>
                </a:lnTo>
                <a:lnTo>
                  <a:pt x="104506" y="158282"/>
                </a:lnTo>
                <a:lnTo>
                  <a:pt x="107771" y="156917"/>
                </a:lnTo>
                <a:lnTo>
                  <a:pt x="110900" y="156007"/>
                </a:lnTo>
                <a:lnTo>
                  <a:pt x="113938" y="155401"/>
                </a:lnTo>
                <a:lnTo>
                  <a:pt x="116916" y="154044"/>
                </a:lnTo>
                <a:lnTo>
                  <a:pt x="119855" y="152187"/>
                </a:lnTo>
                <a:lnTo>
                  <a:pt x="128588" y="1456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16"/>
          <p:cNvSpPr/>
          <p:nvPr/>
        </p:nvSpPr>
        <p:spPr>
          <a:xfrm>
            <a:off x="1871671" y="5906452"/>
            <a:ext cx="325747" cy="411437"/>
          </a:xfrm>
          <a:custGeom>
            <a:avLst/>
            <a:gdLst/>
            <a:ahLst/>
            <a:cxnLst/>
            <a:rect l="0" t="0" r="0" b="0"/>
            <a:pathLst>
              <a:path w="325747" h="411437">
                <a:moveTo>
                  <a:pt x="51426" y="60008"/>
                </a:moveTo>
                <a:lnTo>
                  <a:pt x="42958" y="60008"/>
                </a:lnTo>
                <a:lnTo>
                  <a:pt x="42885" y="64559"/>
                </a:lnTo>
                <a:lnTo>
                  <a:pt x="41922" y="66852"/>
                </a:lnTo>
                <a:lnTo>
                  <a:pt x="38312" y="71939"/>
                </a:lnTo>
                <a:lnTo>
                  <a:pt x="36968" y="75582"/>
                </a:lnTo>
                <a:lnTo>
                  <a:pt x="35475" y="84710"/>
                </a:lnTo>
                <a:lnTo>
                  <a:pt x="34635" y="96007"/>
                </a:lnTo>
                <a:lnTo>
                  <a:pt x="31898" y="107440"/>
                </a:lnTo>
                <a:lnTo>
                  <a:pt x="29835" y="114489"/>
                </a:lnTo>
                <a:lnTo>
                  <a:pt x="28460" y="121094"/>
                </a:lnTo>
                <a:lnTo>
                  <a:pt x="26931" y="133512"/>
                </a:lnTo>
                <a:lnTo>
                  <a:pt x="26252" y="145382"/>
                </a:lnTo>
                <a:lnTo>
                  <a:pt x="25950" y="157959"/>
                </a:lnTo>
                <a:lnTo>
                  <a:pt x="25816" y="173074"/>
                </a:lnTo>
                <a:lnTo>
                  <a:pt x="26733" y="180153"/>
                </a:lnTo>
                <a:lnTo>
                  <a:pt x="28296" y="186777"/>
                </a:lnTo>
                <a:lnTo>
                  <a:pt x="30291" y="193098"/>
                </a:lnTo>
                <a:lnTo>
                  <a:pt x="31621" y="200170"/>
                </a:lnTo>
                <a:lnTo>
                  <a:pt x="32508" y="207741"/>
                </a:lnTo>
                <a:lnTo>
                  <a:pt x="33099" y="215647"/>
                </a:lnTo>
                <a:lnTo>
                  <a:pt x="33493" y="223774"/>
                </a:lnTo>
                <a:lnTo>
                  <a:pt x="33931" y="240426"/>
                </a:lnTo>
                <a:lnTo>
                  <a:pt x="34250" y="291500"/>
                </a:lnTo>
                <a:lnTo>
                  <a:pt x="35213" y="300061"/>
                </a:lnTo>
                <a:lnTo>
                  <a:pt x="36807" y="308626"/>
                </a:lnTo>
                <a:lnTo>
                  <a:pt x="38823" y="317193"/>
                </a:lnTo>
                <a:lnTo>
                  <a:pt x="40166" y="325762"/>
                </a:lnTo>
                <a:lnTo>
                  <a:pt x="41062" y="334332"/>
                </a:lnTo>
                <a:lnTo>
                  <a:pt x="41659" y="342903"/>
                </a:lnTo>
                <a:lnTo>
                  <a:pt x="42057" y="350523"/>
                </a:lnTo>
                <a:lnTo>
                  <a:pt x="42499" y="364067"/>
                </a:lnTo>
                <a:lnTo>
                  <a:pt x="43570" y="369395"/>
                </a:lnTo>
                <a:lnTo>
                  <a:pt x="48675" y="381442"/>
                </a:lnTo>
                <a:lnTo>
                  <a:pt x="50611" y="391044"/>
                </a:lnTo>
                <a:lnTo>
                  <a:pt x="51265" y="402822"/>
                </a:lnTo>
                <a:lnTo>
                  <a:pt x="51425" y="411436"/>
                </a:lnTo>
                <a:lnTo>
                  <a:pt x="51426" y="406916"/>
                </a:lnTo>
                <a:lnTo>
                  <a:pt x="50473" y="405580"/>
                </a:lnTo>
                <a:lnTo>
                  <a:pt x="48886" y="404689"/>
                </a:lnTo>
                <a:lnTo>
                  <a:pt x="46875" y="404095"/>
                </a:lnTo>
                <a:lnTo>
                  <a:pt x="45534" y="401795"/>
                </a:lnTo>
                <a:lnTo>
                  <a:pt x="44045" y="394158"/>
                </a:lnTo>
                <a:lnTo>
                  <a:pt x="43383" y="384414"/>
                </a:lnTo>
                <a:lnTo>
                  <a:pt x="43089" y="372781"/>
                </a:lnTo>
                <a:lnTo>
                  <a:pt x="42958" y="358086"/>
                </a:lnTo>
                <a:lnTo>
                  <a:pt x="41971" y="350166"/>
                </a:lnTo>
                <a:lnTo>
                  <a:pt x="40360" y="342029"/>
                </a:lnTo>
                <a:lnTo>
                  <a:pt x="38334" y="333747"/>
                </a:lnTo>
                <a:lnTo>
                  <a:pt x="36030" y="325368"/>
                </a:lnTo>
                <a:lnTo>
                  <a:pt x="30931" y="308438"/>
                </a:lnTo>
                <a:lnTo>
                  <a:pt x="29190" y="299923"/>
                </a:lnTo>
                <a:lnTo>
                  <a:pt x="28029" y="291389"/>
                </a:lnTo>
                <a:lnTo>
                  <a:pt x="27256" y="282842"/>
                </a:lnTo>
                <a:lnTo>
                  <a:pt x="25787" y="273334"/>
                </a:lnTo>
                <a:lnTo>
                  <a:pt x="23856" y="263185"/>
                </a:lnTo>
                <a:lnTo>
                  <a:pt x="21616" y="252610"/>
                </a:lnTo>
                <a:lnTo>
                  <a:pt x="20123" y="242701"/>
                </a:lnTo>
                <a:lnTo>
                  <a:pt x="19127" y="233238"/>
                </a:lnTo>
                <a:lnTo>
                  <a:pt x="18463" y="224072"/>
                </a:lnTo>
                <a:lnTo>
                  <a:pt x="18021" y="215104"/>
                </a:lnTo>
                <a:lnTo>
                  <a:pt x="17529" y="197520"/>
                </a:lnTo>
                <a:lnTo>
                  <a:pt x="16446" y="188829"/>
                </a:lnTo>
                <a:lnTo>
                  <a:pt x="14771" y="180179"/>
                </a:lnTo>
                <a:lnTo>
                  <a:pt x="12702" y="171554"/>
                </a:lnTo>
                <a:lnTo>
                  <a:pt x="11322" y="163899"/>
                </a:lnTo>
                <a:lnTo>
                  <a:pt x="10403" y="156891"/>
                </a:lnTo>
                <a:lnTo>
                  <a:pt x="9790" y="150315"/>
                </a:lnTo>
                <a:lnTo>
                  <a:pt x="9381" y="143072"/>
                </a:lnTo>
                <a:lnTo>
                  <a:pt x="8927" y="127405"/>
                </a:lnTo>
                <a:lnTo>
                  <a:pt x="7853" y="120179"/>
                </a:lnTo>
                <a:lnTo>
                  <a:pt x="6185" y="113457"/>
                </a:lnTo>
                <a:lnTo>
                  <a:pt x="2744" y="101860"/>
                </a:lnTo>
                <a:lnTo>
                  <a:pt x="807" y="89977"/>
                </a:lnTo>
                <a:lnTo>
                  <a:pt x="152" y="77428"/>
                </a:lnTo>
                <a:lnTo>
                  <a:pt x="0" y="61717"/>
                </a:lnTo>
                <a:lnTo>
                  <a:pt x="2535" y="58228"/>
                </a:lnTo>
                <a:lnTo>
                  <a:pt x="4545" y="55964"/>
                </a:lnTo>
                <a:lnTo>
                  <a:pt x="6837" y="54454"/>
                </a:lnTo>
                <a:lnTo>
                  <a:pt x="11924" y="52777"/>
                </a:lnTo>
                <a:lnTo>
                  <a:pt x="19899" y="52031"/>
                </a:lnTo>
                <a:lnTo>
                  <a:pt x="24693" y="51833"/>
                </a:lnTo>
                <a:lnTo>
                  <a:pt x="28842" y="50747"/>
                </a:lnTo>
                <a:lnTo>
                  <a:pt x="35991" y="47002"/>
                </a:lnTo>
                <a:lnTo>
                  <a:pt x="42343" y="44702"/>
                </a:lnTo>
                <a:lnTo>
                  <a:pt x="49294" y="42728"/>
                </a:lnTo>
                <a:lnTo>
                  <a:pt x="58734" y="38675"/>
                </a:lnTo>
                <a:lnTo>
                  <a:pt x="63918" y="37213"/>
                </a:lnTo>
                <a:lnTo>
                  <a:pt x="69279" y="36239"/>
                </a:lnTo>
                <a:lnTo>
                  <a:pt x="74758" y="35590"/>
                </a:lnTo>
                <a:lnTo>
                  <a:pt x="81268" y="34204"/>
                </a:lnTo>
                <a:lnTo>
                  <a:pt x="88466" y="32328"/>
                </a:lnTo>
                <a:lnTo>
                  <a:pt x="96122" y="30125"/>
                </a:lnTo>
                <a:lnTo>
                  <a:pt x="103131" y="28655"/>
                </a:lnTo>
                <a:lnTo>
                  <a:pt x="109708" y="27676"/>
                </a:lnTo>
                <a:lnTo>
                  <a:pt x="115998" y="27023"/>
                </a:lnTo>
                <a:lnTo>
                  <a:pt x="123049" y="25635"/>
                </a:lnTo>
                <a:lnTo>
                  <a:pt x="130607" y="23758"/>
                </a:lnTo>
                <a:lnTo>
                  <a:pt x="138503" y="21554"/>
                </a:lnTo>
                <a:lnTo>
                  <a:pt x="145673" y="20084"/>
                </a:lnTo>
                <a:lnTo>
                  <a:pt x="152357" y="19104"/>
                </a:lnTo>
                <a:lnTo>
                  <a:pt x="158719" y="18452"/>
                </a:lnTo>
                <a:lnTo>
                  <a:pt x="165817" y="18016"/>
                </a:lnTo>
                <a:lnTo>
                  <a:pt x="181324" y="17532"/>
                </a:lnTo>
                <a:lnTo>
                  <a:pt x="201568" y="17260"/>
                </a:lnTo>
                <a:lnTo>
                  <a:pt x="207718" y="16269"/>
                </a:lnTo>
                <a:lnTo>
                  <a:pt x="213723" y="14656"/>
                </a:lnTo>
                <a:lnTo>
                  <a:pt x="219632" y="12628"/>
                </a:lnTo>
                <a:lnTo>
                  <a:pt x="225475" y="11276"/>
                </a:lnTo>
                <a:lnTo>
                  <a:pt x="231276" y="10375"/>
                </a:lnTo>
                <a:lnTo>
                  <a:pt x="237049" y="9774"/>
                </a:lnTo>
                <a:lnTo>
                  <a:pt x="242802" y="9374"/>
                </a:lnTo>
                <a:lnTo>
                  <a:pt x="248543" y="9107"/>
                </a:lnTo>
                <a:lnTo>
                  <a:pt x="260001" y="8810"/>
                </a:lnTo>
                <a:lnTo>
                  <a:pt x="271443" y="8678"/>
                </a:lnTo>
                <a:lnTo>
                  <a:pt x="276209" y="7690"/>
                </a:lnTo>
                <a:lnTo>
                  <a:pt x="287468" y="2702"/>
                </a:lnTo>
                <a:lnTo>
                  <a:pt x="296836" y="800"/>
                </a:lnTo>
                <a:lnTo>
                  <a:pt x="305644" y="238"/>
                </a:lnTo>
                <a:lnTo>
                  <a:pt x="314287" y="70"/>
                </a:lnTo>
                <a:lnTo>
                  <a:pt x="3257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17"/>
          <p:cNvSpPr/>
          <p:nvPr/>
        </p:nvSpPr>
        <p:spPr>
          <a:xfrm>
            <a:off x="1914525" y="6129338"/>
            <a:ext cx="282893" cy="17145"/>
          </a:xfrm>
          <a:custGeom>
            <a:avLst/>
            <a:gdLst/>
            <a:ahLst/>
            <a:cxnLst/>
            <a:rect l="0" t="0" r="0" b="0"/>
            <a:pathLst>
              <a:path w="282893" h="17145">
                <a:moveTo>
                  <a:pt x="0" y="17144"/>
                </a:moveTo>
                <a:lnTo>
                  <a:pt x="4550" y="17144"/>
                </a:lnTo>
                <a:lnTo>
                  <a:pt x="7796" y="16192"/>
                </a:lnTo>
                <a:lnTo>
                  <a:pt x="11865" y="14604"/>
                </a:lnTo>
                <a:lnTo>
                  <a:pt x="16482" y="12594"/>
                </a:lnTo>
                <a:lnTo>
                  <a:pt x="21465" y="11253"/>
                </a:lnTo>
                <a:lnTo>
                  <a:pt x="26692" y="10359"/>
                </a:lnTo>
                <a:lnTo>
                  <a:pt x="32082" y="9763"/>
                </a:lnTo>
                <a:lnTo>
                  <a:pt x="36628" y="9366"/>
                </a:lnTo>
                <a:lnTo>
                  <a:pt x="44219" y="8925"/>
                </a:lnTo>
                <a:lnTo>
                  <a:pt x="53307" y="8729"/>
                </a:lnTo>
                <a:lnTo>
                  <a:pt x="58398" y="8676"/>
                </a:lnTo>
                <a:lnTo>
                  <a:pt x="63697" y="7689"/>
                </a:lnTo>
                <a:lnTo>
                  <a:pt x="69135" y="6078"/>
                </a:lnTo>
                <a:lnTo>
                  <a:pt x="74665" y="4052"/>
                </a:lnTo>
                <a:lnTo>
                  <a:pt x="81209" y="2701"/>
                </a:lnTo>
                <a:lnTo>
                  <a:pt x="88429" y="1800"/>
                </a:lnTo>
                <a:lnTo>
                  <a:pt x="96100" y="1200"/>
                </a:lnTo>
                <a:lnTo>
                  <a:pt x="103119" y="800"/>
                </a:lnTo>
                <a:lnTo>
                  <a:pt x="115998" y="355"/>
                </a:lnTo>
                <a:lnTo>
                  <a:pt x="140741" y="69"/>
                </a:lnTo>
                <a:lnTo>
                  <a:pt x="211347" y="0"/>
                </a:lnTo>
                <a:lnTo>
                  <a:pt x="217098" y="952"/>
                </a:lnTo>
                <a:lnTo>
                  <a:pt x="222837" y="2540"/>
                </a:lnTo>
                <a:lnTo>
                  <a:pt x="228568" y="4550"/>
                </a:lnTo>
                <a:lnTo>
                  <a:pt x="234293" y="5891"/>
                </a:lnTo>
                <a:lnTo>
                  <a:pt x="240015" y="6784"/>
                </a:lnTo>
                <a:lnTo>
                  <a:pt x="245735" y="7380"/>
                </a:lnTo>
                <a:lnTo>
                  <a:pt x="250501" y="7777"/>
                </a:lnTo>
                <a:lnTo>
                  <a:pt x="258336" y="8218"/>
                </a:lnTo>
                <a:lnTo>
                  <a:pt x="261759" y="9289"/>
                </a:lnTo>
                <a:lnTo>
                  <a:pt x="264993" y="10955"/>
                </a:lnTo>
                <a:lnTo>
                  <a:pt x="268102" y="13018"/>
                </a:lnTo>
                <a:lnTo>
                  <a:pt x="271127" y="14393"/>
                </a:lnTo>
                <a:lnTo>
                  <a:pt x="274096" y="15310"/>
                </a:lnTo>
                <a:lnTo>
                  <a:pt x="282892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18"/>
          <p:cNvSpPr/>
          <p:nvPr/>
        </p:nvSpPr>
        <p:spPr>
          <a:xfrm>
            <a:off x="2334613" y="5897912"/>
            <a:ext cx="377155" cy="394256"/>
          </a:xfrm>
          <a:custGeom>
            <a:avLst/>
            <a:gdLst/>
            <a:ahLst/>
            <a:cxnLst/>
            <a:rect l="0" t="0" r="0" b="0"/>
            <a:pathLst>
              <a:path w="377155" h="394256">
                <a:moveTo>
                  <a:pt x="222849" y="25685"/>
                </a:moveTo>
                <a:lnTo>
                  <a:pt x="222849" y="21135"/>
                </a:lnTo>
                <a:lnTo>
                  <a:pt x="221896" y="19794"/>
                </a:lnTo>
                <a:lnTo>
                  <a:pt x="220309" y="18900"/>
                </a:lnTo>
                <a:lnTo>
                  <a:pt x="215468" y="17466"/>
                </a:lnTo>
                <a:lnTo>
                  <a:pt x="207000" y="9763"/>
                </a:lnTo>
                <a:lnTo>
                  <a:pt x="203740" y="9084"/>
                </a:lnTo>
                <a:lnTo>
                  <a:pt x="201537" y="8902"/>
                </a:lnTo>
                <a:lnTo>
                  <a:pt x="199116" y="7829"/>
                </a:lnTo>
                <a:lnTo>
                  <a:pt x="191158" y="2720"/>
                </a:lnTo>
                <a:lnTo>
                  <a:pt x="185587" y="1191"/>
                </a:lnTo>
                <a:lnTo>
                  <a:pt x="177095" y="330"/>
                </a:lnTo>
                <a:lnTo>
                  <a:pt x="168859" y="129"/>
                </a:lnTo>
                <a:lnTo>
                  <a:pt x="152600" y="0"/>
                </a:lnTo>
                <a:lnTo>
                  <a:pt x="149347" y="941"/>
                </a:lnTo>
                <a:lnTo>
                  <a:pt x="139264" y="5866"/>
                </a:lnTo>
                <a:lnTo>
                  <a:pt x="129820" y="7351"/>
                </a:lnTo>
                <a:lnTo>
                  <a:pt x="125587" y="8700"/>
                </a:lnTo>
                <a:lnTo>
                  <a:pt x="114126" y="15149"/>
                </a:lnTo>
                <a:lnTo>
                  <a:pt x="104360" y="20368"/>
                </a:lnTo>
                <a:lnTo>
                  <a:pt x="96210" y="28402"/>
                </a:lnTo>
                <a:lnTo>
                  <a:pt x="88460" y="38322"/>
                </a:lnTo>
                <a:lnTo>
                  <a:pt x="78665" y="49082"/>
                </a:lnTo>
                <a:lnTo>
                  <a:pt x="70502" y="60214"/>
                </a:lnTo>
                <a:lnTo>
                  <a:pt x="62747" y="72464"/>
                </a:lnTo>
                <a:lnTo>
                  <a:pt x="52950" y="87433"/>
                </a:lnTo>
                <a:lnTo>
                  <a:pt x="48623" y="94473"/>
                </a:lnTo>
                <a:lnTo>
                  <a:pt x="44786" y="101071"/>
                </a:lnTo>
                <a:lnTo>
                  <a:pt x="41275" y="107375"/>
                </a:lnTo>
                <a:lnTo>
                  <a:pt x="32295" y="124539"/>
                </a:lnTo>
                <a:lnTo>
                  <a:pt x="27233" y="134450"/>
                </a:lnTo>
                <a:lnTo>
                  <a:pt x="22906" y="143915"/>
                </a:lnTo>
                <a:lnTo>
                  <a:pt x="19068" y="153083"/>
                </a:lnTo>
                <a:lnTo>
                  <a:pt x="15558" y="162052"/>
                </a:lnTo>
                <a:lnTo>
                  <a:pt x="13217" y="170889"/>
                </a:lnTo>
                <a:lnTo>
                  <a:pt x="11657" y="179637"/>
                </a:lnTo>
                <a:lnTo>
                  <a:pt x="10617" y="188328"/>
                </a:lnTo>
                <a:lnTo>
                  <a:pt x="8971" y="196979"/>
                </a:lnTo>
                <a:lnTo>
                  <a:pt x="6921" y="205603"/>
                </a:lnTo>
                <a:lnTo>
                  <a:pt x="4602" y="214211"/>
                </a:lnTo>
                <a:lnTo>
                  <a:pt x="3056" y="222807"/>
                </a:lnTo>
                <a:lnTo>
                  <a:pt x="2025" y="231394"/>
                </a:lnTo>
                <a:lnTo>
                  <a:pt x="1338" y="239977"/>
                </a:lnTo>
                <a:lnTo>
                  <a:pt x="880" y="248557"/>
                </a:lnTo>
                <a:lnTo>
                  <a:pt x="371" y="265709"/>
                </a:lnTo>
                <a:lnTo>
                  <a:pt x="0" y="312599"/>
                </a:lnTo>
                <a:lnTo>
                  <a:pt x="940" y="318878"/>
                </a:lnTo>
                <a:lnTo>
                  <a:pt x="4525" y="330936"/>
                </a:lnTo>
                <a:lnTo>
                  <a:pt x="9294" y="342645"/>
                </a:lnTo>
                <a:lnTo>
                  <a:pt x="14588" y="354199"/>
                </a:lnTo>
                <a:lnTo>
                  <a:pt x="20116" y="365684"/>
                </a:lnTo>
                <a:lnTo>
                  <a:pt x="25748" y="374598"/>
                </a:lnTo>
                <a:lnTo>
                  <a:pt x="28583" y="378309"/>
                </a:lnTo>
                <a:lnTo>
                  <a:pt x="36814" y="384972"/>
                </a:lnTo>
                <a:lnTo>
                  <a:pt x="45869" y="390156"/>
                </a:lnTo>
                <a:lnTo>
                  <a:pt x="53069" y="392460"/>
                </a:lnTo>
                <a:lnTo>
                  <a:pt x="61984" y="393484"/>
                </a:lnTo>
                <a:lnTo>
                  <a:pt x="72296" y="393938"/>
                </a:lnTo>
                <a:lnTo>
                  <a:pt x="88811" y="394195"/>
                </a:lnTo>
                <a:lnTo>
                  <a:pt x="100094" y="394255"/>
                </a:lnTo>
                <a:lnTo>
                  <a:pt x="111459" y="391742"/>
                </a:lnTo>
                <a:lnTo>
                  <a:pt x="122860" y="387450"/>
                </a:lnTo>
                <a:lnTo>
                  <a:pt x="134277" y="382367"/>
                </a:lnTo>
                <a:lnTo>
                  <a:pt x="151414" y="374151"/>
                </a:lnTo>
                <a:lnTo>
                  <a:pt x="156176" y="370390"/>
                </a:lnTo>
                <a:lnTo>
                  <a:pt x="164006" y="361133"/>
                </a:lnTo>
                <a:lnTo>
                  <a:pt x="173202" y="350668"/>
                </a:lnTo>
                <a:lnTo>
                  <a:pt x="182686" y="339667"/>
                </a:lnTo>
                <a:lnTo>
                  <a:pt x="190076" y="328428"/>
                </a:lnTo>
                <a:lnTo>
                  <a:pt x="199076" y="317083"/>
                </a:lnTo>
                <a:lnTo>
                  <a:pt x="208473" y="305690"/>
                </a:lnTo>
                <a:lnTo>
                  <a:pt x="215825" y="294277"/>
                </a:lnTo>
                <a:lnTo>
                  <a:pt x="219727" y="282854"/>
                </a:lnTo>
                <a:lnTo>
                  <a:pt x="222414" y="271428"/>
                </a:lnTo>
                <a:lnTo>
                  <a:pt x="226783" y="259999"/>
                </a:lnTo>
                <a:lnTo>
                  <a:pt x="227377" y="255237"/>
                </a:lnTo>
                <a:lnTo>
                  <a:pt x="226820" y="251110"/>
                </a:lnTo>
                <a:lnTo>
                  <a:pt x="224614" y="243984"/>
                </a:lnTo>
                <a:lnTo>
                  <a:pt x="223372" y="234617"/>
                </a:lnTo>
                <a:lnTo>
                  <a:pt x="223081" y="228716"/>
                </a:lnTo>
                <a:lnTo>
                  <a:pt x="222051" y="226762"/>
                </a:lnTo>
                <a:lnTo>
                  <a:pt x="220412" y="225459"/>
                </a:lnTo>
                <a:lnTo>
                  <a:pt x="211015" y="221085"/>
                </a:lnTo>
                <a:lnTo>
                  <a:pt x="202349" y="217304"/>
                </a:lnTo>
                <a:lnTo>
                  <a:pt x="192116" y="215176"/>
                </a:lnTo>
                <a:lnTo>
                  <a:pt x="183051" y="214546"/>
                </a:lnTo>
                <a:lnTo>
                  <a:pt x="177221" y="214399"/>
                </a:lnTo>
                <a:lnTo>
                  <a:pt x="174333" y="215311"/>
                </a:lnTo>
                <a:lnTo>
                  <a:pt x="165717" y="220195"/>
                </a:lnTo>
                <a:lnTo>
                  <a:pt x="155965" y="222503"/>
                </a:lnTo>
                <a:lnTo>
                  <a:pt x="145814" y="222850"/>
                </a:lnTo>
                <a:lnTo>
                  <a:pt x="165851" y="222853"/>
                </a:lnTo>
                <a:lnTo>
                  <a:pt x="174021" y="220313"/>
                </a:lnTo>
                <a:lnTo>
                  <a:pt x="184003" y="216009"/>
                </a:lnTo>
                <a:lnTo>
                  <a:pt x="194789" y="210921"/>
                </a:lnTo>
                <a:lnTo>
                  <a:pt x="205933" y="208025"/>
                </a:lnTo>
                <a:lnTo>
                  <a:pt x="217236" y="206737"/>
                </a:lnTo>
                <a:lnTo>
                  <a:pt x="228609" y="206165"/>
                </a:lnTo>
                <a:lnTo>
                  <a:pt x="235262" y="205060"/>
                </a:lnTo>
                <a:lnTo>
                  <a:pt x="242554" y="203371"/>
                </a:lnTo>
                <a:lnTo>
                  <a:pt x="250273" y="201293"/>
                </a:lnTo>
                <a:lnTo>
                  <a:pt x="257324" y="198955"/>
                </a:lnTo>
                <a:lnTo>
                  <a:pt x="263930" y="196443"/>
                </a:lnTo>
                <a:lnTo>
                  <a:pt x="270239" y="193816"/>
                </a:lnTo>
                <a:lnTo>
                  <a:pt x="276350" y="192065"/>
                </a:lnTo>
                <a:lnTo>
                  <a:pt x="282329" y="190898"/>
                </a:lnTo>
                <a:lnTo>
                  <a:pt x="294052" y="188648"/>
                </a:lnTo>
                <a:lnTo>
                  <a:pt x="305612" y="184473"/>
                </a:lnTo>
                <a:lnTo>
                  <a:pt x="317100" y="181983"/>
                </a:lnTo>
                <a:lnTo>
                  <a:pt x="328556" y="179923"/>
                </a:lnTo>
                <a:lnTo>
                  <a:pt x="339997" y="175833"/>
                </a:lnTo>
                <a:lnTo>
                  <a:pt x="351432" y="173380"/>
                </a:lnTo>
                <a:lnTo>
                  <a:pt x="361912" y="172290"/>
                </a:lnTo>
                <a:lnTo>
                  <a:pt x="369745" y="171805"/>
                </a:lnTo>
                <a:lnTo>
                  <a:pt x="372214" y="170723"/>
                </a:lnTo>
                <a:lnTo>
                  <a:pt x="373861" y="169050"/>
                </a:lnTo>
                <a:lnTo>
                  <a:pt x="377154" y="1628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19"/>
          <p:cNvSpPr/>
          <p:nvPr/>
        </p:nvSpPr>
        <p:spPr>
          <a:xfrm>
            <a:off x="2017394" y="5795010"/>
            <a:ext cx="617221" cy="68578"/>
          </a:xfrm>
          <a:custGeom>
            <a:avLst/>
            <a:gdLst/>
            <a:ahLst/>
            <a:cxnLst/>
            <a:rect l="0" t="0" r="0" b="0"/>
            <a:pathLst>
              <a:path w="617221" h="68578">
                <a:moveTo>
                  <a:pt x="0" y="60007"/>
                </a:moveTo>
                <a:lnTo>
                  <a:pt x="13019" y="60007"/>
                </a:lnTo>
                <a:lnTo>
                  <a:pt x="15347" y="60960"/>
                </a:lnTo>
                <a:lnTo>
                  <a:pt x="17851" y="62547"/>
                </a:lnTo>
                <a:lnTo>
                  <a:pt x="20474" y="64558"/>
                </a:lnTo>
                <a:lnTo>
                  <a:pt x="23174" y="65898"/>
                </a:lnTo>
                <a:lnTo>
                  <a:pt x="28715" y="67388"/>
                </a:lnTo>
                <a:lnTo>
                  <a:pt x="45733" y="68475"/>
                </a:lnTo>
                <a:lnTo>
                  <a:pt x="75989" y="68577"/>
                </a:lnTo>
                <a:lnTo>
                  <a:pt x="80187" y="67625"/>
                </a:lnTo>
                <a:lnTo>
                  <a:pt x="83938" y="66038"/>
                </a:lnTo>
                <a:lnTo>
                  <a:pt x="87391" y="64028"/>
                </a:lnTo>
                <a:lnTo>
                  <a:pt x="91599" y="62688"/>
                </a:lnTo>
                <a:lnTo>
                  <a:pt x="106621" y="60801"/>
                </a:lnTo>
                <a:lnTo>
                  <a:pt x="123138" y="60243"/>
                </a:lnTo>
                <a:lnTo>
                  <a:pt x="134420" y="60112"/>
                </a:lnTo>
                <a:lnTo>
                  <a:pt x="140096" y="59124"/>
                </a:lnTo>
                <a:lnTo>
                  <a:pt x="145785" y="57513"/>
                </a:lnTo>
                <a:lnTo>
                  <a:pt x="151483" y="55487"/>
                </a:lnTo>
                <a:lnTo>
                  <a:pt x="157186" y="54136"/>
                </a:lnTo>
                <a:lnTo>
                  <a:pt x="168603" y="52635"/>
                </a:lnTo>
                <a:lnTo>
                  <a:pt x="175267" y="51283"/>
                </a:lnTo>
                <a:lnTo>
                  <a:pt x="182568" y="49428"/>
                </a:lnTo>
                <a:lnTo>
                  <a:pt x="190292" y="47239"/>
                </a:lnTo>
                <a:lnTo>
                  <a:pt x="197346" y="45781"/>
                </a:lnTo>
                <a:lnTo>
                  <a:pt x="210265" y="44159"/>
                </a:lnTo>
                <a:lnTo>
                  <a:pt x="217329" y="42774"/>
                </a:lnTo>
                <a:lnTo>
                  <a:pt x="224896" y="40898"/>
                </a:lnTo>
                <a:lnTo>
                  <a:pt x="232798" y="38696"/>
                </a:lnTo>
                <a:lnTo>
                  <a:pt x="241877" y="37227"/>
                </a:lnTo>
                <a:lnTo>
                  <a:pt x="251739" y="36248"/>
                </a:lnTo>
                <a:lnTo>
                  <a:pt x="262124" y="35595"/>
                </a:lnTo>
                <a:lnTo>
                  <a:pt x="281282" y="34870"/>
                </a:lnTo>
                <a:lnTo>
                  <a:pt x="300274" y="33595"/>
                </a:lnTo>
                <a:lnTo>
                  <a:pt x="310673" y="31921"/>
                </a:lnTo>
                <a:lnTo>
                  <a:pt x="321416" y="29854"/>
                </a:lnTo>
                <a:lnTo>
                  <a:pt x="331435" y="28475"/>
                </a:lnTo>
                <a:lnTo>
                  <a:pt x="350187" y="26943"/>
                </a:lnTo>
                <a:lnTo>
                  <a:pt x="360141" y="25582"/>
                </a:lnTo>
                <a:lnTo>
                  <a:pt x="370586" y="23722"/>
                </a:lnTo>
                <a:lnTo>
                  <a:pt x="381360" y="21530"/>
                </a:lnTo>
                <a:lnTo>
                  <a:pt x="392353" y="20068"/>
                </a:lnTo>
                <a:lnTo>
                  <a:pt x="403491" y="19094"/>
                </a:lnTo>
                <a:lnTo>
                  <a:pt x="414727" y="18444"/>
                </a:lnTo>
                <a:lnTo>
                  <a:pt x="425075" y="17058"/>
                </a:lnTo>
                <a:lnTo>
                  <a:pt x="434831" y="15182"/>
                </a:lnTo>
                <a:lnTo>
                  <a:pt x="444192" y="12979"/>
                </a:lnTo>
                <a:lnTo>
                  <a:pt x="453291" y="11510"/>
                </a:lnTo>
                <a:lnTo>
                  <a:pt x="471020" y="9877"/>
                </a:lnTo>
                <a:lnTo>
                  <a:pt x="488425" y="9152"/>
                </a:lnTo>
                <a:lnTo>
                  <a:pt x="505686" y="7878"/>
                </a:lnTo>
                <a:lnTo>
                  <a:pt x="514289" y="6204"/>
                </a:lnTo>
                <a:lnTo>
                  <a:pt x="522882" y="4136"/>
                </a:lnTo>
                <a:lnTo>
                  <a:pt x="530516" y="2758"/>
                </a:lnTo>
                <a:lnTo>
                  <a:pt x="544077" y="1226"/>
                </a:lnTo>
                <a:lnTo>
                  <a:pt x="562423" y="363"/>
                </a:lnTo>
                <a:lnTo>
                  <a:pt x="584736" y="71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Name the type of congruence that each pair of triangles displays, and fill in the missing values, </a:t>
            </a:r>
            <a:r>
              <a:rPr lang="en-US" sz="2800" dirty="0" smtClean="0"/>
              <a:t>if applicable</a:t>
            </a:r>
            <a:r>
              <a:rPr lang="en-US" sz="2800" dirty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2432" b="2432"/>
          <a:stretch>
            <a:fillRect/>
          </a:stretch>
        </p:blipFill>
        <p:spPr bwMode="auto">
          <a:xfrm>
            <a:off x="509588" y="1752600"/>
            <a:ext cx="81248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12"/>
          <p:cNvSpPr/>
          <p:nvPr/>
        </p:nvSpPr>
        <p:spPr>
          <a:xfrm>
            <a:off x="3354704" y="4115185"/>
            <a:ext cx="317184" cy="393584"/>
          </a:xfrm>
          <a:custGeom>
            <a:avLst/>
            <a:gdLst/>
            <a:ahLst/>
            <a:cxnLst/>
            <a:rect l="0" t="0" r="0" b="0"/>
            <a:pathLst>
              <a:path w="317184" h="393584">
                <a:moveTo>
                  <a:pt x="317183" y="42477"/>
                </a:moveTo>
                <a:lnTo>
                  <a:pt x="317183" y="35096"/>
                </a:lnTo>
                <a:lnTo>
                  <a:pt x="316231" y="34699"/>
                </a:lnTo>
                <a:lnTo>
                  <a:pt x="312633" y="34258"/>
                </a:lnTo>
                <a:lnTo>
                  <a:pt x="311291" y="33188"/>
                </a:lnTo>
                <a:lnTo>
                  <a:pt x="310398" y="31521"/>
                </a:lnTo>
                <a:lnTo>
                  <a:pt x="309802" y="29458"/>
                </a:lnTo>
                <a:lnTo>
                  <a:pt x="308453" y="28083"/>
                </a:lnTo>
                <a:lnTo>
                  <a:pt x="306600" y="27166"/>
                </a:lnTo>
                <a:lnTo>
                  <a:pt x="304412" y="26555"/>
                </a:lnTo>
                <a:lnTo>
                  <a:pt x="302954" y="25195"/>
                </a:lnTo>
                <a:lnTo>
                  <a:pt x="301982" y="23336"/>
                </a:lnTo>
                <a:lnTo>
                  <a:pt x="301334" y="21143"/>
                </a:lnTo>
                <a:lnTo>
                  <a:pt x="299950" y="19682"/>
                </a:lnTo>
                <a:lnTo>
                  <a:pt x="298074" y="18708"/>
                </a:lnTo>
                <a:lnTo>
                  <a:pt x="295872" y="18058"/>
                </a:lnTo>
                <a:lnTo>
                  <a:pt x="288344" y="17337"/>
                </a:lnTo>
                <a:lnTo>
                  <a:pt x="283670" y="17144"/>
                </a:lnTo>
                <a:lnTo>
                  <a:pt x="280553" y="16063"/>
                </a:lnTo>
                <a:lnTo>
                  <a:pt x="278475" y="14391"/>
                </a:lnTo>
                <a:lnTo>
                  <a:pt x="277090" y="12323"/>
                </a:lnTo>
                <a:lnTo>
                  <a:pt x="275215" y="10944"/>
                </a:lnTo>
                <a:lnTo>
                  <a:pt x="273012" y="10025"/>
                </a:lnTo>
                <a:lnTo>
                  <a:pt x="267071" y="8052"/>
                </a:lnTo>
                <a:lnTo>
                  <a:pt x="258081" y="4000"/>
                </a:lnTo>
                <a:lnTo>
                  <a:pt x="250276" y="1564"/>
                </a:lnTo>
                <a:lnTo>
                  <a:pt x="242679" y="481"/>
                </a:lnTo>
                <a:lnTo>
                  <a:pt x="232952" y="0"/>
                </a:lnTo>
                <a:lnTo>
                  <a:pt x="227692" y="824"/>
                </a:lnTo>
                <a:lnTo>
                  <a:pt x="222279" y="2326"/>
                </a:lnTo>
                <a:lnTo>
                  <a:pt x="216767" y="4279"/>
                </a:lnTo>
                <a:lnTo>
                  <a:pt x="211186" y="5582"/>
                </a:lnTo>
                <a:lnTo>
                  <a:pt x="205561" y="6451"/>
                </a:lnTo>
                <a:lnTo>
                  <a:pt x="199906" y="7030"/>
                </a:lnTo>
                <a:lnTo>
                  <a:pt x="194230" y="8368"/>
                </a:lnTo>
                <a:lnTo>
                  <a:pt x="188542" y="10212"/>
                </a:lnTo>
                <a:lnTo>
                  <a:pt x="182845" y="12395"/>
                </a:lnTo>
                <a:lnTo>
                  <a:pt x="177142" y="14802"/>
                </a:lnTo>
                <a:lnTo>
                  <a:pt x="171435" y="17360"/>
                </a:lnTo>
                <a:lnTo>
                  <a:pt x="160013" y="22741"/>
                </a:lnTo>
                <a:lnTo>
                  <a:pt x="148587" y="28308"/>
                </a:lnTo>
                <a:lnTo>
                  <a:pt x="141921" y="32078"/>
                </a:lnTo>
                <a:lnTo>
                  <a:pt x="134619" y="36497"/>
                </a:lnTo>
                <a:lnTo>
                  <a:pt x="126894" y="41348"/>
                </a:lnTo>
                <a:lnTo>
                  <a:pt x="119838" y="46487"/>
                </a:lnTo>
                <a:lnTo>
                  <a:pt x="113230" y="51818"/>
                </a:lnTo>
                <a:lnTo>
                  <a:pt x="106919" y="57277"/>
                </a:lnTo>
                <a:lnTo>
                  <a:pt x="100807" y="62821"/>
                </a:lnTo>
                <a:lnTo>
                  <a:pt x="88936" y="74062"/>
                </a:lnTo>
                <a:lnTo>
                  <a:pt x="71543" y="91100"/>
                </a:lnTo>
                <a:lnTo>
                  <a:pt x="62595" y="102505"/>
                </a:lnTo>
                <a:lnTo>
                  <a:pt x="58875" y="108213"/>
                </a:lnTo>
                <a:lnTo>
                  <a:pt x="49662" y="117096"/>
                </a:lnTo>
                <a:lnTo>
                  <a:pt x="44538" y="120798"/>
                </a:lnTo>
                <a:lnTo>
                  <a:pt x="36305" y="129991"/>
                </a:lnTo>
                <a:lnTo>
                  <a:pt x="29471" y="139475"/>
                </a:lnTo>
                <a:lnTo>
                  <a:pt x="21220" y="150169"/>
                </a:lnTo>
                <a:lnTo>
                  <a:pt x="18957" y="156380"/>
                </a:lnTo>
                <a:lnTo>
                  <a:pt x="17384" y="168472"/>
                </a:lnTo>
                <a:lnTo>
                  <a:pt x="17159" y="178294"/>
                </a:lnTo>
                <a:lnTo>
                  <a:pt x="18107" y="178742"/>
                </a:lnTo>
                <a:lnTo>
                  <a:pt x="21701" y="179240"/>
                </a:lnTo>
                <a:lnTo>
                  <a:pt x="23992" y="180324"/>
                </a:lnTo>
                <a:lnTo>
                  <a:pt x="29078" y="184070"/>
                </a:lnTo>
                <a:lnTo>
                  <a:pt x="32721" y="185450"/>
                </a:lnTo>
                <a:lnTo>
                  <a:pt x="41848" y="186983"/>
                </a:lnTo>
                <a:lnTo>
                  <a:pt x="49714" y="190204"/>
                </a:lnTo>
                <a:lnTo>
                  <a:pt x="56385" y="193858"/>
                </a:lnTo>
                <a:lnTo>
                  <a:pt x="62525" y="195483"/>
                </a:lnTo>
                <a:lnTo>
                  <a:pt x="70969" y="196205"/>
                </a:lnTo>
                <a:lnTo>
                  <a:pt x="75888" y="196397"/>
                </a:lnTo>
                <a:lnTo>
                  <a:pt x="81072" y="197478"/>
                </a:lnTo>
                <a:lnTo>
                  <a:pt x="86434" y="199151"/>
                </a:lnTo>
                <a:lnTo>
                  <a:pt x="91912" y="201219"/>
                </a:lnTo>
                <a:lnTo>
                  <a:pt x="113276" y="208680"/>
                </a:lnTo>
                <a:lnTo>
                  <a:pt x="120285" y="211381"/>
                </a:lnTo>
                <a:lnTo>
                  <a:pt x="126863" y="214135"/>
                </a:lnTo>
                <a:lnTo>
                  <a:pt x="133152" y="216923"/>
                </a:lnTo>
                <a:lnTo>
                  <a:pt x="140203" y="218782"/>
                </a:lnTo>
                <a:lnTo>
                  <a:pt x="147762" y="220021"/>
                </a:lnTo>
                <a:lnTo>
                  <a:pt x="155658" y="220847"/>
                </a:lnTo>
                <a:lnTo>
                  <a:pt x="161874" y="222351"/>
                </a:lnTo>
                <a:lnTo>
                  <a:pt x="171322" y="226561"/>
                </a:lnTo>
                <a:lnTo>
                  <a:pt x="203123" y="242608"/>
                </a:lnTo>
                <a:lnTo>
                  <a:pt x="211879" y="248264"/>
                </a:lnTo>
                <a:lnTo>
                  <a:pt x="219899" y="253953"/>
                </a:lnTo>
                <a:lnTo>
                  <a:pt x="224705" y="256803"/>
                </a:lnTo>
                <a:lnTo>
                  <a:pt x="229813" y="259656"/>
                </a:lnTo>
                <a:lnTo>
                  <a:pt x="238030" y="267906"/>
                </a:lnTo>
                <a:lnTo>
                  <a:pt x="244856" y="276970"/>
                </a:lnTo>
                <a:lnTo>
                  <a:pt x="253102" y="287428"/>
                </a:lnTo>
                <a:lnTo>
                  <a:pt x="255365" y="293584"/>
                </a:lnTo>
                <a:lnTo>
                  <a:pt x="256921" y="295607"/>
                </a:lnTo>
                <a:lnTo>
                  <a:pt x="258911" y="296955"/>
                </a:lnTo>
                <a:lnTo>
                  <a:pt x="261190" y="297854"/>
                </a:lnTo>
                <a:lnTo>
                  <a:pt x="262709" y="299406"/>
                </a:lnTo>
                <a:lnTo>
                  <a:pt x="263722" y="301393"/>
                </a:lnTo>
                <a:lnTo>
                  <a:pt x="265348" y="306875"/>
                </a:lnTo>
                <a:lnTo>
                  <a:pt x="263030" y="310165"/>
                </a:lnTo>
                <a:lnTo>
                  <a:pt x="253781" y="320038"/>
                </a:lnTo>
                <a:lnTo>
                  <a:pt x="245587" y="328341"/>
                </a:lnTo>
                <a:lnTo>
                  <a:pt x="237420" y="333993"/>
                </a:lnTo>
                <a:lnTo>
                  <a:pt x="232575" y="336833"/>
                </a:lnTo>
                <a:lnTo>
                  <a:pt x="227440" y="340632"/>
                </a:lnTo>
                <a:lnTo>
                  <a:pt x="222112" y="345069"/>
                </a:lnTo>
                <a:lnTo>
                  <a:pt x="216655" y="349933"/>
                </a:lnTo>
                <a:lnTo>
                  <a:pt x="211112" y="354127"/>
                </a:lnTo>
                <a:lnTo>
                  <a:pt x="205511" y="357877"/>
                </a:lnTo>
                <a:lnTo>
                  <a:pt x="199872" y="361329"/>
                </a:lnTo>
                <a:lnTo>
                  <a:pt x="193256" y="364582"/>
                </a:lnTo>
                <a:lnTo>
                  <a:pt x="185988" y="367704"/>
                </a:lnTo>
                <a:lnTo>
                  <a:pt x="178284" y="370737"/>
                </a:lnTo>
                <a:lnTo>
                  <a:pt x="171244" y="373712"/>
                </a:lnTo>
                <a:lnTo>
                  <a:pt x="158341" y="379558"/>
                </a:lnTo>
                <a:lnTo>
                  <a:pt x="152233" y="381497"/>
                </a:lnTo>
                <a:lnTo>
                  <a:pt x="146257" y="382791"/>
                </a:lnTo>
                <a:lnTo>
                  <a:pt x="140367" y="383653"/>
                </a:lnTo>
                <a:lnTo>
                  <a:pt x="134536" y="384227"/>
                </a:lnTo>
                <a:lnTo>
                  <a:pt x="128743" y="384611"/>
                </a:lnTo>
                <a:lnTo>
                  <a:pt x="122976" y="384866"/>
                </a:lnTo>
                <a:lnTo>
                  <a:pt x="117227" y="385989"/>
                </a:lnTo>
                <a:lnTo>
                  <a:pt x="111489" y="387690"/>
                </a:lnTo>
                <a:lnTo>
                  <a:pt x="105759" y="389776"/>
                </a:lnTo>
                <a:lnTo>
                  <a:pt x="99081" y="391168"/>
                </a:lnTo>
                <a:lnTo>
                  <a:pt x="91772" y="392095"/>
                </a:lnTo>
                <a:lnTo>
                  <a:pt x="77935" y="393125"/>
                </a:lnTo>
                <a:lnTo>
                  <a:pt x="68611" y="393583"/>
                </a:lnTo>
                <a:lnTo>
                  <a:pt x="64791" y="392753"/>
                </a:lnTo>
                <a:lnTo>
                  <a:pt x="58006" y="389290"/>
                </a:lnTo>
                <a:lnTo>
                  <a:pt x="49276" y="387116"/>
                </a:lnTo>
                <a:lnTo>
                  <a:pt x="44281" y="386537"/>
                </a:lnTo>
                <a:lnTo>
                  <a:pt x="39998" y="385198"/>
                </a:lnTo>
                <a:lnTo>
                  <a:pt x="32700" y="381170"/>
                </a:lnTo>
                <a:lnTo>
                  <a:pt x="26281" y="378745"/>
                </a:lnTo>
                <a:lnTo>
                  <a:pt x="23236" y="378098"/>
                </a:lnTo>
                <a:lnTo>
                  <a:pt x="17313" y="374839"/>
                </a:lnTo>
                <a:lnTo>
                  <a:pt x="14399" y="372637"/>
                </a:lnTo>
                <a:lnTo>
                  <a:pt x="8622" y="370190"/>
                </a:lnTo>
                <a:lnTo>
                  <a:pt x="505" y="368347"/>
                </a:lnTo>
                <a:lnTo>
                  <a:pt x="0" y="3768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3"/>
          <p:cNvSpPr/>
          <p:nvPr/>
        </p:nvSpPr>
        <p:spPr>
          <a:xfrm>
            <a:off x="3852410" y="4150316"/>
            <a:ext cx="247588" cy="332704"/>
          </a:xfrm>
          <a:custGeom>
            <a:avLst/>
            <a:gdLst/>
            <a:ahLst/>
            <a:cxnLst/>
            <a:rect l="0" t="0" r="0" b="0"/>
            <a:pathLst>
              <a:path w="247588" h="332704">
                <a:moveTo>
                  <a:pt x="170949" y="33063"/>
                </a:moveTo>
                <a:lnTo>
                  <a:pt x="166399" y="28513"/>
                </a:lnTo>
                <a:lnTo>
                  <a:pt x="165058" y="26220"/>
                </a:lnTo>
                <a:lnTo>
                  <a:pt x="162730" y="17463"/>
                </a:lnTo>
                <a:lnTo>
                  <a:pt x="155027" y="8673"/>
                </a:lnTo>
                <a:lnTo>
                  <a:pt x="149361" y="2912"/>
                </a:lnTo>
                <a:lnTo>
                  <a:pt x="147032" y="1532"/>
                </a:lnTo>
                <a:lnTo>
                  <a:pt x="141905" y="0"/>
                </a:lnTo>
                <a:lnTo>
                  <a:pt x="139204" y="544"/>
                </a:lnTo>
                <a:lnTo>
                  <a:pt x="133663" y="3688"/>
                </a:lnTo>
                <a:lnTo>
                  <a:pt x="128025" y="5720"/>
                </a:lnTo>
                <a:lnTo>
                  <a:pt x="125188" y="6262"/>
                </a:lnTo>
                <a:lnTo>
                  <a:pt x="119496" y="9404"/>
                </a:lnTo>
                <a:lnTo>
                  <a:pt x="112839" y="13976"/>
                </a:lnTo>
                <a:lnTo>
                  <a:pt x="108397" y="16529"/>
                </a:lnTo>
                <a:lnTo>
                  <a:pt x="98381" y="21904"/>
                </a:lnTo>
                <a:lnTo>
                  <a:pt x="87579" y="27469"/>
                </a:lnTo>
                <a:lnTo>
                  <a:pt x="82984" y="31239"/>
                </a:lnTo>
                <a:lnTo>
                  <a:pt x="75339" y="40508"/>
                </a:lnTo>
                <a:lnTo>
                  <a:pt x="71014" y="44694"/>
                </a:lnTo>
                <a:lnTo>
                  <a:pt x="66226" y="48437"/>
                </a:lnTo>
                <a:lnTo>
                  <a:pt x="61129" y="51885"/>
                </a:lnTo>
                <a:lnTo>
                  <a:pt x="55825" y="56089"/>
                </a:lnTo>
                <a:lnTo>
                  <a:pt x="50386" y="60796"/>
                </a:lnTo>
                <a:lnTo>
                  <a:pt x="40213" y="70155"/>
                </a:lnTo>
                <a:lnTo>
                  <a:pt x="29131" y="80778"/>
                </a:lnTo>
                <a:lnTo>
                  <a:pt x="22829" y="86973"/>
                </a:lnTo>
                <a:lnTo>
                  <a:pt x="16853" y="95441"/>
                </a:lnTo>
                <a:lnTo>
                  <a:pt x="11975" y="104602"/>
                </a:lnTo>
                <a:lnTo>
                  <a:pt x="9806" y="111848"/>
                </a:lnTo>
                <a:lnTo>
                  <a:pt x="6303" y="118244"/>
                </a:lnTo>
                <a:lnTo>
                  <a:pt x="4035" y="121283"/>
                </a:lnTo>
                <a:lnTo>
                  <a:pt x="3475" y="124261"/>
                </a:lnTo>
                <a:lnTo>
                  <a:pt x="4055" y="127200"/>
                </a:lnTo>
                <a:lnTo>
                  <a:pt x="6287" y="133004"/>
                </a:lnTo>
                <a:lnTo>
                  <a:pt x="7279" y="138759"/>
                </a:lnTo>
                <a:lnTo>
                  <a:pt x="8496" y="140675"/>
                </a:lnTo>
                <a:lnTo>
                  <a:pt x="10260" y="141952"/>
                </a:lnTo>
                <a:lnTo>
                  <a:pt x="12387" y="142803"/>
                </a:lnTo>
                <a:lnTo>
                  <a:pt x="19934" y="148552"/>
                </a:lnTo>
                <a:lnTo>
                  <a:pt x="23600" y="150061"/>
                </a:lnTo>
                <a:lnTo>
                  <a:pt x="27949" y="151067"/>
                </a:lnTo>
                <a:lnTo>
                  <a:pt x="32754" y="151738"/>
                </a:lnTo>
                <a:lnTo>
                  <a:pt x="36909" y="153137"/>
                </a:lnTo>
                <a:lnTo>
                  <a:pt x="44066" y="157232"/>
                </a:lnTo>
                <a:lnTo>
                  <a:pt x="48260" y="158705"/>
                </a:lnTo>
                <a:lnTo>
                  <a:pt x="52962" y="159687"/>
                </a:lnTo>
                <a:lnTo>
                  <a:pt x="58001" y="160342"/>
                </a:lnTo>
                <a:lnTo>
                  <a:pt x="63265" y="160778"/>
                </a:lnTo>
                <a:lnTo>
                  <a:pt x="68680" y="161069"/>
                </a:lnTo>
                <a:lnTo>
                  <a:pt x="74195" y="161263"/>
                </a:lnTo>
                <a:lnTo>
                  <a:pt x="95609" y="161536"/>
                </a:lnTo>
                <a:lnTo>
                  <a:pt x="158226" y="161648"/>
                </a:lnTo>
                <a:lnTo>
                  <a:pt x="164373" y="162602"/>
                </a:lnTo>
                <a:lnTo>
                  <a:pt x="170375" y="164190"/>
                </a:lnTo>
                <a:lnTo>
                  <a:pt x="176281" y="166201"/>
                </a:lnTo>
                <a:lnTo>
                  <a:pt x="182124" y="167542"/>
                </a:lnTo>
                <a:lnTo>
                  <a:pt x="187924" y="168436"/>
                </a:lnTo>
                <a:lnTo>
                  <a:pt x="193696" y="169031"/>
                </a:lnTo>
                <a:lnTo>
                  <a:pt x="199449" y="170381"/>
                </a:lnTo>
                <a:lnTo>
                  <a:pt x="205189" y="172234"/>
                </a:lnTo>
                <a:lnTo>
                  <a:pt x="210921" y="174421"/>
                </a:lnTo>
                <a:lnTo>
                  <a:pt x="215695" y="176832"/>
                </a:lnTo>
                <a:lnTo>
                  <a:pt x="219830" y="179392"/>
                </a:lnTo>
                <a:lnTo>
                  <a:pt x="226964" y="184776"/>
                </a:lnTo>
                <a:lnTo>
                  <a:pt x="233310" y="190344"/>
                </a:lnTo>
                <a:lnTo>
                  <a:pt x="239306" y="195993"/>
                </a:lnTo>
                <a:lnTo>
                  <a:pt x="242238" y="198834"/>
                </a:lnTo>
                <a:lnTo>
                  <a:pt x="244193" y="202632"/>
                </a:lnTo>
                <a:lnTo>
                  <a:pt x="246365" y="211932"/>
                </a:lnTo>
                <a:lnTo>
                  <a:pt x="247330" y="219876"/>
                </a:lnTo>
                <a:lnTo>
                  <a:pt x="247587" y="223328"/>
                </a:lnTo>
                <a:lnTo>
                  <a:pt x="245333" y="232243"/>
                </a:lnTo>
                <a:lnTo>
                  <a:pt x="241157" y="242555"/>
                </a:lnTo>
                <a:lnTo>
                  <a:pt x="236125" y="253488"/>
                </a:lnTo>
                <a:lnTo>
                  <a:pt x="230714" y="262158"/>
                </a:lnTo>
                <a:lnTo>
                  <a:pt x="227937" y="265803"/>
                </a:lnTo>
                <a:lnTo>
                  <a:pt x="224181" y="269185"/>
                </a:lnTo>
                <a:lnTo>
                  <a:pt x="219773" y="272393"/>
                </a:lnTo>
                <a:lnTo>
                  <a:pt x="214928" y="275485"/>
                </a:lnTo>
                <a:lnTo>
                  <a:pt x="209793" y="279450"/>
                </a:lnTo>
                <a:lnTo>
                  <a:pt x="204466" y="283998"/>
                </a:lnTo>
                <a:lnTo>
                  <a:pt x="199008" y="288936"/>
                </a:lnTo>
                <a:lnTo>
                  <a:pt x="193465" y="293180"/>
                </a:lnTo>
                <a:lnTo>
                  <a:pt x="187865" y="296962"/>
                </a:lnTo>
                <a:lnTo>
                  <a:pt x="182227" y="300436"/>
                </a:lnTo>
                <a:lnTo>
                  <a:pt x="176563" y="303704"/>
                </a:lnTo>
                <a:lnTo>
                  <a:pt x="165189" y="309876"/>
                </a:lnTo>
                <a:lnTo>
                  <a:pt x="158537" y="312855"/>
                </a:lnTo>
                <a:lnTo>
                  <a:pt x="151244" y="315794"/>
                </a:lnTo>
                <a:lnTo>
                  <a:pt x="143525" y="318706"/>
                </a:lnTo>
                <a:lnTo>
                  <a:pt x="136474" y="320646"/>
                </a:lnTo>
                <a:lnTo>
                  <a:pt x="129869" y="321941"/>
                </a:lnTo>
                <a:lnTo>
                  <a:pt x="123560" y="322803"/>
                </a:lnTo>
                <a:lnTo>
                  <a:pt x="117449" y="324331"/>
                </a:lnTo>
                <a:lnTo>
                  <a:pt x="111470" y="326302"/>
                </a:lnTo>
                <a:lnTo>
                  <a:pt x="105579" y="328568"/>
                </a:lnTo>
                <a:lnTo>
                  <a:pt x="99747" y="330079"/>
                </a:lnTo>
                <a:lnTo>
                  <a:pt x="93953" y="331087"/>
                </a:lnTo>
                <a:lnTo>
                  <a:pt x="88187" y="331758"/>
                </a:lnTo>
                <a:lnTo>
                  <a:pt x="82436" y="332206"/>
                </a:lnTo>
                <a:lnTo>
                  <a:pt x="76699" y="332504"/>
                </a:lnTo>
                <a:lnTo>
                  <a:pt x="70968" y="332703"/>
                </a:lnTo>
                <a:lnTo>
                  <a:pt x="66195" y="331884"/>
                </a:lnTo>
                <a:lnTo>
                  <a:pt x="62061" y="330384"/>
                </a:lnTo>
                <a:lnTo>
                  <a:pt x="58352" y="328432"/>
                </a:lnTo>
                <a:lnTo>
                  <a:pt x="53974" y="327131"/>
                </a:lnTo>
                <a:lnTo>
                  <a:pt x="49151" y="326264"/>
                </a:lnTo>
                <a:lnTo>
                  <a:pt x="36824" y="324871"/>
                </a:lnTo>
                <a:lnTo>
                  <a:pt x="30138" y="324630"/>
                </a:lnTo>
                <a:lnTo>
                  <a:pt x="27545" y="323644"/>
                </a:lnTo>
                <a:lnTo>
                  <a:pt x="22124" y="320008"/>
                </a:lnTo>
                <a:lnTo>
                  <a:pt x="16540" y="317757"/>
                </a:lnTo>
                <a:lnTo>
                  <a:pt x="10883" y="316757"/>
                </a:lnTo>
                <a:lnTo>
                  <a:pt x="3296" y="316193"/>
                </a:lnTo>
                <a:lnTo>
                  <a:pt x="0" y="315988"/>
                </a:lnTo>
                <a:lnTo>
                  <a:pt x="8072" y="3159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4"/>
          <p:cNvSpPr/>
          <p:nvPr/>
        </p:nvSpPr>
        <p:spPr>
          <a:xfrm>
            <a:off x="4215950" y="4131955"/>
            <a:ext cx="244125" cy="334318"/>
          </a:xfrm>
          <a:custGeom>
            <a:avLst/>
            <a:gdLst/>
            <a:ahLst/>
            <a:cxnLst/>
            <a:rect l="0" t="0" r="0" b="0"/>
            <a:pathLst>
              <a:path w="244125" h="334318">
                <a:moveTo>
                  <a:pt x="227462" y="59997"/>
                </a:moveTo>
                <a:lnTo>
                  <a:pt x="227462" y="44397"/>
                </a:lnTo>
                <a:lnTo>
                  <a:pt x="228415" y="43882"/>
                </a:lnTo>
                <a:lnTo>
                  <a:pt x="232013" y="43310"/>
                </a:lnTo>
                <a:lnTo>
                  <a:pt x="233354" y="42204"/>
                </a:lnTo>
                <a:lnTo>
                  <a:pt x="234247" y="40516"/>
                </a:lnTo>
                <a:lnTo>
                  <a:pt x="235240" y="36099"/>
                </a:lnTo>
                <a:lnTo>
                  <a:pt x="235930" y="27263"/>
                </a:lnTo>
                <a:lnTo>
                  <a:pt x="233448" y="23859"/>
                </a:lnTo>
                <a:lnTo>
                  <a:pt x="231452" y="21618"/>
                </a:lnTo>
                <a:lnTo>
                  <a:pt x="230123" y="19171"/>
                </a:lnTo>
                <a:lnTo>
                  <a:pt x="228644" y="13912"/>
                </a:lnTo>
                <a:lnTo>
                  <a:pt x="227298" y="12129"/>
                </a:lnTo>
                <a:lnTo>
                  <a:pt x="225447" y="10940"/>
                </a:lnTo>
                <a:lnTo>
                  <a:pt x="223261" y="10147"/>
                </a:lnTo>
                <a:lnTo>
                  <a:pt x="218292" y="6727"/>
                </a:lnTo>
                <a:lnTo>
                  <a:pt x="215634" y="4481"/>
                </a:lnTo>
                <a:lnTo>
                  <a:pt x="212909" y="2984"/>
                </a:lnTo>
                <a:lnTo>
                  <a:pt x="207342" y="1321"/>
                </a:lnTo>
                <a:lnTo>
                  <a:pt x="203571" y="877"/>
                </a:lnTo>
                <a:lnTo>
                  <a:pt x="199152" y="581"/>
                </a:lnTo>
                <a:lnTo>
                  <a:pt x="190115" y="252"/>
                </a:lnTo>
                <a:lnTo>
                  <a:pt x="178720" y="67"/>
                </a:lnTo>
                <a:lnTo>
                  <a:pt x="152769" y="0"/>
                </a:lnTo>
                <a:lnTo>
                  <a:pt x="147187" y="949"/>
                </a:lnTo>
                <a:lnTo>
                  <a:pt x="141560" y="2534"/>
                </a:lnTo>
                <a:lnTo>
                  <a:pt x="135904" y="4544"/>
                </a:lnTo>
                <a:lnTo>
                  <a:pt x="131181" y="5883"/>
                </a:lnTo>
                <a:lnTo>
                  <a:pt x="127080" y="6776"/>
                </a:lnTo>
                <a:lnTo>
                  <a:pt x="123393" y="7371"/>
                </a:lnTo>
                <a:lnTo>
                  <a:pt x="119030" y="8721"/>
                </a:lnTo>
                <a:lnTo>
                  <a:pt x="114217" y="10573"/>
                </a:lnTo>
                <a:lnTo>
                  <a:pt x="109103" y="12761"/>
                </a:lnTo>
                <a:lnTo>
                  <a:pt x="98340" y="17730"/>
                </a:lnTo>
                <a:lnTo>
                  <a:pt x="75909" y="28682"/>
                </a:lnTo>
                <a:lnTo>
                  <a:pt x="71182" y="32453"/>
                </a:lnTo>
                <a:lnTo>
                  <a:pt x="67078" y="36872"/>
                </a:lnTo>
                <a:lnTo>
                  <a:pt x="63389" y="41723"/>
                </a:lnTo>
                <a:lnTo>
                  <a:pt x="59025" y="46862"/>
                </a:lnTo>
                <a:lnTo>
                  <a:pt x="54211" y="52193"/>
                </a:lnTo>
                <a:lnTo>
                  <a:pt x="49096" y="57652"/>
                </a:lnTo>
                <a:lnTo>
                  <a:pt x="43782" y="62244"/>
                </a:lnTo>
                <a:lnTo>
                  <a:pt x="38333" y="66257"/>
                </a:lnTo>
                <a:lnTo>
                  <a:pt x="32796" y="69885"/>
                </a:lnTo>
                <a:lnTo>
                  <a:pt x="28152" y="74209"/>
                </a:lnTo>
                <a:lnTo>
                  <a:pt x="24104" y="78997"/>
                </a:lnTo>
                <a:lnTo>
                  <a:pt x="17066" y="88444"/>
                </a:lnTo>
                <a:lnTo>
                  <a:pt x="10762" y="95817"/>
                </a:lnTo>
                <a:lnTo>
                  <a:pt x="7326" y="102270"/>
                </a:lnTo>
                <a:lnTo>
                  <a:pt x="6410" y="105324"/>
                </a:lnTo>
                <a:lnTo>
                  <a:pt x="2851" y="111257"/>
                </a:lnTo>
                <a:lnTo>
                  <a:pt x="569" y="114173"/>
                </a:lnTo>
                <a:lnTo>
                  <a:pt x="0" y="117069"/>
                </a:lnTo>
                <a:lnTo>
                  <a:pt x="573" y="119953"/>
                </a:lnTo>
                <a:lnTo>
                  <a:pt x="2797" y="125697"/>
                </a:lnTo>
                <a:lnTo>
                  <a:pt x="3786" y="131425"/>
                </a:lnTo>
                <a:lnTo>
                  <a:pt x="5002" y="134285"/>
                </a:lnTo>
                <a:lnTo>
                  <a:pt x="11888" y="144028"/>
                </a:lnTo>
                <a:lnTo>
                  <a:pt x="17669" y="147509"/>
                </a:lnTo>
                <a:lnTo>
                  <a:pt x="21878" y="149771"/>
                </a:lnTo>
                <a:lnTo>
                  <a:pt x="29093" y="152284"/>
                </a:lnTo>
                <a:lnTo>
                  <a:pt x="36428" y="153401"/>
                </a:lnTo>
                <a:lnTo>
                  <a:pt x="41051" y="153699"/>
                </a:lnTo>
                <a:lnTo>
                  <a:pt x="46038" y="153898"/>
                </a:lnTo>
                <a:lnTo>
                  <a:pt x="56659" y="154118"/>
                </a:lnTo>
                <a:lnTo>
                  <a:pt x="83551" y="154260"/>
                </a:lnTo>
                <a:lnTo>
                  <a:pt x="90564" y="155224"/>
                </a:lnTo>
                <a:lnTo>
                  <a:pt x="97144" y="156819"/>
                </a:lnTo>
                <a:lnTo>
                  <a:pt x="103436" y="158835"/>
                </a:lnTo>
                <a:lnTo>
                  <a:pt x="110488" y="160179"/>
                </a:lnTo>
                <a:lnTo>
                  <a:pt x="118047" y="161075"/>
                </a:lnTo>
                <a:lnTo>
                  <a:pt x="125943" y="161673"/>
                </a:lnTo>
                <a:lnTo>
                  <a:pt x="133113" y="163023"/>
                </a:lnTo>
                <a:lnTo>
                  <a:pt x="139798" y="164876"/>
                </a:lnTo>
                <a:lnTo>
                  <a:pt x="146159" y="167064"/>
                </a:lnTo>
                <a:lnTo>
                  <a:pt x="153257" y="168523"/>
                </a:lnTo>
                <a:lnTo>
                  <a:pt x="160847" y="169495"/>
                </a:lnTo>
                <a:lnTo>
                  <a:pt x="168765" y="170143"/>
                </a:lnTo>
                <a:lnTo>
                  <a:pt x="174996" y="171528"/>
                </a:lnTo>
                <a:lnTo>
                  <a:pt x="180102" y="173403"/>
                </a:lnTo>
                <a:lnTo>
                  <a:pt x="199692" y="183257"/>
                </a:lnTo>
                <a:lnTo>
                  <a:pt x="205139" y="186938"/>
                </a:lnTo>
                <a:lnTo>
                  <a:pt x="210675" y="191297"/>
                </a:lnTo>
                <a:lnTo>
                  <a:pt x="216270" y="196108"/>
                </a:lnTo>
                <a:lnTo>
                  <a:pt x="222488" y="203993"/>
                </a:lnTo>
                <a:lnTo>
                  <a:pt x="226204" y="210673"/>
                </a:lnTo>
                <a:lnTo>
                  <a:pt x="233651" y="219789"/>
                </a:lnTo>
                <a:lnTo>
                  <a:pt x="239103" y="225630"/>
                </a:lnTo>
                <a:lnTo>
                  <a:pt x="240938" y="229474"/>
                </a:lnTo>
                <a:lnTo>
                  <a:pt x="242976" y="238825"/>
                </a:lnTo>
                <a:lnTo>
                  <a:pt x="243882" y="246792"/>
                </a:lnTo>
                <a:lnTo>
                  <a:pt x="244124" y="250249"/>
                </a:lnTo>
                <a:lnTo>
                  <a:pt x="243332" y="253507"/>
                </a:lnTo>
                <a:lnTo>
                  <a:pt x="239913" y="259667"/>
                </a:lnTo>
                <a:lnTo>
                  <a:pt x="232633" y="268489"/>
                </a:lnTo>
                <a:lnTo>
                  <a:pt x="227220" y="274263"/>
                </a:lnTo>
                <a:lnTo>
                  <a:pt x="224444" y="277136"/>
                </a:lnTo>
                <a:lnTo>
                  <a:pt x="220687" y="280004"/>
                </a:lnTo>
                <a:lnTo>
                  <a:pt x="216278" y="282868"/>
                </a:lnTo>
                <a:lnTo>
                  <a:pt x="211434" y="285731"/>
                </a:lnTo>
                <a:lnTo>
                  <a:pt x="207251" y="289543"/>
                </a:lnTo>
                <a:lnTo>
                  <a:pt x="200064" y="298860"/>
                </a:lnTo>
                <a:lnTo>
                  <a:pt x="196815" y="302107"/>
                </a:lnTo>
                <a:lnTo>
                  <a:pt x="193695" y="304271"/>
                </a:lnTo>
                <a:lnTo>
                  <a:pt x="182215" y="309857"/>
                </a:lnTo>
                <a:lnTo>
                  <a:pt x="177295" y="312296"/>
                </a:lnTo>
                <a:lnTo>
                  <a:pt x="173062" y="314873"/>
                </a:lnTo>
                <a:lnTo>
                  <a:pt x="165819" y="320278"/>
                </a:lnTo>
                <a:lnTo>
                  <a:pt x="161602" y="322100"/>
                </a:lnTo>
                <a:lnTo>
                  <a:pt x="156885" y="323315"/>
                </a:lnTo>
                <a:lnTo>
                  <a:pt x="151836" y="324125"/>
                </a:lnTo>
                <a:lnTo>
                  <a:pt x="147517" y="325617"/>
                </a:lnTo>
                <a:lnTo>
                  <a:pt x="140178" y="329816"/>
                </a:lnTo>
                <a:lnTo>
                  <a:pt x="133742" y="332316"/>
                </a:lnTo>
                <a:lnTo>
                  <a:pt x="127706" y="333428"/>
                </a:lnTo>
                <a:lnTo>
                  <a:pt x="121849" y="333922"/>
                </a:lnTo>
                <a:lnTo>
                  <a:pt x="116020" y="3343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5"/>
          <p:cNvSpPr/>
          <p:nvPr/>
        </p:nvSpPr>
        <p:spPr>
          <a:xfrm>
            <a:off x="1554480" y="4723447"/>
            <a:ext cx="34290" cy="411481"/>
          </a:xfrm>
          <a:custGeom>
            <a:avLst/>
            <a:gdLst/>
            <a:ahLst/>
            <a:cxnLst/>
            <a:rect l="0" t="0" r="0" b="0"/>
            <a:pathLst>
              <a:path w="34290" h="411481">
                <a:moveTo>
                  <a:pt x="34289" y="0"/>
                </a:moveTo>
                <a:lnTo>
                  <a:pt x="17528" y="0"/>
                </a:lnTo>
                <a:lnTo>
                  <a:pt x="17178" y="11932"/>
                </a:lnTo>
                <a:lnTo>
                  <a:pt x="17145" y="67064"/>
                </a:lnTo>
                <a:lnTo>
                  <a:pt x="16192" y="72331"/>
                </a:lnTo>
                <a:lnTo>
                  <a:pt x="14604" y="77749"/>
                </a:lnTo>
                <a:lnTo>
                  <a:pt x="12594" y="83265"/>
                </a:lnTo>
                <a:lnTo>
                  <a:pt x="11253" y="88848"/>
                </a:lnTo>
                <a:lnTo>
                  <a:pt x="10360" y="94474"/>
                </a:lnTo>
                <a:lnTo>
                  <a:pt x="9366" y="105807"/>
                </a:lnTo>
                <a:lnTo>
                  <a:pt x="8925" y="117193"/>
                </a:lnTo>
                <a:lnTo>
                  <a:pt x="8677" y="134313"/>
                </a:lnTo>
                <a:lnTo>
                  <a:pt x="8581" y="168594"/>
                </a:lnTo>
                <a:lnTo>
                  <a:pt x="7625" y="174309"/>
                </a:lnTo>
                <a:lnTo>
                  <a:pt x="6036" y="180023"/>
                </a:lnTo>
                <a:lnTo>
                  <a:pt x="4024" y="185738"/>
                </a:lnTo>
                <a:lnTo>
                  <a:pt x="2682" y="191453"/>
                </a:lnTo>
                <a:lnTo>
                  <a:pt x="1788" y="197168"/>
                </a:lnTo>
                <a:lnTo>
                  <a:pt x="794" y="208598"/>
                </a:lnTo>
                <a:lnTo>
                  <a:pt x="353" y="220028"/>
                </a:lnTo>
                <a:lnTo>
                  <a:pt x="104" y="237173"/>
                </a:lnTo>
                <a:lnTo>
                  <a:pt x="0" y="314430"/>
                </a:lnTo>
                <a:lnTo>
                  <a:pt x="952" y="319157"/>
                </a:lnTo>
                <a:lnTo>
                  <a:pt x="2540" y="323262"/>
                </a:lnTo>
                <a:lnTo>
                  <a:pt x="4550" y="326951"/>
                </a:lnTo>
                <a:lnTo>
                  <a:pt x="5891" y="330362"/>
                </a:lnTo>
                <a:lnTo>
                  <a:pt x="6785" y="333589"/>
                </a:lnTo>
                <a:lnTo>
                  <a:pt x="7778" y="340667"/>
                </a:lnTo>
                <a:lnTo>
                  <a:pt x="8219" y="350163"/>
                </a:lnTo>
                <a:lnTo>
                  <a:pt x="8467" y="361668"/>
                </a:lnTo>
                <a:lnTo>
                  <a:pt x="9455" y="364937"/>
                </a:lnTo>
                <a:lnTo>
                  <a:pt x="11065" y="368069"/>
                </a:lnTo>
                <a:lnTo>
                  <a:pt x="13092" y="371109"/>
                </a:lnTo>
                <a:lnTo>
                  <a:pt x="14443" y="374089"/>
                </a:lnTo>
                <a:lnTo>
                  <a:pt x="15343" y="377027"/>
                </a:lnTo>
                <a:lnTo>
                  <a:pt x="16344" y="382833"/>
                </a:lnTo>
                <a:lnTo>
                  <a:pt x="17074" y="394153"/>
                </a:lnTo>
                <a:lnTo>
                  <a:pt x="17135" y="401566"/>
                </a:lnTo>
                <a:lnTo>
                  <a:pt x="18091" y="402013"/>
                </a:lnTo>
                <a:lnTo>
                  <a:pt x="19680" y="402312"/>
                </a:lnTo>
                <a:lnTo>
                  <a:pt x="21693" y="402511"/>
                </a:lnTo>
                <a:lnTo>
                  <a:pt x="23034" y="403595"/>
                </a:lnTo>
                <a:lnTo>
                  <a:pt x="23928" y="405271"/>
                </a:lnTo>
                <a:lnTo>
                  <a:pt x="25717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6"/>
          <p:cNvSpPr/>
          <p:nvPr/>
        </p:nvSpPr>
        <p:spPr>
          <a:xfrm>
            <a:off x="1734651" y="4714875"/>
            <a:ext cx="377041" cy="368615"/>
          </a:xfrm>
          <a:custGeom>
            <a:avLst/>
            <a:gdLst/>
            <a:ahLst/>
            <a:cxnLst/>
            <a:rect l="0" t="0" r="0" b="0"/>
            <a:pathLst>
              <a:path w="377041" h="368615">
                <a:moveTo>
                  <a:pt x="102721" y="0"/>
                </a:moveTo>
                <a:lnTo>
                  <a:pt x="89702" y="0"/>
                </a:lnTo>
                <a:lnTo>
                  <a:pt x="88327" y="953"/>
                </a:lnTo>
                <a:lnTo>
                  <a:pt x="87410" y="2540"/>
                </a:lnTo>
                <a:lnTo>
                  <a:pt x="86798" y="4551"/>
                </a:lnTo>
                <a:lnTo>
                  <a:pt x="83579" y="9325"/>
                </a:lnTo>
                <a:lnTo>
                  <a:pt x="73752" y="20151"/>
                </a:lnTo>
                <a:lnTo>
                  <a:pt x="71978" y="22959"/>
                </a:lnTo>
                <a:lnTo>
                  <a:pt x="68530" y="32414"/>
                </a:lnTo>
                <a:lnTo>
                  <a:pt x="64347" y="41711"/>
                </a:lnTo>
                <a:lnTo>
                  <a:pt x="53901" y="63202"/>
                </a:lnTo>
                <a:lnTo>
                  <a:pt x="22708" y="125733"/>
                </a:lnTo>
                <a:lnTo>
                  <a:pt x="19852" y="132400"/>
                </a:lnTo>
                <a:lnTo>
                  <a:pt x="16995" y="139701"/>
                </a:lnTo>
                <a:lnTo>
                  <a:pt x="14137" y="147427"/>
                </a:lnTo>
                <a:lnTo>
                  <a:pt x="11280" y="154482"/>
                </a:lnTo>
                <a:lnTo>
                  <a:pt x="8423" y="161090"/>
                </a:lnTo>
                <a:lnTo>
                  <a:pt x="5566" y="167401"/>
                </a:lnTo>
                <a:lnTo>
                  <a:pt x="3661" y="173513"/>
                </a:lnTo>
                <a:lnTo>
                  <a:pt x="2391" y="179492"/>
                </a:lnTo>
                <a:lnTo>
                  <a:pt x="1544" y="185384"/>
                </a:lnTo>
                <a:lnTo>
                  <a:pt x="980" y="191217"/>
                </a:lnTo>
                <a:lnTo>
                  <a:pt x="604" y="197010"/>
                </a:lnTo>
                <a:lnTo>
                  <a:pt x="353" y="202777"/>
                </a:lnTo>
                <a:lnTo>
                  <a:pt x="74" y="216806"/>
                </a:lnTo>
                <a:lnTo>
                  <a:pt x="0" y="224547"/>
                </a:lnTo>
                <a:lnTo>
                  <a:pt x="903" y="231613"/>
                </a:lnTo>
                <a:lnTo>
                  <a:pt x="2457" y="238229"/>
                </a:lnTo>
                <a:lnTo>
                  <a:pt x="4446" y="244544"/>
                </a:lnTo>
                <a:lnTo>
                  <a:pt x="5772" y="250659"/>
                </a:lnTo>
                <a:lnTo>
                  <a:pt x="6656" y="256641"/>
                </a:lnTo>
                <a:lnTo>
                  <a:pt x="7638" y="267415"/>
                </a:lnTo>
                <a:lnTo>
                  <a:pt x="8074" y="275378"/>
                </a:lnTo>
                <a:lnTo>
                  <a:pt x="10808" y="284633"/>
                </a:lnTo>
                <a:lnTo>
                  <a:pt x="15198" y="295096"/>
                </a:lnTo>
                <a:lnTo>
                  <a:pt x="20325" y="306096"/>
                </a:lnTo>
                <a:lnTo>
                  <a:pt x="25778" y="314795"/>
                </a:lnTo>
                <a:lnTo>
                  <a:pt x="34203" y="325047"/>
                </a:lnTo>
                <a:lnTo>
                  <a:pt x="37040" y="328140"/>
                </a:lnTo>
                <a:lnTo>
                  <a:pt x="45272" y="334118"/>
                </a:lnTo>
                <a:lnTo>
                  <a:pt x="54328" y="339949"/>
                </a:lnTo>
                <a:lnTo>
                  <a:pt x="65734" y="348587"/>
                </a:lnTo>
                <a:lnTo>
                  <a:pt x="75487" y="354317"/>
                </a:lnTo>
                <a:lnTo>
                  <a:pt x="83632" y="357499"/>
                </a:lnTo>
                <a:lnTo>
                  <a:pt x="91379" y="359866"/>
                </a:lnTo>
                <a:lnTo>
                  <a:pt x="101173" y="364093"/>
                </a:lnTo>
                <a:lnTo>
                  <a:pt x="111876" y="366606"/>
                </a:lnTo>
                <a:lnTo>
                  <a:pt x="122982" y="367724"/>
                </a:lnTo>
                <a:lnTo>
                  <a:pt x="134269" y="368220"/>
                </a:lnTo>
                <a:lnTo>
                  <a:pt x="151333" y="368499"/>
                </a:lnTo>
                <a:lnTo>
                  <a:pt x="202734" y="368614"/>
                </a:lnTo>
                <a:lnTo>
                  <a:pt x="214164" y="366076"/>
                </a:lnTo>
                <a:lnTo>
                  <a:pt x="241574" y="356685"/>
                </a:lnTo>
                <a:lnTo>
                  <a:pt x="248630" y="354947"/>
                </a:lnTo>
                <a:lnTo>
                  <a:pt x="255239" y="353789"/>
                </a:lnTo>
                <a:lnTo>
                  <a:pt x="261550" y="353017"/>
                </a:lnTo>
                <a:lnTo>
                  <a:pt x="267662" y="351549"/>
                </a:lnTo>
                <a:lnTo>
                  <a:pt x="273641" y="349619"/>
                </a:lnTo>
                <a:lnTo>
                  <a:pt x="284413" y="344933"/>
                </a:lnTo>
                <a:lnTo>
                  <a:pt x="292376" y="339676"/>
                </a:lnTo>
                <a:lnTo>
                  <a:pt x="301629" y="331625"/>
                </a:lnTo>
                <a:lnTo>
                  <a:pt x="315009" y="318921"/>
                </a:lnTo>
                <a:lnTo>
                  <a:pt x="322801" y="312240"/>
                </a:lnTo>
                <a:lnTo>
                  <a:pt x="332615" y="306096"/>
                </a:lnTo>
                <a:lnTo>
                  <a:pt x="344298" y="297281"/>
                </a:lnTo>
                <a:lnTo>
                  <a:pt x="346640" y="294390"/>
                </a:lnTo>
                <a:lnTo>
                  <a:pt x="348201" y="291510"/>
                </a:lnTo>
                <a:lnTo>
                  <a:pt x="352938" y="280365"/>
                </a:lnTo>
                <a:lnTo>
                  <a:pt x="357756" y="271292"/>
                </a:lnTo>
                <a:lnTo>
                  <a:pt x="363072" y="264084"/>
                </a:lnTo>
                <a:lnTo>
                  <a:pt x="364871" y="259876"/>
                </a:lnTo>
                <a:lnTo>
                  <a:pt x="366870" y="250120"/>
                </a:lnTo>
                <a:lnTo>
                  <a:pt x="370298" y="241974"/>
                </a:lnTo>
                <a:lnTo>
                  <a:pt x="372546" y="238468"/>
                </a:lnTo>
                <a:lnTo>
                  <a:pt x="375043" y="229493"/>
                </a:lnTo>
                <a:lnTo>
                  <a:pt x="376153" y="220107"/>
                </a:lnTo>
                <a:lnTo>
                  <a:pt x="376646" y="212760"/>
                </a:lnTo>
                <a:lnTo>
                  <a:pt x="376866" y="203780"/>
                </a:lnTo>
                <a:lnTo>
                  <a:pt x="377040" y="144205"/>
                </a:lnTo>
                <a:lnTo>
                  <a:pt x="374501" y="135211"/>
                </a:lnTo>
                <a:lnTo>
                  <a:pt x="371149" y="125816"/>
                </a:lnTo>
                <a:lnTo>
                  <a:pt x="369660" y="118465"/>
                </a:lnTo>
                <a:lnTo>
                  <a:pt x="368998" y="109484"/>
                </a:lnTo>
                <a:lnTo>
                  <a:pt x="368821" y="104421"/>
                </a:lnTo>
                <a:lnTo>
                  <a:pt x="367751" y="100095"/>
                </a:lnTo>
                <a:lnTo>
                  <a:pt x="364022" y="92746"/>
                </a:lnTo>
                <a:lnTo>
                  <a:pt x="356568" y="83254"/>
                </a:lnTo>
                <a:lnTo>
                  <a:pt x="348327" y="74409"/>
                </a:lnTo>
                <a:lnTo>
                  <a:pt x="325600" y="51439"/>
                </a:lnTo>
                <a:lnTo>
                  <a:pt x="322745" y="48580"/>
                </a:lnTo>
                <a:lnTo>
                  <a:pt x="319889" y="46674"/>
                </a:lnTo>
                <a:lnTo>
                  <a:pt x="305920" y="41075"/>
                </a:lnTo>
                <a:lnTo>
                  <a:pt x="296854" y="37305"/>
                </a:lnTo>
                <a:lnTo>
                  <a:pt x="285443" y="34230"/>
                </a:lnTo>
                <a:lnTo>
                  <a:pt x="275688" y="30136"/>
                </a:lnTo>
                <a:lnTo>
                  <a:pt x="264037" y="27027"/>
                </a:lnTo>
                <a:lnTo>
                  <a:pt x="255062" y="26299"/>
                </a:lnTo>
                <a:lnTo>
                  <a:pt x="244723" y="25975"/>
                </a:lnTo>
                <a:lnTo>
                  <a:pt x="217121" y="25740"/>
                </a:lnTo>
                <a:lnTo>
                  <a:pt x="185983" y="25718"/>
                </a:lnTo>
                <a:lnTo>
                  <a:pt x="177509" y="28257"/>
                </a:lnTo>
                <a:lnTo>
                  <a:pt x="168345" y="31608"/>
                </a:lnTo>
                <a:lnTo>
                  <a:pt x="156879" y="33496"/>
                </a:lnTo>
                <a:lnTo>
                  <a:pt x="147111" y="33937"/>
                </a:lnTo>
                <a:lnTo>
                  <a:pt x="142792" y="35007"/>
                </a:lnTo>
                <a:lnTo>
                  <a:pt x="131556" y="41028"/>
                </a:lnTo>
                <a:lnTo>
                  <a:pt x="128438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Name the type of congruence that each pair of triangles displays, and fill in the missing values, </a:t>
            </a:r>
            <a:r>
              <a:rPr lang="en-US" sz="2800" dirty="0" smtClean="0"/>
              <a:t>if applicable</a:t>
            </a:r>
            <a:r>
              <a:rPr lang="en-US" sz="2800" dirty="0"/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76200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04"/>
          <p:cNvSpPr/>
          <p:nvPr/>
        </p:nvSpPr>
        <p:spPr>
          <a:xfrm>
            <a:off x="3414735" y="5730065"/>
            <a:ext cx="505755" cy="561744"/>
          </a:xfrm>
          <a:custGeom>
            <a:avLst/>
            <a:gdLst/>
            <a:ahLst/>
            <a:cxnLst/>
            <a:rect l="0" t="0" r="0" b="0"/>
            <a:pathLst>
              <a:path w="505755" h="561744">
                <a:moveTo>
                  <a:pt x="505754" y="30655"/>
                </a:moveTo>
                <a:lnTo>
                  <a:pt x="497535" y="22435"/>
                </a:lnTo>
                <a:lnTo>
                  <a:pt x="492736" y="22187"/>
                </a:lnTo>
                <a:lnTo>
                  <a:pt x="490408" y="21199"/>
                </a:lnTo>
                <a:lnTo>
                  <a:pt x="481591" y="14711"/>
                </a:lnTo>
                <a:lnTo>
                  <a:pt x="478188" y="14043"/>
                </a:lnTo>
                <a:lnTo>
                  <a:pt x="467307" y="13541"/>
                </a:lnTo>
                <a:lnTo>
                  <a:pt x="464883" y="12578"/>
                </a:lnTo>
                <a:lnTo>
                  <a:pt x="456920" y="7624"/>
                </a:lnTo>
                <a:lnTo>
                  <a:pt x="451348" y="6132"/>
                </a:lnTo>
                <a:lnTo>
                  <a:pt x="437159" y="5095"/>
                </a:lnTo>
                <a:lnTo>
                  <a:pt x="426058" y="4984"/>
                </a:lnTo>
                <a:lnTo>
                  <a:pt x="409790" y="4946"/>
                </a:lnTo>
                <a:lnTo>
                  <a:pt x="400874" y="2402"/>
                </a:lnTo>
                <a:lnTo>
                  <a:pt x="395829" y="389"/>
                </a:lnTo>
                <a:lnTo>
                  <a:pt x="390561" y="0"/>
                </a:lnTo>
                <a:lnTo>
                  <a:pt x="374997" y="3051"/>
                </a:lnTo>
                <a:lnTo>
                  <a:pt x="362978" y="4378"/>
                </a:lnTo>
                <a:lnTo>
                  <a:pt x="347774" y="4772"/>
                </a:lnTo>
                <a:lnTo>
                  <a:pt x="336799" y="4864"/>
                </a:lnTo>
                <a:lnTo>
                  <a:pt x="323031" y="7444"/>
                </a:lnTo>
                <a:lnTo>
                  <a:pt x="309291" y="10814"/>
                </a:lnTo>
                <a:lnTo>
                  <a:pt x="295249" y="13663"/>
                </a:lnTo>
                <a:lnTo>
                  <a:pt x="279446" y="20117"/>
                </a:lnTo>
                <a:lnTo>
                  <a:pt x="268331" y="25336"/>
                </a:lnTo>
                <a:lnTo>
                  <a:pt x="251362" y="33630"/>
                </a:lnTo>
                <a:lnTo>
                  <a:pt x="237434" y="39279"/>
                </a:lnTo>
                <a:lnTo>
                  <a:pt x="223623" y="44965"/>
                </a:lnTo>
                <a:lnTo>
                  <a:pt x="210494" y="53521"/>
                </a:lnTo>
                <a:lnTo>
                  <a:pt x="194984" y="64946"/>
                </a:lnTo>
                <a:lnTo>
                  <a:pt x="189989" y="67803"/>
                </a:lnTo>
                <a:lnTo>
                  <a:pt x="181899" y="76057"/>
                </a:lnTo>
                <a:lnTo>
                  <a:pt x="178408" y="80926"/>
                </a:lnTo>
                <a:lnTo>
                  <a:pt x="169450" y="88875"/>
                </a:lnTo>
                <a:lnTo>
                  <a:pt x="156236" y="98705"/>
                </a:lnTo>
                <a:lnTo>
                  <a:pt x="143238" y="110560"/>
                </a:lnTo>
                <a:lnTo>
                  <a:pt x="141204" y="113453"/>
                </a:lnTo>
                <a:lnTo>
                  <a:pt x="137390" y="122074"/>
                </a:lnTo>
                <a:lnTo>
                  <a:pt x="131603" y="130661"/>
                </a:lnTo>
                <a:lnTo>
                  <a:pt x="128965" y="140403"/>
                </a:lnTo>
                <a:lnTo>
                  <a:pt x="128683" y="146146"/>
                </a:lnTo>
                <a:lnTo>
                  <a:pt x="129596" y="148607"/>
                </a:lnTo>
                <a:lnTo>
                  <a:pt x="134480" y="156620"/>
                </a:lnTo>
                <a:lnTo>
                  <a:pt x="135956" y="162204"/>
                </a:lnTo>
                <a:lnTo>
                  <a:pt x="137302" y="164074"/>
                </a:lnTo>
                <a:lnTo>
                  <a:pt x="139152" y="165321"/>
                </a:lnTo>
                <a:lnTo>
                  <a:pt x="141338" y="166153"/>
                </a:lnTo>
                <a:lnTo>
                  <a:pt x="148965" y="171873"/>
                </a:lnTo>
                <a:lnTo>
                  <a:pt x="150738" y="174330"/>
                </a:lnTo>
                <a:lnTo>
                  <a:pt x="152706" y="179601"/>
                </a:lnTo>
                <a:lnTo>
                  <a:pt x="155137" y="181387"/>
                </a:lnTo>
                <a:lnTo>
                  <a:pt x="166706" y="184853"/>
                </a:lnTo>
                <a:lnTo>
                  <a:pt x="173457" y="189040"/>
                </a:lnTo>
                <a:lnTo>
                  <a:pt x="182612" y="196752"/>
                </a:lnTo>
                <a:lnTo>
                  <a:pt x="186504" y="198536"/>
                </a:lnTo>
                <a:lnTo>
                  <a:pt x="201082" y="202000"/>
                </a:lnTo>
                <a:lnTo>
                  <a:pt x="211913" y="206186"/>
                </a:lnTo>
                <a:lnTo>
                  <a:pt x="223075" y="211221"/>
                </a:lnTo>
                <a:lnTo>
                  <a:pt x="240070" y="219411"/>
                </a:lnTo>
                <a:lnTo>
                  <a:pt x="250513" y="224084"/>
                </a:lnTo>
                <a:lnTo>
                  <a:pt x="262699" y="227667"/>
                </a:lnTo>
                <a:lnTo>
                  <a:pt x="277951" y="234338"/>
                </a:lnTo>
                <a:lnTo>
                  <a:pt x="288938" y="239608"/>
                </a:lnTo>
                <a:lnTo>
                  <a:pt x="293583" y="243300"/>
                </a:lnTo>
                <a:lnTo>
                  <a:pt x="305623" y="256644"/>
                </a:lnTo>
                <a:lnTo>
                  <a:pt x="320832" y="267053"/>
                </a:lnTo>
                <a:lnTo>
                  <a:pt x="331809" y="273198"/>
                </a:lnTo>
                <a:lnTo>
                  <a:pt x="343038" y="281645"/>
                </a:lnTo>
                <a:lnTo>
                  <a:pt x="353426" y="291748"/>
                </a:lnTo>
                <a:lnTo>
                  <a:pt x="364630" y="308147"/>
                </a:lnTo>
                <a:lnTo>
                  <a:pt x="373981" y="325071"/>
                </a:lnTo>
                <a:lnTo>
                  <a:pt x="388554" y="353564"/>
                </a:lnTo>
                <a:lnTo>
                  <a:pt x="391753" y="364988"/>
                </a:lnTo>
                <a:lnTo>
                  <a:pt x="393554" y="382129"/>
                </a:lnTo>
                <a:lnTo>
                  <a:pt x="394087" y="399273"/>
                </a:lnTo>
                <a:lnTo>
                  <a:pt x="394268" y="422132"/>
                </a:lnTo>
                <a:lnTo>
                  <a:pt x="391752" y="436102"/>
                </a:lnTo>
                <a:lnTo>
                  <a:pt x="387459" y="450884"/>
                </a:lnTo>
                <a:lnTo>
                  <a:pt x="382376" y="463803"/>
                </a:lnTo>
                <a:lnTo>
                  <a:pt x="376942" y="475895"/>
                </a:lnTo>
                <a:lnTo>
                  <a:pt x="371352" y="486667"/>
                </a:lnTo>
                <a:lnTo>
                  <a:pt x="361897" y="499038"/>
                </a:lnTo>
                <a:lnTo>
                  <a:pt x="347454" y="513393"/>
                </a:lnTo>
                <a:lnTo>
                  <a:pt x="336656" y="520795"/>
                </a:lnTo>
                <a:lnTo>
                  <a:pt x="325508" y="529800"/>
                </a:lnTo>
                <a:lnTo>
                  <a:pt x="311060" y="543039"/>
                </a:lnTo>
                <a:lnTo>
                  <a:pt x="307378" y="546552"/>
                </a:lnTo>
                <a:lnTo>
                  <a:pt x="302066" y="548894"/>
                </a:lnTo>
                <a:lnTo>
                  <a:pt x="281890" y="553142"/>
                </a:lnTo>
                <a:lnTo>
                  <a:pt x="269417" y="557511"/>
                </a:lnTo>
                <a:lnTo>
                  <a:pt x="257523" y="560088"/>
                </a:lnTo>
                <a:lnTo>
                  <a:pt x="244935" y="561233"/>
                </a:lnTo>
                <a:lnTo>
                  <a:pt x="229815" y="561743"/>
                </a:lnTo>
                <a:lnTo>
                  <a:pt x="216110" y="559429"/>
                </a:lnTo>
                <a:lnTo>
                  <a:pt x="202716" y="556178"/>
                </a:lnTo>
                <a:lnTo>
                  <a:pt x="187238" y="554733"/>
                </a:lnTo>
                <a:lnTo>
                  <a:pt x="173375" y="554091"/>
                </a:lnTo>
                <a:lnTo>
                  <a:pt x="160863" y="553806"/>
                </a:lnTo>
                <a:lnTo>
                  <a:pt x="148952" y="553678"/>
                </a:lnTo>
                <a:lnTo>
                  <a:pt x="137308" y="551083"/>
                </a:lnTo>
                <a:lnTo>
                  <a:pt x="125783" y="546753"/>
                </a:lnTo>
                <a:lnTo>
                  <a:pt x="114311" y="541654"/>
                </a:lnTo>
                <a:lnTo>
                  <a:pt x="97142" y="533429"/>
                </a:lnTo>
                <a:lnTo>
                  <a:pt x="62843" y="516417"/>
                </a:lnTo>
                <a:lnTo>
                  <a:pt x="50248" y="507854"/>
                </a:lnTo>
                <a:lnTo>
                  <a:pt x="35933" y="494733"/>
                </a:lnTo>
                <a:lnTo>
                  <a:pt x="19921" y="479124"/>
                </a:lnTo>
                <a:lnTo>
                  <a:pt x="6733" y="465053"/>
                </a:lnTo>
                <a:lnTo>
                  <a:pt x="2980" y="457718"/>
                </a:lnTo>
                <a:lnTo>
                  <a:pt x="1311" y="451283"/>
                </a:lnTo>
                <a:lnTo>
                  <a:pt x="29" y="433761"/>
                </a:lnTo>
                <a:lnTo>
                  <a:pt x="0" y="429523"/>
                </a:lnTo>
                <a:lnTo>
                  <a:pt x="945" y="427059"/>
                </a:lnTo>
                <a:lnTo>
                  <a:pt x="4535" y="421782"/>
                </a:lnTo>
                <a:lnTo>
                  <a:pt x="6825" y="419994"/>
                </a:lnTo>
                <a:lnTo>
                  <a:pt x="9305" y="418801"/>
                </a:lnTo>
                <a:lnTo>
                  <a:pt x="17122" y="416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"/>
          <p:cNvSpPr/>
          <p:nvPr/>
        </p:nvSpPr>
        <p:spPr>
          <a:xfrm>
            <a:off x="3930253" y="5743724"/>
            <a:ext cx="401708" cy="548492"/>
          </a:xfrm>
          <a:custGeom>
            <a:avLst/>
            <a:gdLst/>
            <a:ahLst/>
            <a:cxnLst/>
            <a:rect l="0" t="0" r="0" b="0"/>
            <a:pathLst>
              <a:path w="401708" h="548492">
                <a:moveTo>
                  <a:pt x="7381" y="548491"/>
                </a:moveTo>
                <a:lnTo>
                  <a:pt x="0" y="548491"/>
                </a:lnTo>
                <a:lnTo>
                  <a:pt x="6294" y="548491"/>
                </a:lnTo>
                <a:lnTo>
                  <a:pt x="6657" y="547538"/>
                </a:lnTo>
                <a:lnTo>
                  <a:pt x="7059" y="543940"/>
                </a:lnTo>
                <a:lnTo>
                  <a:pt x="8119" y="542599"/>
                </a:lnTo>
                <a:lnTo>
                  <a:pt x="9778" y="541705"/>
                </a:lnTo>
                <a:lnTo>
                  <a:pt x="14162" y="540712"/>
                </a:lnTo>
                <a:lnTo>
                  <a:pt x="19285" y="540271"/>
                </a:lnTo>
                <a:lnTo>
                  <a:pt x="21985" y="539201"/>
                </a:lnTo>
                <a:lnTo>
                  <a:pt x="27525" y="535472"/>
                </a:lnTo>
                <a:lnTo>
                  <a:pt x="29382" y="533144"/>
                </a:lnTo>
                <a:lnTo>
                  <a:pt x="30621" y="530640"/>
                </a:lnTo>
                <a:lnTo>
                  <a:pt x="37160" y="515226"/>
                </a:lnTo>
                <a:lnTo>
                  <a:pt x="39667" y="504813"/>
                </a:lnTo>
                <a:lnTo>
                  <a:pt x="41733" y="493836"/>
                </a:lnTo>
                <a:lnTo>
                  <a:pt x="47299" y="476946"/>
                </a:lnTo>
                <a:lnTo>
                  <a:pt x="48935" y="465575"/>
                </a:lnTo>
                <a:lnTo>
                  <a:pt x="52202" y="451632"/>
                </a:lnTo>
                <a:lnTo>
                  <a:pt x="56829" y="435910"/>
                </a:lnTo>
                <a:lnTo>
                  <a:pt x="62061" y="419397"/>
                </a:lnTo>
                <a:lnTo>
                  <a:pt x="65021" y="402533"/>
                </a:lnTo>
                <a:lnTo>
                  <a:pt x="67289" y="385513"/>
                </a:lnTo>
                <a:lnTo>
                  <a:pt x="71472" y="368424"/>
                </a:lnTo>
                <a:lnTo>
                  <a:pt x="73966" y="351304"/>
                </a:lnTo>
                <a:lnTo>
                  <a:pt x="76028" y="334169"/>
                </a:lnTo>
                <a:lnTo>
                  <a:pt x="80118" y="317030"/>
                </a:lnTo>
                <a:lnTo>
                  <a:pt x="81590" y="308458"/>
                </a:lnTo>
                <a:lnTo>
                  <a:pt x="82571" y="299886"/>
                </a:lnTo>
                <a:lnTo>
                  <a:pt x="83226" y="291314"/>
                </a:lnTo>
                <a:lnTo>
                  <a:pt x="84614" y="282743"/>
                </a:lnTo>
                <a:lnTo>
                  <a:pt x="86492" y="274170"/>
                </a:lnTo>
                <a:lnTo>
                  <a:pt x="88697" y="265597"/>
                </a:lnTo>
                <a:lnTo>
                  <a:pt x="90167" y="257026"/>
                </a:lnTo>
                <a:lnTo>
                  <a:pt x="91147" y="248453"/>
                </a:lnTo>
                <a:lnTo>
                  <a:pt x="91800" y="239880"/>
                </a:lnTo>
                <a:lnTo>
                  <a:pt x="93188" y="231308"/>
                </a:lnTo>
                <a:lnTo>
                  <a:pt x="95066" y="222736"/>
                </a:lnTo>
                <a:lnTo>
                  <a:pt x="97270" y="214163"/>
                </a:lnTo>
                <a:lnTo>
                  <a:pt x="99692" y="205591"/>
                </a:lnTo>
                <a:lnTo>
                  <a:pt x="104923" y="188446"/>
                </a:lnTo>
                <a:lnTo>
                  <a:pt x="106699" y="179873"/>
                </a:lnTo>
                <a:lnTo>
                  <a:pt x="107883" y="171301"/>
                </a:lnTo>
                <a:lnTo>
                  <a:pt x="110151" y="155108"/>
                </a:lnTo>
                <a:lnTo>
                  <a:pt x="114335" y="141562"/>
                </a:lnTo>
                <a:lnTo>
                  <a:pt x="122045" y="118674"/>
                </a:lnTo>
                <a:lnTo>
                  <a:pt x="125018" y="104731"/>
                </a:lnTo>
                <a:lnTo>
                  <a:pt x="127292" y="92184"/>
                </a:lnTo>
                <a:lnTo>
                  <a:pt x="131478" y="80258"/>
                </a:lnTo>
                <a:lnTo>
                  <a:pt x="136513" y="68608"/>
                </a:lnTo>
                <a:lnTo>
                  <a:pt x="141926" y="57079"/>
                </a:lnTo>
                <a:lnTo>
                  <a:pt x="150328" y="40832"/>
                </a:lnTo>
                <a:lnTo>
                  <a:pt x="157898" y="29561"/>
                </a:lnTo>
                <a:lnTo>
                  <a:pt x="161517" y="20190"/>
                </a:lnTo>
                <a:lnTo>
                  <a:pt x="170790" y="8490"/>
                </a:lnTo>
                <a:lnTo>
                  <a:pt x="173470" y="5610"/>
                </a:lnTo>
                <a:lnTo>
                  <a:pt x="176210" y="3690"/>
                </a:lnTo>
                <a:lnTo>
                  <a:pt x="181794" y="1557"/>
                </a:lnTo>
                <a:lnTo>
                  <a:pt x="193139" y="188"/>
                </a:lnTo>
                <a:lnTo>
                  <a:pt x="198843" y="0"/>
                </a:lnTo>
                <a:lnTo>
                  <a:pt x="201698" y="903"/>
                </a:lnTo>
                <a:lnTo>
                  <a:pt x="207409" y="4446"/>
                </a:lnTo>
                <a:lnTo>
                  <a:pt x="209314" y="6724"/>
                </a:lnTo>
                <a:lnTo>
                  <a:pt x="210583" y="9195"/>
                </a:lnTo>
                <a:lnTo>
                  <a:pt x="211429" y="11796"/>
                </a:lnTo>
                <a:lnTo>
                  <a:pt x="214909" y="17225"/>
                </a:lnTo>
                <a:lnTo>
                  <a:pt x="219631" y="23765"/>
                </a:lnTo>
                <a:lnTo>
                  <a:pt x="227645" y="38157"/>
                </a:lnTo>
                <a:lnTo>
                  <a:pt x="237004" y="54487"/>
                </a:lnTo>
                <a:lnTo>
                  <a:pt x="246279" y="65726"/>
                </a:lnTo>
                <a:lnTo>
                  <a:pt x="249514" y="72342"/>
                </a:lnTo>
                <a:lnTo>
                  <a:pt x="253108" y="87314"/>
                </a:lnTo>
                <a:lnTo>
                  <a:pt x="257246" y="103493"/>
                </a:lnTo>
                <a:lnTo>
                  <a:pt x="263212" y="120209"/>
                </a:lnTo>
                <a:lnTo>
                  <a:pt x="272214" y="137163"/>
                </a:lnTo>
                <a:lnTo>
                  <a:pt x="280025" y="154224"/>
                </a:lnTo>
                <a:lnTo>
                  <a:pt x="286672" y="171331"/>
                </a:lnTo>
                <a:lnTo>
                  <a:pt x="292801" y="188459"/>
                </a:lnTo>
                <a:lnTo>
                  <a:pt x="318840" y="265599"/>
                </a:lnTo>
                <a:lnTo>
                  <a:pt x="322653" y="275123"/>
                </a:lnTo>
                <a:lnTo>
                  <a:pt x="327100" y="285283"/>
                </a:lnTo>
                <a:lnTo>
                  <a:pt x="331970" y="295867"/>
                </a:lnTo>
                <a:lnTo>
                  <a:pt x="336169" y="305780"/>
                </a:lnTo>
                <a:lnTo>
                  <a:pt x="339921" y="315246"/>
                </a:lnTo>
                <a:lnTo>
                  <a:pt x="346629" y="333384"/>
                </a:lnTo>
                <a:lnTo>
                  <a:pt x="358697" y="368311"/>
                </a:lnTo>
                <a:lnTo>
                  <a:pt x="370253" y="402727"/>
                </a:lnTo>
                <a:lnTo>
                  <a:pt x="375985" y="417349"/>
                </a:lnTo>
                <a:lnTo>
                  <a:pt x="378847" y="423916"/>
                </a:lnTo>
                <a:lnTo>
                  <a:pt x="382027" y="438832"/>
                </a:lnTo>
                <a:lnTo>
                  <a:pt x="384394" y="454033"/>
                </a:lnTo>
                <a:lnTo>
                  <a:pt x="388620" y="467140"/>
                </a:lnTo>
                <a:lnTo>
                  <a:pt x="391133" y="479315"/>
                </a:lnTo>
                <a:lnTo>
                  <a:pt x="393203" y="491076"/>
                </a:lnTo>
                <a:lnTo>
                  <a:pt x="398771" y="507455"/>
                </a:lnTo>
                <a:lnTo>
                  <a:pt x="401329" y="520568"/>
                </a:lnTo>
                <a:lnTo>
                  <a:pt x="401707" y="530936"/>
                </a:lnTo>
                <a:lnTo>
                  <a:pt x="393144" y="5399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6"/>
          <p:cNvSpPr/>
          <p:nvPr/>
        </p:nvSpPr>
        <p:spPr>
          <a:xfrm>
            <a:off x="4006215" y="5992177"/>
            <a:ext cx="385763" cy="77153"/>
          </a:xfrm>
          <a:custGeom>
            <a:avLst/>
            <a:gdLst/>
            <a:ahLst/>
            <a:cxnLst/>
            <a:rect l="0" t="0" r="0" b="0"/>
            <a:pathLst>
              <a:path w="385763" h="77153">
                <a:moveTo>
                  <a:pt x="0" y="77152"/>
                </a:moveTo>
                <a:lnTo>
                  <a:pt x="7381" y="77152"/>
                </a:lnTo>
                <a:lnTo>
                  <a:pt x="8730" y="76200"/>
                </a:lnTo>
                <a:lnTo>
                  <a:pt x="10583" y="74613"/>
                </a:lnTo>
                <a:lnTo>
                  <a:pt x="12770" y="72602"/>
                </a:lnTo>
                <a:lnTo>
                  <a:pt x="15181" y="71261"/>
                </a:lnTo>
                <a:lnTo>
                  <a:pt x="20400" y="69771"/>
                </a:lnTo>
                <a:lnTo>
                  <a:pt x="28434" y="69110"/>
                </a:lnTo>
                <a:lnTo>
                  <a:pt x="33243" y="68933"/>
                </a:lnTo>
                <a:lnTo>
                  <a:pt x="37402" y="67863"/>
                </a:lnTo>
                <a:lnTo>
                  <a:pt x="41127" y="66197"/>
                </a:lnTo>
                <a:lnTo>
                  <a:pt x="44562" y="64134"/>
                </a:lnTo>
                <a:lnTo>
                  <a:pt x="48758" y="61806"/>
                </a:lnTo>
                <a:lnTo>
                  <a:pt x="58500" y="56679"/>
                </a:lnTo>
                <a:lnTo>
                  <a:pt x="63765" y="54931"/>
                </a:lnTo>
                <a:lnTo>
                  <a:pt x="74695" y="52989"/>
                </a:lnTo>
                <a:lnTo>
                  <a:pt x="79324" y="51519"/>
                </a:lnTo>
                <a:lnTo>
                  <a:pt x="83363" y="49586"/>
                </a:lnTo>
                <a:lnTo>
                  <a:pt x="87008" y="47345"/>
                </a:lnTo>
                <a:lnTo>
                  <a:pt x="91342" y="45851"/>
                </a:lnTo>
                <a:lnTo>
                  <a:pt x="101239" y="44190"/>
                </a:lnTo>
                <a:lnTo>
                  <a:pt x="107497" y="42796"/>
                </a:lnTo>
                <a:lnTo>
                  <a:pt x="114528" y="40913"/>
                </a:lnTo>
                <a:lnTo>
                  <a:pt x="122071" y="38706"/>
                </a:lnTo>
                <a:lnTo>
                  <a:pt x="129006" y="36281"/>
                </a:lnTo>
                <a:lnTo>
                  <a:pt x="135534" y="33712"/>
                </a:lnTo>
                <a:lnTo>
                  <a:pt x="141791" y="31048"/>
                </a:lnTo>
                <a:lnTo>
                  <a:pt x="147867" y="29271"/>
                </a:lnTo>
                <a:lnTo>
                  <a:pt x="159698" y="27297"/>
                </a:lnTo>
                <a:lnTo>
                  <a:pt x="165520" y="25818"/>
                </a:lnTo>
                <a:lnTo>
                  <a:pt x="171307" y="23880"/>
                </a:lnTo>
                <a:lnTo>
                  <a:pt x="177069" y="21635"/>
                </a:lnTo>
                <a:lnTo>
                  <a:pt x="183769" y="20138"/>
                </a:lnTo>
                <a:lnTo>
                  <a:pt x="191092" y="19141"/>
                </a:lnTo>
                <a:lnTo>
                  <a:pt x="198832" y="18475"/>
                </a:lnTo>
                <a:lnTo>
                  <a:pt x="205897" y="17079"/>
                </a:lnTo>
                <a:lnTo>
                  <a:pt x="212512" y="15197"/>
                </a:lnTo>
                <a:lnTo>
                  <a:pt x="218827" y="12989"/>
                </a:lnTo>
                <a:lnTo>
                  <a:pt x="225894" y="11517"/>
                </a:lnTo>
                <a:lnTo>
                  <a:pt x="233464" y="10535"/>
                </a:lnTo>
                <a:lnTo>
                  <a:pt x="241367" y="9881"/>
                </a:lnTo>
                <a:lnTo>
                  <a:pt x="248541" y="9445"/>
                </a:lnTo>
                <a:lnTo>
                  <a:pt x="261593" y="8960"/>
                </a:lnTo>
                <a:lnTo>
                  <a:pt x="279650" y="8687"/>
                </a:lnTo>
                <a:lnTo>
                  <a:pt x="285493" y="7697"/>
                </a:lnTo>
                <a:lnTo>
                  <a:pt x="291294" y="6084"/>
                </a:lnTo>
                <a:lnTo>
                  <a:pt x="297066" y="4056"/>
                </a:lnTo>
                <a:lnTo>
                  <a:pt x="303771" y="2703"/>
                </a:lnTo>
                <a:lnTo>
                  <a:pt x="311099" y="1803"/>
                </a:lnTo>
                <a:lnTo>
                  <a:pt x="318842" y="1202"/>
                </a:lnTo>
                <a:lnTo>
                  <a:pt x="325908" y="801"/>
                </a:lnTo>
                <a:lnTo>
                  <a:pt x="338840" y="356"/>
                </a:lnTo>
                <a:lnTo>
                  <a:pt x="365919" y="47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7"/>
          <p:cNvSpPr/>
          <p:nvPr/>
        </p:nvSpPr>
        <p:spPr>
          <a:xfrm>
            <a:off x="4443809" y="5760720"/>
            <a:ext cx="364487" cy="462798"/>
          </a:xfrm>
          <a:custGeom>
            <a:avLst/>
            <a:gdLst/>
            <a:ahLst/>
            <a:cxnLst/>
            <a:rect l="0" t="0" r="0" b="0"/>
            <a:pathLst>
              <a:path w="364487" h="462798">
                <a:moveTo>
                  <a:pt x="308213" y="8572"/>
                </a:moveTo>
                <a:lnTo>
                  <a:pt x="308213" y="353"/>
                </a:lnTo>
                <a:lnTo>
                  <a:pt x="297630" y="14"/>
                </a:lnTo>
                <a:lnTo>
                  <a:pt x="255078" y="0"/>
                </a:lnTo>
                <a:lnTo>
                  <a:pt x="246180" y="2540"/>
                </a:lnTo>
                <a:lnTo>
                  <a:pt x="235875" y="5891"/>
                </a:lnTo>
                <a:lnTo>
                  <a:pt x="224945" y="7381"/>
                </a:lnTo>
                <a:lnTo>
                  <a:pt x="213738" y="8042"/>
                </a:lnTo>
                <a:lnTo>
                  <a:pt x="208082" y="8219"/>
                </a:lnTo>
                <a:lnTo>
                  <a:pt x="196718" y="10955"/>
                </a:lnTo>
                <a:lnTo>
                  <a:pt x="191020" y="13019"/>
                </a:lnTo>
                <a:lnTo>
                  <a:pt x="185317" y="14394"/>
                </a:lnTo>
                <a:lnTo>
                  <a:pt x="179610" y="15311"/>
                </a:lnTo>
                <a:lnTo>
                  <a:pt x="173901" y="15922"/>
                </a:lnTo>
                <a:lnTo>
                  <a:pt x="168189" y="17282"/>
                </a:lnTo>
                <a:lnTo>
                  <a:pt x="162476" y="19141"/>
                </a:lnTo>
                <a:lnTo>
                  <a:pt x="156762" y="21333"/>
                </a:lnTo>
                <a:lnTo>
                  <a:pt x="151048" y="22794"/>
                </a:lnTo>
                <a:lnTo>
                  <a:pt x="145334" y="23769"/>
                </a:lnTo>
                <a:lnTo>
                  <a:pt x="139620" y="24419"/>
                </a:lnTo>
                <a:lnTo>
                  <a:pt x="133905" y="26756"/>
                </a:lnTo>
                <a:lnTo>
                  <a:pt x="128190" y="30220"/>
                </a:lnTo>
                <a:lnTo>
                  <a:pt x="122475" y="34434"/>
                </a:lnTo>
                <a:lnTo>
                  <a:pt x="116760" y="38196"/>
                </a:lnTo>
                <a:lnTo>
                  <a:pt x="111045" y="41657"/>
                </a:lnTo>
                <a:lnTo>
                  <a:pt x="105330" y="44916"/>
                </a:lnTo>
                <a:lnTo>
                  <a:pt x="93900" y="51077"/>
                </a:lnTo>
                <a:lnTo>
                  <a:pt x="83423" y="56991"/>
                </a:lnTo>
                <a:lnTo>
                  <a:pt x="75591" y="62794"/>
                </a:lnTo>
                <a:lnTo>
                  <a:pt x="66396" y="68548"/>
                </a:lnTo>
                <a:lnTo>
                  <a:pt x="56911" y="74281"/>
                </a:lnTo>
                <a:lnTo>
                  <a:pt x="46216" y="82863"/>
                </a:lnTo>
                <a:lnTo>
                  <a:pt x="37015" y="91438"/>
                </a:lnTo>
                <a:lnTo>
                  <a:pt x="31153" y="97154"/>
                </a:lnTo>
                <a:lnTo>
                  <a:pt x="22498" y="110278"/>
                </a:lnTo>
                <a:lnTo>
                  <a:pt x="13901" y="121681"/>
                </a:lnTo>
                <a:lnTo>
                  <a:pt x="10721" y="128058"/>
                </a:lnTo>
                <a:lnTo>
                  <a:pt x="9872" y="131091"/>
                </a:lnTo>
                <a:lnTo>
                  <a:pt x="6390" y="137002"/>
                </a:lnTo>
                <a:lnTo>
                  <a:pt x="4127" y="139913"/>
                </a:lnTo>
                <a:lnTo>
                  <a:pt x="1614" y="145686"/>
                </a:lnTo>
                <a:lnTo>
                  <a:pt x="199" y="154291"/>
                </a:lnTo>
                <a:lnTo>
                  <a:pt x="0" y="157153"/>
                </a:lnTo>
                <a:lnTo>
                  <a:pt x="820" y="159061"/>
                </a:lnTo>
                <a:lnTo>
                  <a:pt x="2320" y="160333"/>
                </a:lnTo>
                <a:lnTo>
                  <a:pt x="4272" y="161181"/>
                </a:lnTo>
                <a:lnTo>
                  <a:pt x="5573" y="162699"/>
                </a:lnTo>
                <a:lnTo>
                  <a:pt x="6441" y="164664"/>
                </a:lnTo>
                <a:lnTo>
                  <a:pt x="7018" y="166926"/>
                </a:lnTo>
                <a:lnTo>
                  <a:pt x="10202" y="171979"/>
                </a:lnTo>
                <a:lnTo>
                  <a:pt x="12384" y="174660"/>
                </a:lnTo>
                <a:lnTo>
                  <a:pt x="14791" y="176447"/>
                </a:lnTo>
                <a:lnTo>
                  <a:pt x="22730" y="179915"/>
                </a:lnTo>
                <a:lnTo>
                  <a:pt x="31115" y="185599"/>
                </a:lnTo>
                <a:lnTo>
                  <a:pt x="36786" y="187263"/>
                </a:lnTo>
                <a:lnTo>
                  <a:pt x="45334" y="188200"/>
                </a:lnTo>
                <a:lnTo>
                  <a:pt x="53583" y="188419"/>
                </a:lnTo>
                <a:lnTo>
                  <a:pt x="83811" y="188585"/>
                </a:lnTo>
                <a:lnTo>
                  <a:pt x="94496" y="186050"/>
                </a:lnTo>
                <a:lnTo>
                  <a:pt x="105595" y="181749"/>
                </a:lnTo>
                <a:lnTo>
                  <a:pt x="116878" y="176662"/>
                </a:lnTo>
                <a:lnTo>
                  <a:pt x="128243" y="173766"/>
                </a:lnTo>
                <a:lnTo>
                  <a:pt x="133941" y="172994"/>
                </a:lnTo>
                <a:lnTo>
                  <a:pt x="140596" y="172479"/>
                </a:lnTo>
                <a:lnTo>
                  <a:pt x="147891" y="172136"/>
                </a:lnTo>
                <a:lnTo>
                  <a:pt x="171029" y="171585"/>
                </a:lnTo>
                <a:lnTo>
                  <a:pt x="227924" y="171453"/>
                </a:lnTo>
                <a:lnTo>
                  <a:pt x="233731" y="172405"/>
                </a:lnTo>
                <a:lnTo>
                  <a:pt x="239509" y="173991"/>
                </a:lnTo>
                <a:lnTo>
                  <a:pt x="245266" y="176002"/>
                </a:lnTo>
                <a:lnTo>
                  <a:pt x="251008" y="177341"/>
                </a:lnTo>
                <a:lnTo>
                  <a:pt x="256741" y="178235"/>
                </a:lnTo>
                <a:lnTo>
                  <a:pt x="262469" y="178831"/>
                </a:lnTo>
                <a:lnTo>
                  <a:pt x="268192" y="180181"/>
                </a:lnTo>
                <a:lnTo>
                  <a:pt x="273912" y="182033"/>
                </a:lnTo>
                <a:lnTo>
                  <a:pt x="279631" y="184220"/>
                </a:lnTo>
                <a:lnTo>
                  <a:pt x="285348" y="186631"/>
                </a:lnTo>
                <a:lnTo>
                  <a:pt x="291065" y="189191"/>
                </a:lnTo>
                <a:lnTo>
                  <a:pt x="296781" y="191849"/>
                </a:lnTo>
                <a:lnTo>
                  <a:pt x="301544" y="195527"/>
                </a:lnTo>
                <a:lnTo>
                  <a:pt x="309377" y="204693"/>
                </a:lnTo>
                <a:lnTo>
                  <a:pt x="318573" y="212577"/>
                </a:lnTo>
                <a:lnTo>
                  <a:pt x="323692" y="216013"/>
                </a:lnTo>
                <a:lnTo>
                  <a:pt x="331920" y="224911"/>
                </a:lnTo>
                <a:lnTo>
                  <a:pt x="338752" y="235215"/>
                </a:lnTo>
                <a:lnTo>
                  <a:pt x="344963" y="246145"/>
                </a:lnTo>
                <a:lnTo>
                  <a:pt x="350899" y="257352"/>
                </a:lnTo>
                <a:lnTo>
                  <a:pt x="355760" y="268684"/>
                </a:lnTo>
                <a:lnTo>
                  <a:pt x="357920" y="280070"/>
                </a:lnTo>
                <a:lnTo>
                  <a:pt x="358880" y="291480"/>
                </a:lnTo>
                <a:lnTo>
                  <a:pt x="360259" y="303854"/>
                </a:lnTo>
                <a:lnTo>
                  <a:pt x="361961" y="311155"/>
                </a:lnTo>
                <a:lnTo>
                  <a:pt x="364047" y="318879"/>
                </a:lnTo>
                <a:lnTo>
                  <a:pt x="364486" y="325933"/>
                </a:lnTo>
                <a:lnTo>
                  <a:pt x="362433" y="338851"/>
                </a:lnTo>
                <a:lnTo>
                  <a:pt x="360886" y="350943"/>
                </a:lnTo>
                <a:lnTo>
                  <a:pt x="360198" y="362667"/>
                </a:lnTo>
                <a:lnTo>
                  <a:pt x="359893" y="374228"/>
                </a:lnTo>
                <a:lnTo>
                  <a:pt x="357216" y="385716"/>
                </a:lnTo>
                <a:lnTo>
                  <a:pt x="352852" y="396219"/>
                </a:lnTo>
                <a:lnTo>
                  <a:pt x="345040" y="408440"/>
                </a:lnTo>
                <a:lnTo>
                  <a:pt x="336693" y="422750"/>
                </a:lnTo>
                <a:lnTo>
                  <a:pt x="331031" y="430141"/>
                </a:lnTo>
                <a:lnTo>
                  <a:pt x="322800" y="436601"/>
                </a:lnTo>
                <a:lnTo>
                  <a:pt x="313744" y="442647"/>
                </a:lnTo>
                <a:lnTo>
                  <a:pt x="303290" y="450454"/>
                </a:lnTo>
                <a:lnTo>
                  <a:pt x="293208" y="454142"/>
                </a:lnTo>
                <a:lnTo>
                  <a:pt x="283764" y="458381"/>
                </a:lnTo>
                <a:lnTo>
                  <a:pt x="273217" y="460900"/>
                </a:lnTo>
                <a:lnTo>
                  <a:pt x="262179" y="462019"/>
                </a:lnTo>
                <a:lnTo>
                  <a:pt x="250924" y="462517"/>
                </a:lnTo>
                <a:lnTo>
                  <a:pt x="233877" y="462797"/>
                </a:lnTo>
                <a:lnTo>
                  <a:pt x="228175" y="461884"/>
                </a:lnTo>
                <a:lnTo>
                  <a:pt x="222470" y="460323"/>
                </a:lnTo>
                <a:lnTo>
                  <a:pt x="212002" y="457000"/>
                </a:lnTo>
                <a:lnTo>
                  <a:pt x="204175" y="455524"/>
                </a:lnTo>
                <a:lnTo>
                  <a:pt x="194981" y="454868"/>
                </a:lnTo>
                <a:lnTo>
                  <a:pt x="183593" y="453623"/>
                </a:lnTo>
                <a:lnTo>
                  <a:pt x="176556" y="451958"/>
                </a:lnTo>
                <a:lnTo>
                  <a:pt x="169006" y="449895"/>
                </a:lnTo>
                <a:lnTo>
                  <a:pt x="162069" y="448519"/>
                </a:lnTo>
                <a:lnTo>
                  <a:pt x="155538" y="447603"/>
                </a:lnTo>
                <a:lnTo>
                  <a:pt x="149280" y="446992"/>
                </a:lnTo>
                <a:lnTo>
                  <a:pt x="143203" y="445632"/>
                </a:lnTo>
                <a:lnTo>
                  <a:pt x="137247" y="443773"/>
                </a:lnTo>
                <a:lnTo>
                  <a:pt x="126500" y="440120"/>
                </a:lnTo>
                <a:lnTo>
                  <a:pt x="118549" y="438496"/>
                </a:lnTo>
                <a:lnTo>
                  <a:pt x="109301" y="437774"/>
                </a:lnTo>
                <a:lnTo>
                  <a:pt x="99793" y="437453"/>
                </a:lnTo>
                <a:lnTo>
                  <a:pt x="85928" y="437248"/>
                </a:lnTo>
                <a:lnTo>
                  <a:pt x="74016" y="437207"/>
                </a:lnTo>
                <a:lnTo>
                  <a:pt x="65695" y="439742"/>
                </a:lnTo>
                <a:lnTo>
                  <a:pt x="53933" y="444579"/>
                </a:lnTo>
                <a:lnTo>
                  <a:pt x="49785" y="445241"/>
                </a:lnTo>
                <a:lnTo>
                  <a:pt x="42466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8"/>
          <p:cNvSpPr/>
          <p:nvPr/>
        </p:nvSpPr>
        <p:spPr>
          <a:xfrm>
            <a:off x="4006215" y="3583304"/>
            <a:ext cx="247294" cy="325642"/>
          </a:xfrm>
          <a:custGeom>
            <a:avLst/>
            <a:gdLst/>
            <a:ahLst/>
            <a:cxnLst/>
            <a:rect l="0" t="0" r="0" b="0"/>
            <a:pathLst>
              <a:path w="247294" h="325642">
                <a:moveTo>
                  <a:pt x="17144" y="102871"/>
                </a:moveTo>
                <a:lnTo>
                  <a:pt x="17144" y="120016"/>
                </a:lnTo>
                <a:lnTo>
                  <a:pt x="25716" y="120016"/>
                </a:lnTo>
                <a:lnTo>
                  <a:pt x="17498" y="120016"/>
                </a:lnTo>
                <a:lnTo>
                  <a:pt x="25717" y="120016"/>
                </a:lnTo>
                <a:lnTo>
                  <a:pt x="17175" y="120016"/>
                </a:lnTo>
                <a:lnTo>
                  <a:pt x="24528" y="120016"/>
                </a:lnTo>
                <a:lnTo>
                  <a:pt x="17144" y="120016"/>
                </a:lnTo>
                <a:lnTo>
                  <a:pt x="17144" y="104167"/>
                </a:lnTo>
                <a:lnTo>
                  <a:pt x="21696" y="98704"/>
                </a:lnTo>
                <a:lnTo>
                  <a:pt x="29076" y="91053"/>
                </a:lnTo>
                <a:lnTo>
                  <a:pt x="37295" y="82753"/>
                </a:lnTo>
                <a:lnTo>
                  <a:pt x="39151" y="79934"/>
                </a:lnTo>
                <a:lnTo>
                  <a:pt x="42715" y="71415"/>
                </a:lnTo>
                <a:lnTo>
                  <a:pt x="49380" y="62859"/>
                </a:lnTo>
                <a:lnTo>
                  <a:pt x="54649" y="57148"/>
                </a:lnTo>
                <a:lnTo>
                  <a:pt x="58340" y="54291"/>
                </a:lnTo>
                <a:lnTo>
                  <a:pt x="62706" y="51434"/>
                </a:lnTo>
                <a:lnTo>
                  <a:pt x="67521" y="48577"/>
                </a:lnTo>
                <a:lnTo>
                  <a:pt x="71684" y="45720"/>
                </a:lnTo>
                <a:lnTo>
                  <a:pt x="78849" y="40005"/>
                </a:lnTo>
                <a:lnTo>
                  <a:pt x="85209" y="34291"/>
                </a:lnTo>
                <a:lnTo>
                  <a:pt x="91210" y="28576"/>
                </a:lnTo>
                <a:lnTo>
                  <a:pt x="97052" y="22861"/>
                </a:lnTo>
                <a:lnTo>
                  <a:pt x="99944" y="20956"/>
                </a:lnTo>
                <a:lnTo>
                  <a:pt x="105697" y="18839"/>
                </a:lnTo>
                <a:lnTo>
                  <a:pt x="109517" y="17322"/>
                </a:lnTo>
                <a:lnTo>
                  <a:pt x="113969" y="15358"/>
                </a:lnTo>
                <a:lnTo>
                  <a:pt x="118841" y="13097"/>
                </a:lnTo>
                <a:lnTo>
                  <a:pt x="123043" y="11588"/>
                </a:lnTo>
                <a:lnTo>
                  <a:pt x="130250" y="9913"/>
                </a:lnTo>
                <a:lnTo>
                  <a:pt x="132554" y="8514"/>
                </a:lnTo>
                <a:lnTo>
                  <a:pt x="134089" y="6629"/>
                </a:lnTo>
                <a:lnTo>
                  <a:pt x="135113" y="4420"/>
                </a:lnTo>
                <a:lnTo>
                  <a:pt x="136747" y="2947"/>
                </a:lnTo>
                <a:lnTo>
                  <a:pt x="138790" y="1965"/>
                </a:lnTo>
                <a:lnTo>
                  <a:pt x="143599" y="873"/>
                </a:lnTo>
                <a:lnTo>
                  <a:pt x="150709" y="259"/>
                </a:lnTo>
                <a:lnTo>
                  <a:pt x="158382" y="35"/>
                </a:lnTo>
                <a:lnTo>
                  <a:pt x="162842" y="1"/>
                </a:lnTo>
                <a:lnTo>
                  <a:pt x="150942" y="0"/>
                </a:lnTo>
                <a:lnTo>
                  <a:pt x="148253" y="953"/>
                </a:lnTo>
                <a:lnTo>
                  <a:pt x="140870" y="5892"/>
                </a:lnTo>
                <a:lnTo>
                  <a:pt x="135353" y="10583"/>
                </a:lnTo>
                <a:lnTo>
                  <a:pt x="133098" y="12771"/>
                </a:lnTo>
                <a:lnTo>
                  <a:pt x="125511" y="17741"/>
                </a:lnTo>
                <a:lnTo>
                  <a:pt x="120822" y="20400"/>
                </a:lnTo>
                <a:lnTo>
                  <a:pt x="116743" y="22173"/>
                </a:lnTo>
                <a:lnTo>
                  <a:pt x="109670" y="24143"/>
                </a:lnTo>
                <a:lnTo>
                  <a:pt x="103352" y="27558"/>
                </a:lnTo>
                <a:lnTo>
                  <a:pt x="96417" y="32251"/>
                </a:lnTo>
                <a:lnTo>
                  <a:pt x="91900" y="34836"/>
                </a:lnTo>
                <a:lnTo>
                  <a:pt x="86984" y="37512"/>
                </a:lnTo>
                <a:lnTo>
                  <a:pt x="82754" y="39295"/>
                </a:lnTo>
                <a:lnTo>
                  <a:pt x="75514" y="41277"/>
                </a:lnTo>
                <a:lnTo>
                  <a:pt x="69121" y="44698"/>
                </a:lnTo>
                <a:lnTo>
                  <a:pt x="63105" y="49394"/>
                </a:lnTo>
                <a:lnTo>
                  <a:pt x="57257" y="54656"/>
                </a:lnTo>
                <a:lnTo>
                  <a:pt x="51482" y="60169"/>
                </a:lnTo>
                <a:lnTo>
                  <a:pt x="22861" y="88586"/>
                </a:lnTo>
                <a:lnTo>
                  <a:pt x="20955" y="91443"/>
                </a:lnTo>
                <a:lnTo>
                  <a:pt x="17321" y="100013"/>
                </a:lnTo>
                <a:lnTo>
                  <a:pt x="13095" y="105728"/>
                </a:lnTo>
                <a:lnTo>
                  <a:pt x="11588" y="109538"/>
                </a:lnTo>
                <a:lnTo>
                  <a:pt x="9913" y="118851"/>
                </a:lnTo>
                <a:lnTo>
                  <a:pt x="8969" y="125703"/>
                </a:lnTo>
                <a:lnTo>
                  <a:pt x="6209" y="129846"/>
                </a:lnTo>
                <a:lnTo>
                  <a:pt x="4139" y="132284"/>
                </a:lnTo>
                <a:lnTo>
                  <a:pt x="2759" y="134862"/>
                </a:lnTo>
                <a:lnTo>
                  <a:pt x="1226" y="140267"/>
                </a:lnTo>
                <a:lnTo>
                  <a:pt x="363" y="148664"/>
                </a:lnTo>
                <a:lnTo>
                  <a:pt x="107" y="157185"/>
                </a:lnTo>
                <a:lnTo>
                  <a:pt x="31" y="161191"/>
                </a:lnTo>
                <a:lnTo>
                  <a:pt x="2554" y="164668"/>
                </a:lnTo>
                <a:lnTo>
                  <a:pt x="8220" y="171054"/>
                </a:lnTo>
                <a:lnTo>
                  <a:pt x="8467" y="175884"/>
                </a:lnTo>
                <a:lnTo>
                  <a:pt x="9455" y="177264"/>
                </a:lnTo>
                <a:lnTo>
                  <a:pt x="11066" y="178183"/>
                </a:lnTo>
                <a:lnTo>
                  <a:pt x="15395" y="179205"/>
                </a:lnTo>
                <a:lnTo>
                  <a:pt x="20495" y="179660"/>
                </a:lnTo>
                <a:lnTo>
                  <a:pt x="22236" y="178828"/>
                </a:lnTo>
                <a:lnTo>
                  <a:pt x="23396" y="177322"/>
                </a:lnTo>
                <a:lnTo>
                  <a:pt x="24170" y="175365"/>
                </a:lnTo>
                <a:lnTo>
                  <a:pt x="26591" y="174060"/>
                </a:lnTo>
                <a:lnTo>
                  <a:pt x="30109" y="173190"/>
                </a:lnTo>
                <a:lnTo>
                  <a:pt x="34360" y="172610"/>
                </a:lnTo>
                <a:lnTo>
                  <a:pt x="41623" y="171966"/>
                </a:lnTo>
                <a:lnTo>
                  <a:pt x="44894" y="171794"/>
                </a:lnTo>
                <a:lnTo>
                  <a:pt x="48979" y="170727"/>
                </a:lnTo>
                <a:lnTo>
                  <a:pt x="53607" y="169063"/>
                </a:lnTo>
                <a:lnTo>
                  <a:pt x="58598" y="167001"/>
                </a:lnTo>
                <a:lnTo>
                  <a:pt x="62878" y="165627"/>
                </a:lnTo>
                <a:lnTo>
                  <a:pt x="70173" y="164100"/>
                </a:lnTo>
                <a:lnTo>
                  <a:pt x="74404" y="162740"/>
                </a:lnTo>
                <a:lnTo>
                  <a:pt x="79130" y="160881"/>
                </a:lnTo>
                <a:lnTo>
                  <a:pt x="84186" y="158690"/>
                </a:lnTo>
                <a:lnTo>
                  <a:pt x="94883" y="153714"/>
                </a:lnTo>
                <a:lnTo>
                  <a:pt x="100402" y="151054"/>
                </a:lnTo>
                <a:lnTo>
                  <a:pt x="105987" y="149280"/>
                </a:lnTo>
                <a:lnTo>
                  <a:pt x="111616" y="148098"/>
                </a:lnTo>
                <a:lnTo>
                  <a:pt x="117273" y="147310"/>
                </a:lnTo>
                <a:lnTo>
                  <a:pt x="121996" y="146784"/>
                </a:lnTo>
                <a:lnTo>
                  <a:pt x="126099" y="146434"/>
                </a:lnTo>
                <a:lnTo>
                  <a:pt x="129785" y="146200"/>
                </a:lnTo>
                <a:lnTo>
                  <a:pt x="134148" y="146044"/>
                </a:lnTo>
                <a:lnTo>
                  <a:pt x="149391" y="145825"/>
                </a:lnTo>
                <a:lnTo>
                  <a:pt x="172719" y="145745"/>
                </a:lnTo>
                <a:lnTo>
                  <a:pt x="176106" y="146694"/>
                </a:lnTo>
                <a:lnTo>
                  <a:pt x="182409" y="150287"/>
                </a:lnTo>
                <a:lnTo>
                  <a:pt x="186376" y="152579"/>
                </a:lnTo>
                <a:lnTo>
                  <a:pt x="195864" y="157666"/>
                </a:lnTo>
                <a:lnTo>
                  <a:pt x="200108" y="159403"/>
                </a:lnTo>
                <a:lnTo>
                  <a:pt x="207364" y="161334"/>
                </a:lnTo>
                <a:lnTo>
                  <a:pt x="213764" y="164732"/>
                </a:lnTo>
                <a:lnTo>
                  <a:pt x="219783" y="169417"/>
                </a:lnTo>
                <a:lnTo>
                  <a:pt x="225634" y="174674"/>
                </a:lnTo>
                <a:lnTo>
                  <a:pt x="227575" y="177410"/>
                </a:lnTo>
                <a:lnTo>
                  <a:pt x="231259" y="185810"/>
                </a:lnTo>
                <a:lnTo>
                  <a:pt x="237008" y="194332"/>
                </a:lnTo>
                <a:lnTo>
                  <a:pt x="240087" y="202890"/>
                </a:lnTo>
                <a:lnTo>
                  <a:pt x="244182" y="208601"/>
                </a:lnTo>
                <a:lnTo>
                  <a:pt x="245656" y="212410"/>
                </a:lnTo>
                <a:lnTo>
                  <a:pt x="247293" y="221722"/>
                </a:lnTo>
                <a:lnTo>
                  <a:pt x="246776" y="225920"/>
                </a:lnTo>
                <a:lnTo>
                  <a:pt x="245480" y="229671"/>
                </a:lnTo>
                <a:lnTo>
                  <a:pt x="239104" y="242041"/>
                </a:lnTo>
                <a:lnTo>
                  <a:pt x="234856" y="251402"/>
                </a:lnTo>
                <a:lnTo>
                  <a:pt x="232968" y="258737"/>
                </a:lnTo>
                <a:lnTo>
                  <a:pt x="229588" y="265172"/>
                </a:lnTo>
                <a:lnTo>
                  <a:pt x="227354" y="268222"/>
                </a:lnTo>
                <a:lnTo>
                  <a:pt x="219791" y="274150"/>
                </a:lnTo>
                <a:lnTo>
                  <a:pt x="215107" y="277065"/>
                </a:lnTo>
                <a:lnTo>
                  <a:pt x="211032" y="280912"/>
                </a:lnTo>
                <a:lnTo>
                  <a:pt x="203964" y="290268"/>
                </a:lnTo>
                <a:lnTo>
                  <a:pt x="199794" y="294477"/>
                </a:lnTo>
                <a:lnTo>
                  <a:pt x="195108" y="298236"/>
                </a:lnTo>
                <a:lnTo>
                  <a:pt x="190080" y="301694"/>
                </a:lnTo>
                <a:lnTo>
                  <a:pt x="185774" y="303999"/>
                </a:lnTo>
                <a:lnTo>
                  <a:pt x="178451" y="306562"/>
                </a:lnTo>
                <a:lnTo>
                  <a:pt x="172021" y="310240"/>
                </a:lnTo>
                <a:lnTo>
                  <a:pt x="168973" y="312554"/>
                </a:lnTo>
                <a:lnTo>
                  <a:pt x="165036" y="314097"/>
                </a:lnTo>
                <a:lnTo>
                  <a:pt x="160507" y="315126"/>
                </a:lnTo>
                <a:lnTo>
                  <a:pt x="155582" y="315811"/>
                </a:lnTo>
                <a:lnTo>
                  <a:pt x="151346" y="317221"/>
                </a:lnTo>
                <a:lnTo>
                  <a:pt x="144099" y="321328"/>
                </a:lnTo>
                <a:lnTo>
                  <a:pt x="139881" y="322804"/>
                </a:lnTo>
                <a:lnTo>
                  <a:pt x="135164" y="323788"/>
                </a:lnTo>
                <a:lnTo>
                  <a:pt x="130114" y="324444"/>
                </a:lnTo>
                <a:lnTo>
                  <a:pt x="125795" y="324881"/>
                </a:lnTo>
                <a:lnTo>
                  <a:pt x="118456" y="325367"/>
                </a:lnTo>
                <a:lnTo>
                  <a:pt x="109479" y="325583"/>
                </a:lnTo>
                <a:lnTo>
                  <a:pt x="104419" y="325641"/>
                </a:lnTo>
                <a:lnTo>
                  <a:pt x="100092" y="324726"/>
                </a:lnTo>
                <a:lnTo>
                  <a:pt x="89452" y="319842"/>
                </a:lnTo>
                <a:lnTo>
                  <a:pt x="83254" y="318365"/>
                </a:lnTo>
                <a:lnTo>
                  <a:pt x="79315" y="317971"/>
                </a:lnTo>
                <a:lnTo>
                  <a:pt x="74784" y="317709"/>
                </a:lnTo>
                <a:lnTo>
                  <a:pt x="69859" y="317533"/>
                </a:lnTo>
                <a:lnTo>
                  <a:pt x="65622" y="316464"/>
                </a:lnTo>
                <a:lnTo>
                  <a:pt x="58375" y="312736"/>
                </a:lnTo>
                <a:lnTo>
                  <a:pt x="51979" y="307904"/>
                </a:lnTo>
                <a:lnTo>
                  <a:pt x="48940" y="305282"/>
                </a:lnTo>
                <a:lnTo>
                  <a:pt x="45962" y="303534"/>
                </a:lnTo>
                <a:lnTo>
                  <a:pt x="40112" y="301592"/>
                </a:lnTo>
                <a:lnTo>
                  <a:pt x="34337" y="298189"/>
                </a:lnTo>
                <a:lnTo>
                  <a:pt x="31464" y="295948"/>
                </a:lnTo>
                <a:lnTo>
                  <a:pt x="25731" y="293458"/>
                </a:lnTo>
                <a:lnTo>
                  <a:pt x="20009" y="292351"/>
                </a:lnTo>
                <a:lnTo>
                  <a:pt x="12384" y="291728"/>
                </a:lnTo>
                <a:lnTo>
                  <a:pt x="10266" y="291582"/>
                </a:lnTo>
                <a:lnTo>
                  <a:pt x="9702" y="290591"/>
                </a:lnTo>
                <a:lnTo>
                  <a:pt x="9074" y="286949"/>
                </a:lnTo>
                <a:lnTo>
                  <a:pt x="7954" y="285597"/>
                </a:lnTo>
                <a:lnTo>
                  <a:pt x="6255" y="284696"/>
                </a:lnTo>
                <a:lnTo>
                  <a:pt x="366" y="282999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9"/>
          <p:cNvSpPr/>
          <p:nvPr/>
        </p:nvSpPr>
        <p:spPr>
          <a:xfrm>
            <a:off x="4151947" y="4423562"/>
            <a:ext cx="188596" cy="239526"/>
          </a:xfrm>
          <a:custGeom>
            <a:avLst/>
            <a:gdLst/>
            <a:ahLst/>
            <a:cxnLst/>
            <a:rect l="0" t="0" r="0" b="0"/>
            <a:pathLst>
              <a:path w="188596" h="239526">
                <a:moveTo>
                  <a:pt x="25718" y="231305"/>
                </a:moveTo>
                <a:lnTo>
                  <a:pt x="9795" y="231305"/>
                </a:lnTo>
                <a:lnTo>
                  <a:pt x="9388" y="232258"/>
                </a:lnTo>
                <a:lnTo>
                  <a:pt x="8680" y="238686"/>
                </a:lnTo>
                <a:lnTo>
                  <a:pt x="7691" y="239084"/>
                </a:lnTo>
                <a:lnTo>
                  <a:pt x="4053" y="239525"/>
                </a:lnTo>
                <a:lnTo>
                  <a:pt x="2702" y="238690"/>
                </a:lnTo>
                <a:lnTo>
                  <a:pt x="1801" y="237181"/>
                </a:lnTo>
                <a:lnTo>
                  <a:pt x="106" y="231649"/>
                </a:lnTo>
                <a:lnTo>
                  <a:pt x="21" y="224529"/>
                </a:lnTo>
                <a:lnTo>
                  <a:pt x="0" y="160879"/>
                </a:lnTo>
                <a:lnTo>
                  <a:pt x="953" y="153875"/>
                </a:lnTo>
                <a:lnTo>
                  <a:pt x="2540" y="147300"/>
                </a:lnTo>
                <a:lnTo>
                  <a:pt x="4551" y="141012"/>
                </a:lnTo>
                <a:lnTo>
                  <a:pt x="5891" y="133962"/>
                </a:lnTo>
                <a:lnTo>
                  <a:pt x="6785" y="126405"/>
                </a:lnTo>
                <a:lnTo>
                  <a:pt x="7381" y="118509"/>
                </a:lnTo>
                <a:lnTo>
                  <a:pt x="8730" y="111340"/>
                </a:lnTo>
                <a:lnTo>
                  <a:pt x="10583" y="104656"/>
                </a:lnTo>
                <a:lnTo>
                  <a:pt x="12770" y="98295"/>
                </a:lnTo>
                <a:lnTo>
                  <a:pt x="14228" y="91197"/>
                </a:lnTo>
                <a:lnTo>
                  <a:pt x="15201" y="83607"/>
                </a:lnTo>
                <a:lnTo>
                  <a:pt x="15849" y="75690"/>
                </a:lnTo>
                <a:lnTo>
                  <a:pt x="17233" y="68507"/>
                </a:lnTo>
                <a:lnTo>
                  <a:pt x="19109" y="61813"/>
                </a:lnTo>
                <a:lnTo>
                  <a:pt x="21312" y="55446"/>
                </a:lnTo>
                <a:lnTo>
                  <a:pt x="23733" y="49295"/>
                </a:lnTo>
                <a:lnTo>
                  <a:pt x="26299" y="43290"/>
                </a:lnTo>
                <a:lnTo>
                  <a:pt x="28963" y="37381"/>
                </a:lnTo>
                <a:lnTo>
                  <a:pt x="30739" y="32490"/>
                </a:lnTo>
                <a:lnTo>
                  <a:pt x="31922" y="28277"/>
                </a:lnTo>
                <a:lnTo>
                  <a:pt x="32711" y="24516"/>
                </a:lnTo>
                <a:lnTo>
                  <a:pt x="36129" y="17796"/>
                </a:lnTo>
                <a:lnTo>
                  <a:pt x="38373" y="14671"/>
                </a:lnTo>
                <a:lnTo>
                  <a:pt x="40868" y="8658"/>
                </a:lnTo>
                <a:lnTo>
                  <a:pt x="42469" y="1588"/>
                </a:lnTo>
                <a:lnTo>
                  <a:pt x="43552" y="1008"/>
                </a:lnTo>
                <a:lnTo>
                  <a:pt x="47297" y="364"/>
                </a:lnTo>
                <a:lnTo>
                  <a:pt x="52135" y="77"/>
                </a:lnTo>
                <a:lnTo>
                  <a:pt x="54760" y="0"/>
                </a:lnTo>
                <a:lnTo>
                  <a:pt x="56509" y="902"/>
                </a:lnTo>
                <a:lnTo>
                  <a:pt x="57675" y="2455"/>
                </a:lnTo>
                <a:lnTo>
                  <a:pt x="58452" y="4444"/>
                </a:lnTo>
                <a:lnTo>
                  <a:pt x="59923" y="5769"/>
                </a:lnTo>
                <a:lnTo>
                  <a:pt x="61857" y="6653"/>
                </a:lnTo>
                <a:lnTo>
                  <a:pt x="64097" y="7242"/>
                </a:lnTo>
                <a:lnTo>
                  <a:pt x="69128" y="10437"/>
                </a:lnTo>
                <a:lnTo>
                  <a:pt x="71802" y="12622"/>
                </a:lnTo>
                <a:lnTo>
                  <a:pt x="73586" y="15031"/>
                </a:lnTo>
                <a:lnTo>
                  <a:pt x="75568" y="20248"/>
                </a:lnTo>
                <a:lnTo>
                  <a:pt x="78988" y="25742"/>
                </a:lnTo>
                <a:lnTo>
                  <a:pt x="83683" y="31359"/>
                </a:lnTo>
                <a:lnTo>
                  <a:pt x="88946" y="37030"/>
                </a:lnTo>
                <a:lnTo>
                  <a:pt x="90730" y="39876"/>
                </a:lnTo>
                <a:lnTo>
                  <a:pt x="92712" y="45578"/>
                </a:lnTo>
                <a:lnTo>
                  <a:pt x="94193" y="49385"/>
                </a:lnTo>
                <a:lnTo>
                  <a:pt x="96133" y="53827"/>
                </a:lnTo>
                <a:lnTo>
                  <a:pt x="98379" y="58694"/>
                </a:lnTo>
                <a:lnTo>
                  <a:pt x="100828" y="62891"/>
                </a:lnTo>
                <a:lnTo>
                  <a:pt x="106090" y="70095"/>
                </a:lnTo>
                <a:lnTo>
                  <a:pt x="111603" y="76471"/>
                </a:lnTo>
                <a:lnTo>
                  <a:pt x="117229" y="83433"/>
                </a:lnTo>
                <a:lnTo>
                  <a:pt x="120063" y="87956"/>
                </a:lnTo>
                <a:lnTo>
                  <a:pt x="122904" y="92876"/>
                </a:lnTo>
                <a:lnTo>
                  <a:pt x="128602" y="103424"/>
                </a:lnTo>
                <a:lnTo>
                  <a:pt x="131455" y="108903"/>
                </a:lnTo>
                <a:lnTo>
                  <a:pt x="134309" y="113509"/>
                </a:lnTo>
                <a:lnTo>
                  <a:pt x="137164" y="117532"/>
                </a:lnTo>
                <a:lnTo>
                  <a:pt x="140020" y="121166"/>
                </a:lnTo>
                <a:lnTo>
                  <a:pt x="142877" y="125495"/>
                </a:lnTo>
                <a:lnTo>
                  <a:pt x="145734" y="130285"/>
                </a:lnTo>
                <a:lnTo>
                  <a:pt x="148591" y="135383"/>
                </a:lnTo>
                <a:lnTo>
                  <a:pt x="151448" y="139735"/>
                </a:lnTo>
                <a:lnTo>
                  <a:pt x="157163" y="147109"/>
                </a:lnTo>
                <a:lnTo>
                  <a:pt x="160020" y="151362"/>
                </a:lnTo>
                <a:lnTo>
                  <a:pt x="162878" y="156103"/>
                </a:lnTo>
                <a:lnTo>
                  <a:pt x="165735" y="161167"/>
                </a:lnTo>
                <a:lnTo>
                  <a:pt x="167640" y="165497"/>
                </a:lnTo>
                <a:lnTo>
                  <a:pt x="169757" y="172847"/>
                </a:lnTo>
                <a:lnTo>
                  <a:pt x="173237" y="179289"/>
                </a:lnTo>
                <a:lnTo>
                  <a:pt x="175499" y="182340"/>
                </a:lnTo>
                <a:lnTo>
                  <a:pt x="178012" y="188270"/>
                </a:lnTo>
                <a:lnTo>
                  <a:pt x="179129" y="194081"/>
                </a:lnTo>
                <a:lnTo>
                  <a:pt x="179625" y="199838"/>
                </a:lnTo>
                <a:lnTo>
                  <a:pt x="180710" y="201755"/>
                </a:lnTo>
                <a:lnTo>
                  <a:pt x="182386" y="203033"/>
                </a:lnTo>
                <a:lnTo>
                  <a:pt x="188523" y="205558"/>
                </a:lnTo>
                <a:lnTo>
                  <a:pt x="188595" y="2055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0"/>
          <p:cNvSpPr/>
          <p:nvPr/>
        </p:nvSpPr>
        <p:spPr>
          <a:xfrm>
            <a:off x="4134811" y="4526279"/>
            <a:ext cx="248594" cy="75963"/>
          </a:xfrm>
          <a:custGeom>
            <a:avLst/>
            <a:gdLst/>
            <a:ahLst/>
            <a:cxnLst/>
            <a:rect l="0" t="0" r="0" b="0"/>
            <a:pathLst>
              <a:path w="248594" h="75963">
                <a:moveTo>
                  <a:pt x="8564" y="68581"/>
                </a:moveTo>
                <a:lnTo>
                  <a:pt x="0" y="68581"/>
                </a:lnTo>
                <a:lnTo>
                  <a:pt x="4545" y="73132"/>
                </a:lnTo>
                <a:lnTo>
                  <a:pt x="6837" y="74472"/>
                </a:lnTo>
                <a:lnTo>
                  <a:pt x="11924" y="75962"/>
                </a:lnTo>
                <a:lnTo>
                  <a:pt x="14614" y="75406"/>
                </a:lnTo>
                <a:lnTo>
                  <a:pt x="17359" y="74083"/>
                </a:lnTo>
                <a:lnTo>
                  <a:pt x="20142" y="72250"/>
                </a:lnTo>
                <a:lnTo>
                  <a:pt x="24855" y="71026"/>
                </a:lnTo>
                <a:lnTo>
                  <a:pt x="30855" y="70211"/>
                </a:lnTo>
                <a:lnTo>
                  <a:pt x="37712" y="69668"/>
                </a:lnTo>
                <a:lnTo>
                  <a:pt x="43236" y="68353"/>
                </a:lnTo>
                <a:lnTo>
                  <a:pt x="47871" y="66524"/>
                </a:lnTo>
                <a:lnTo>
                  <a:pt x="51914" y="64352"/>
                </a:lnTo>
                <a:lnTo>
                  <a:pt x="57466" y="61951"/>
                </a:lnTo>
                <a:lnTo>
                  <a:pt x="64025" y="59398"/>
                </a:lnTo>
                <a:lnTo>
                  <a:pt x="71256" y="56744"/>
                </a:lnTo>
                <a:lnTo>
                  <a:pt x="77981" y="54022"/>
                </a:lnTo>
                <a:lnTo>
                  <a:pt x="84369" y="51255"/>
                </a:lnTo>
                <a:lnTo>
                  <a:pt x="90533" y="48458"/>
                </a:lnTo>
                <a:lnTo>
                  <a:pt x="96547" y="46593"/>
                </a:lnTo>
                <a:lnTo>
                  <a:pt x="102462" y="45350"/>
                </a:lnTo>
                <a:lnTo>
                  <a:pt x="108310" y="44521"/>
                </a:lnTo>
                <a:lnTo>
                  <a:pt x="114113" y="43016"/>
                </a:lnTo>
                <a:lnTo>
                  <a:pt x="119888" y="41060"/>
                </a:lnTo>
                <a:lnTo>
                  <a:pt x="125642" y="38803"/>
                </a:lnTo>
                <a:lnTo>
                  <a:pt x="131384" y="36347"/>
                </a:lnTo>
                <a:lnTo>
                  <a:pt x="142843" y="31077"/>
                </a:lnTo>
                <a:lnTo>
                  <a:pt x="149518" y="28338"/>
                </a:lnTo>
                <a:lnTo>
                  <a:pt x="156826" y="25560"/>
                </a:lnTo>
                <a:lnTo>
                  <a:pt x="164555" y="22755"/>
                </a:lnTo>
                <a:lnTo>
                  <a:pt x="170660" y="19933"/>
                </a:lnTo>
                <a:lnTo>
                  <a:pt x="175683" y="17099"/>
                </a:lnTo>
                <a:lnTo>
                  <a:pt x="179984" y="14257"/>
                </a:lnTo>
                <a:lnTo>
                  <a:pt x="184757" y="12362"/>
                </a:lnTo>
                <a:lnTo>
                  <a:pt x="189843" y="11099"/>
                </a:lnTo>
                <a:lnTo>
                  <a:pt x="195139" y="10257"/>
                </a:lnTo>
                <a:lnTo>
                  <a:pt x="200575" y="8743"/>
                </a:lnTo>
                <a:lnTo>
                  <a:pt x="206103" y="6781"/>
                </a:lnTo>
                <a:lnTo>
                  <a:pt x="211694" y="4521"/>
                </a:lnTo>
                <a:lnTo>
                  <a:pt x="216374" y="3014"/>
                </a:lnTo>
                <a:lnTo>
                  <a:pt x="224114" y="1340"/>
                </a:lnTo>
                <a:lnTo>
                  <a:pt x="230729" y="596"/>
                </a:lnTo>
                <a:lnTo>
                  <a:pt x="236843" y="266"/>
                </a:lnTo>
                <a:lnTo>
                  <a:pt x="24859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1"/>
          <p:cNvSpPr/>
          <p:nvPr/>
        </p:nvSpPr>
        <p:spPr>
          <a:xfrm>
            <a:off x="4657759" y="4869212"/>
            <a:ext cx="299394" cy="334286"/>
          </a:xfrm>
          <a:custGeom>
            <a:avLst/>
            <a:gdLst/>
            <a:ahLst/>
            <a:cxnLst/>
            <a:rect l="0" t="0" r="0" b="0"/>
            <a:pathLst>
              <a:path w="299394" h="334286">
                <a:moveTo>
                  <a:pt x="171416" y="17113"/>
                </a:moveTo>
                <a:lnTo>
                  <a:pt x="164034" y="9732"/>
                </a:lnTo>
                <a:lnTo>
                  <a:pt x="160833" y="9070"/>
                </a:lnTo>
                <a:lnTo>
                  <a:pt x="158645" y="8893"/>
                </a:lnTo>
                <a:lnTo>
                  <a:pt x="156235" y="7823"/>
                </a:lnTo>
                <a:lnTo>
                  <a:pt x="148291" y="2719"/>
                </a:lnTo>
                <a:lnTo>
                  <a:pt x="142723" y="1190"/>
                </a:lnTo>
                <a:lnTo>
                  <a:pt x="134233" y="330"/>
                </a:lnTo>
                <a:lnTo>
                  <a:pt x="125685" y="75"/>
                </a:lnTo>
                <a:lnTo>
                  <a:pt x="112569" y="0"/>
                </a:lnTo>
                <a:lnTo>
                  <a:pt x="107419" y="941"/>
                </a:lnTo>
                <a:lnTo>
                  <a:pt x="102081" y="2522"/>
                </a:lnTo>
                <a:lnTo>
                  <a:pt x="88928" y="7351"/>
                </a:lnTo>
                <a:lnTo>
                  <a:pt x="82049" y="8012"/>
                </a:lnTo>
                <a:lnTo>
                  <a:pt x="77548" y="8188"/>
                </a:lnTo>
                <a:lnTo>
                  <a:pt x="73595" y="9258"/>
                </a:lnTo>
                <a:lnTo>
                  <a:pt x="66662" y="12986"/>
                </a:lnTo>
                <a:lnTo>
                  <a:pt x="60406" y="15279"/>
                </a:lnTo>
                <a:lnTo>
                  <a:pt x="57404" y="15890"/>
                </a:lnTo>
                <a:lnTo>
                  <a:pt x="51529" y="19109"/>
                </a:lnTo>
                <a:lnTo>
                  <a:pt x="42866" y="26277"/>
                </a:lnTo>
                <a:lnTo>
                  <a:pt x="39996" y="28937"/>
                </a:lnTo>
                <a:lnTo>
                  <a:pt x="34267" y="36973"/>
                </a:lnTo>
                <a:lnTo>
                  <a:pt x="28546" y="45942"/>
                </a:lnTo>
                <a:lnTo>
                  <a:pt x="22828" y="53103"/>
                </a:lnTo>
                <a:lnTo>
                  <a:pt x="17111" y="62001"/>
                </a:lnTo>
                <a:lnTo>
                  <a:pt x="14254" y="67041"/>
                </a:lnTo>
                <a:lnTo>
                  <a:pt x="12348" y="72305"/>
                </a:lnTo>
                <a:lnTo>
                  <a:pt x="11078" y="77720"/>
                </a:lnTo>
                <a:lnTo>
                  <a:pt x="10232" y="83236"/>
                </a:lnTo>
                <a:lnTo>
                  <a:pt x="6751" y="91903"/>
                </a:lnTo>
                <a:lnTo>
                  <a:pt x="4489" y="95548"/>
                </a:lnTo>
                <a:lnTo>
                  <a:pt x="1976" y="104678"/>
                </a:lnTo>
                <a:lnTo>
                  <a:pt x="859" y="114133"/>
                </a:lnTo>
                <a:lnTo>
                  <a:pt x="363" y="121510"/>
                </a:lnTo>
                <a:lnTo>
                  <a:pt x="142" y="130504"/>
                </a:lnTo>
                <a:lnTo>
                  <a:pt x="0" y="147250"/>
                </a:lnTo>
                <a:lnTo>
                  <a:pt x="941" y="150543"/>
                </a:lnTo>
                <a:lnTo>
                  <a:pt x="5864" y="159729"/>
                </a:lnTo>
                <a:lnTo>
                  <a:pt x="8698" y="168484"/>
                </a:lnTo>
                <a:lnTo>
                  <a:pt x="12737" y="174241"/>
                </a:lnTo>
                <a:lnTo>
                  <a:pt x="15148" y="176157"/>
                </a:lnTo>
                <a:lnTo>
                  <a:pt x="17707" y="177435"/>
                </a:lnTo>
                <a:lnTo>
                  <a:pt x="20365" y="178286"/>
                </a:lnTo>
                <a:lnTo>
                  <a:pt x="25860" y="181773"/>
                </a:lnTo>
                <a:lnTo>
                  <a:pt x="28659" y="184036"/>
                </a:lnTo>
                <a:lnTo>
                  <a:pt x="31477" y="185545"/>
                </a:lnTo>
                <a:lnTo>
                  <a:pt x="37148" y="187221"/>
                </a:lnTo>
                <a:lnTo>
                  <a:pt x="40946" y="186716"/>
                </a:lnTo>
                <a:lnTo>
                  <a:pt x="54442" y="182406"/>
                </a:lnTo>
                <a:lnTo>
                  <a:pt x="61642" y="181064"/>
                </a:lnTo>
                <a:lnTo>
                  <a:pt x="70557" y="177927"/>
                </a:lnTo>
                <a:lnTo>
                  <a:pt x="75602" y="175758"/>
                </a:lnTo>
                <a:lnTo>
                  <a:pt x="86287" y="170807"/>
                </a:lnTo>
                <a:lnTo>
                  <a:pt x="91803" y="168153"/>
                </a:lnTo>
                <a:lnTo>
                  <a:pt x="98338" y="165431"/>
                </a:lnTo>
                <a:lnTo>
                  <a:pt x="105552" y="162664"/>
                </a:lnTo>
                <a:lnTo>
                  <a:pt x="113219" y="159867"/>
                </a:lnTo>
                <a:lnTo>
                  <a:pt x="119283" y="158002"/>
                </a:lnTo>
                <a:lnTo>
                  <a:pt x="134273" y="154425"/>
                </a:lnTo>
                <a:lnTo>
                  <a:pt x="140939" y="152470"/>
                </a:lnTo>
                <a:lnTo>
                  <a:pt x="148240" y="150213"/>
                </a:lnTo>
                <a:lnTo>
                  <a:pt x="155013" y="148709"/>
                </a:lnTo>
                <a:lnTo>
                  <a:pt x="161433" y="147706"/>
                </a:lnTo>
                <a:lnTo>
                  <a:pt x="167618" y="147038"/>
                </a:lnTo>
                <a:lnTo>
                  <a:pt x="174599" y="146592"/>
                </a:lnTo>
                <a:lnTo>
                  <a:pt x="182110" y="146295"/>
                </a:lnTo>
                <a:lnTo>
                  <a:pt x="203794" y="145876"/>
                </a:lnTo>
                <a:lnTo>
                  <a:pt x="228188" y="145734"/>
                </a:lnTo>
                <a:lnTo>
                  <a:pt x="234029" y="146676"/>
                </a:lnTo>
                <a:lnTo>
                  <a:pt x="239828" y="148256"/>
                </a:lnTo>
                <a:lnTo>
                  <a:pt x="245599" y="150262"/>
                </a:lnTo>
                <a:lnTo>
                  <a:pt x="250399" y="153503"/>
                </a:lnTo>
                <a:lnTo>
                  <a:pt x="258272" y="162186"/>
                </a:lnTo>
                <a:lnTo>
                  <a:pt x="264946" y="169855"/>
                </a:lnTo>
                <a:lnTo>
                  <a:pt x="268059" y="173233"/>
                </a:lnTo>
                <a:lnTo>
                  <a:pt x="276598" y="179527"/>
                </a:lnTo>
                <a:lnTo>
                  <a:pt x="281542" y="182539"/>
                </a:lnTo>
                <a:lnTo>
                  <a:pt x="289576" y="190965"/>
                </a:lnTo>
                <a:lnTo>
                  <a:pt x="295369" y="200108"/>
                </a:lnTo>
                <a:lnTo>
                  <a:pt x="297943" y="207346"/>
                </a:lnTo>
                <a:lnTo>
                  <a:pt x="299088" y="216278"/>
                </a:lnTo>
                <a:lnTo>
                  <a:pt x="299393" y="221328"/>
                </a:lnTo>
                <a:lnTo>
                  <a:pt x="298644" y="226598"/>
                </a:lnTo>
                <a:lnTo>
                  <a:pt x="297192" y="232017"/>
                </a:lnTo>
                <a:lnTo>
                  <a:pt x="295272" y="237535"/>
                </a:lnTo>
                <a:lnTo>
                  <a:pt x="293991" y="243118"/>
                </a:lnTo>
                <a:lnTo>
                  <a:pt x="293138" y="248745"/>
                </a:lnTo>
                <a:lnTo>
                  <a:pt x="292569" y="254402"/>
                </a:lnTo>
                <a:lnTo>
                  <a:pt x="289396" y="263227"/>
                </a:lnTo>
                <a:lnTo>
                  <a:pt x="282255" y="273550"/>
                </a:lnTo>
                <a:lnTo>
                  <a:pt x="275923" y="280627"/>
                </a:lnTo>
                <a:lnTo>
                  <a:pt x="262600" y="294370"/>
                </a:lnTo>
                <a:lnTo>
                  <a:pt x="255439" y="301628"/>
                </a:lnTo>
                <a:lnTo>
                  <a:pt x="246542" y="308029"/>
                </a:lnTo>
                <a:lnTo>
                  <a:pt x="241502" y="311069"/>
                </a:lnTo>
                <a:lnTo>
                  <a:pt x="236238" y="314049"/>
                </a:lnTo>
                <a:lnTo>
                  <a:pt x="225308" y="319899"/>
                </a:lnTo>
                <a:lnTo>
                  <a:pt x="219726" y="321840"/>
                </a:lnTo>
                <a:lnTo>
                  <a:pt x="214100" y="323134"/>
                </a:lnTo>
                <a:lnTo>
                  <a:pt x="208445" y="323997"/>
                </a:lnTo>
                <a:lnTo>
                  <a:pt x="202769" y="325525"/>
                </a:lnTo>
                <a:lnTo>
                  <a:pt x="197081" y="327496"/>
                </a:lnTo>
                <a:lnTo>
                  <a:pt x="191383" y="329762"/>
                </a:lnTo>
                <a:lnTo>
                  <a:pt x="185680" y="331274"/>
                </a:lnTo>
                <a:lnTo>
                  <a:pt x="179972" y="332281"/>
                </a:lnTo>
                <a:lnTo>
                  <a:pt x="174263" y="332953"/>
                </a:lnTo>
                <a:lnTo>
                  <a:pt x="167599" y="333400"/>
                </a:lnTo>
                <a:lnTo>
                  <a:pt x="160298" y="333698"/>
                </a:lnTo>
                <a:lnTo>
                  <a:pt x="137152" y="334177"/>
                </a:lnTo>
                <a:lnTo>
                  <a:pt x="105445" y="334285"/>
                </a:lnTo>
                <a:lnTo>
                  <a:pt x="100765" y="333336"/>
                </a:lnTo>
                <a:lnTo>
                  <a:pt x="89628" y="328402"/>
                </a:lnTo>
                <a:lnTo>
                  <a:pt x="80295" y="326516"/>
                </a:lnTo>
                <a:lnTo>
                  <a:pt x="71498" y="325958"/>
                </a:lnTo>
                <a:lnTo>
                  <a:pt x="59973" y="3257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Name the type of congruence that each pair of triangles displays, and fill in the missing values, </a:t>
            </a:r>
            <a:r>
              <a:rPr lang="en-US" sz="2800" dirty="0" smtClean="0"/>
              <a:t>if applicable</a:t>
            </a:r>
            <a:r>
              <a:rPr lang="en-US" sz="2800" dirty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6738" y="1500188"/>
            <a:ext cx="80105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93"/>
          <p:cNvSpPr/>
          <p:nvPr/>
        </p:nvSpPr>
        <p:spPr>
          <a:xfrm>
            <a:off x="3551873" y="4483570"/>
            <a:ext cx="308610" cy="385610"/>
          </a:xfrm>
          <a:custGeom>
            <a:avLst/>
            <a:gdLst/>
            <a:ahLst/>
            <a:cxnLst/>
            <a:rect l="0" t="0" r="0" b="0"/>
            <a:pathLst>
              <a:path w="308610" h="385610">
                <a:moveTo>
                  <a:pt x="8572" y="385609"/>
                </a:moveTo>
                <a:lnTo>
                  <a:pt x="1190" y="378228"/>
                </a:lnTo>
                <a:lnTo>
                  <a:pt x="528" y="375027"/>
                </a:lnTo>
                <a:lnTo>
                  <a:pt x="156" y="365329"/>
                </a:lnTo>
                <a:lnTo>
                  <a:pt x="0" y="298071"/>
                </a:lnTo>
                <a:lnTo>
                  <a:pt x="952" y="291055"/>
                </a:lnTo>
                <a:lnTo>
                  <a:pt x="2539" y="284474"/>
                </a:lnTo>
                <a:lnTo>
                  <a:pt x="4550" y="278181"/>
                </a:lnTo>
                <a:lnTo>
                  <a:pt x="5890" y="271128"/>
                </a:lnTo>
                <a:lnTo>
                  <a:pt x="6784" y="263568"/>
                </a:lnTo>
                <a:lnTo>
                  <a:pt x="7380" y="255671"/>
                </a:lnTo>
                <a:lnTo>
                  <a:pt x="8729" y="247549"/>
                </a:lnTo>
                <a:lnTo>
                  <a:pt x="10582" y="239277"/>
                </a:lnTo>
                <a:lnTo>
                  <a:pt x="20399" y="200918"/>
                </a:lnTo>
                <a:lnTo>
                  <a:pt x="22171" y="191044"/>
                </a:lnTo>
                <a:lnTo>
                  <a:pt x="23353" y="181604"/>
                </a:lnTo>
                <a:lnTo>
                  <a:pt x="24141" y="172453"/>
                </a:lnTo>
                <a:lnTo>
                  <a:pt x="25619" y="163496"/>
                </a:lnTo>
                <a:lnTo>
                  <a:pt x="27556" y="154667"/>
                </a:lnTo>
                <a:lnTo>
                  <a:pt x="29801" y="145922"/>
                </a:lnTo>
                <a:lnTo>
                  <a:pt x="32250" y="137236"/>
                </a:lnTo>
                <a:lnTo>
                  <a:pt x="37510" y="119964"/>
                </a:lnTo>
                <a:lnTo>
                  <a:pt x="45827" y="94175"/>
                </a:lnTo>
                <a:lnTo>
                  <a:pt x="48648" y="86545"/>
                </a:lnTo>
                <a:lnTo>
                  <a:pt x="51482" y="79553"/>
                </a:lnTo>
                <a:lnTo>
                  <a:pt x="54323" y="72987"/>
                </a:lnTo>
                <a:lnTo>
                  <a:pt x="60021" y="60611"/>
                </a:lnTo>
                <a:lnTo>
                  <a:pt x="71439" y="37144"/>
                </a:lnTo>
                <a:lnTo>
                  <a:pt x="77153" y="28171"/>
                </a:lnTo>
                <a:lnTo>
                  <a:pt x="80010" y="24445"/>
                </a:lnTo>
                <a:lnTo>
                  <a:pt x="88264" y="17764"/>
                </a:lnTo>
                <a:lnTo>
                  <a:pt x="97331" y="11621"/>
                </a:lnTo>
                <a:lnTo>
                  <a:pt x="104535" y="5714"/>
                </a:lnTo>
                <a:lnTo>
                  <a:pt x="110912" y="2455"/>
                </a:lnTo>
                <a:lnTo>
                  <a:pt x="117873" y="1006"/>
                </a:lnTo>
                <a:lnTo>
                  <a:pt x="127318" y="362"/>
                </a:lnTo>
                <a:lnTo>
                  <a:pt x="135325" y="76"/>
                </a:lnTo>
                <a:lnTo>
                  <a:pt x="138794" y="0"/>
                </a:lnTo>
                <a:lnTo>
                  <a:pt x="147728" y="2455"/>
                </a:lnTo>
                <a:lnTo>
                  <a:pt x="157096" y="6721"/>
                </a:lnTo>
                <a:lnTo>
                  <a:pt x="164435" y="11792"/>
                </a:lnTo>
                <a:lnTo>
                  <a:pt x="173412" y="19761"/>
                </a:lnTo>
                <a:lnTo>
                  <a:pt x="186636" y="32418"/>
                </a:lnTo>
                <a:lnTo>
                  <a:pt x="190146" y="35849"/>
                </a:lnTo>
                <a:lnTo>
                  <a:pt x="196586" y="47280"/>
                </a:lnTo>
                <a:lnTo>
                  <a:pt x="199637" y="54329"/>
                </a:lnTo>
                <a:lnTo>
                  <a:pt x="203576" y="60934"/>
                </a:lnTo>
                <a:lnTo>
                  <a:pt x="208107" y="67242"/>
                </a:lnTo>
                <a:lnTo>
                  <a:pt x="213033" y="73352"/>
                </a:lnTo>
                <a:lnTo>
                  <a:pt x="217269" y="80282"/>
                </a:lnTo>
                <a:lnTo>
                  <a:pt x="221046" y="87761"/>
                </a:lnTo>
                <a:lnTo>
                  <a:pt x="224516" y="95604"/>
                </a:lnTo>
                <a:lnTo>
                  <a:pt x="227782" y="103690"/>
                </a:lnTo>
                <a:lnTo>
                  <a:pt x="233951" y="120294"/>
                </a:lnTo>
                <a:lnTo>
                  <a:pt x="236929" y="127770"/>
                </a:lnTo>
                <a:lnTo>
                  <a:pt x="239868" y="134659"/>
                </a:lnTo>
                <a:lnTo>
                  <a:pt x="242779" y="141157"/>
                </a:lnTo>
                <a:lnTo>
                  <a:pt x="245673" y="148346"/>
                </a:lnTo>
                <a:lnTo>
                  <a:pt x="251427" y="163954"/>
                </a:lnTo>
                <a:lnTo>
                  <a:pt x="253343" y="172117"/>
                </a:lnTo>
                <a:lnTo>
                  <a:pt x="254620" y="180417"/>
                </a:lnTo>
                <a:lnTo>
                  <a:pt x="255471" y="188806"/>
                </a:lnTo>
                <a:lnTo>
                  <a:pt x="256991" y="196305"/>
                </a:lnTo>
                <a:lnTo>
                  <a:pt x="258957" y="203209"/>
                </a:lnTo>
                <a:lnTo>
                  <a:pt x="261220" y="209717"/>
                </a:lnTo>
                <a:lnTo>
                  <a:pt x="263681" y="215960"/>
                </a:lnTo>
                <a:lnTo>
                  <a:pt x="268956" y="227978"/>
                </a:lnTo>
                <a:lnTo>
                  <a:pt x="274476" y="239668"/>
                </a:lnTo>
                <a:lnTo>
                  <a:pt x="285780" y="262696"/>
                </a:lnTo>
                <a:lnTo>
                  <a:pt x="288938" y="274149"/>
                </a:lnTo>
                <a:lnTo>
                  <a:pt x="289780" y="279870"/>
                </a:lnTo>
                <a:lnTo>
                  <a:pt x="293255" y="288766"/>
                </a:lnTo>
                <a:lnTo>
                  <a:pt x="297023" y="295896"/>
                </a:lnTo>
                <a:lnTo>
                  <a:pt x="298697" y="302239"/>
                </a:lnTo>
                <a:lnTo>
                  <a:pt x="299640" y="311165"/>
                </a:lnTo>
                <a:lnTo>
                  <a:pt x="300725" y="314073"/>
                </a:lnTo>
                <a:lnTo>
                  <a:pt x="308609" y="325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"/>
          <p:cNvSpPr/>
          <p:nvPr/>
        </p:nvSpPr>
        <p:spPr>
          <a:xfrm>
            <a:off x="3561636" y="4603432"/>
            <a:ext cx="444580" cy="94298"/>
          </a:xfrm>
          <a:custGeom>
            <a:avLst/>
            <a:gdLst/>
            <a:ahLst/>
            <a:cxnLst/>
            <a:rect l="0" t="0" r="0" b="0"/>
            <a:pathLst>
              <a:path w="444580" h="94298">
                <a:moveTo>
                  <a:pt x="7381" y="94297"/>
                </a:moveTo>
                <a:lnTo>
                  <a:pt x="0" y="86916"/>
                </a:lnTo>
                <a:lnTo>
                  <a:pt x="555" y="85567"/>
                </a:lnTo>
                <a:lnTo>
                  <a:pt x="1878" y="83715"/>
                </a:lnTo>
                <a:lnTo>
                  <a:pt x="3713" y="81527"/>
                </a:lnTo>
                <a:lnTo>
                  <a:pt x="5888" y="80069"/>
                </a:lnTo>
                <a:lnTo>
                  <a:pt x="10845" y="78449"/>
                </a:lnTo>
                <a:lnTo>
                  <a:pt x="18991" y="77537"/>
                </a:lnTo>
                <a:lnTo>
                  <a:pt x="21789" y="76456"/>
                </a:lnTo>
                <a:lnTo>
                  <a:pt x="24606" y="74783"/>
                </a:lnTo>
                <a:lnTo>
                  <a:pt x="27437" y="72716"/>
                </a:lnTo>
                <a:lnTo>
                  <a:pt x="35662" y="70418"/>
                </a:lnTo>
                <a:lnTo>
                  <a:pt x="45668" y="68445"/>
                </a:lnTo>
                <a:lnTo>
                  <a:pt x="51003" y="66584"/>
                </a:lnTo>
                <a:lnTo>
                  <a:pt x="56465" y="64393"/>
                </a:lnTo>
                <a:lnTo>
                  <a:pt x="62011" y="61978"/>
                </a:lnTo>
                <a:lnTo>
                  <a:pt x="73254" y="56756"/>
                </a:lnTo>
                <a:lnTo>
                  <a:pt x="90293" y="48461"/>
                </a:lnTo>
                <a:lnTo>
                  <a:pt x="96945" y="45642"/>
                </a:lnTo>
                <a:lnTo>
                  <a:pt x="104238" y="42811"/>
                </a:lnTo>
                <a:lnTo>
                  <a:pt x="111958" y="39970"/>
                </a:lnTo>
                <a:lnTo>
                  <a:pt x="119961" y="38077"/>
                </a:lnTo>
                <a:lnTo>
                  <a:pt x="128155" y="36814"/>
                </a:lnTo>
                <a:lnTo>
                  <a:pt x="136475" y="35973"/>
                </a:lnTo>
                <a:lnTo>
                  <a:pt x="143926" y="34460"/>
                </a:lnTo>
                <a:lnTo>
                  <a:pt x="150798" y="32498"/>
                </a:lnTo>
                <a:lnTo>
                  <a:pt x="180067" y="22506"/>
                </a:lnTo>
                <a:lnTo>
                  <a:pt x="189180" y="20719"/>
                </a:lnTo>
                <a:lnTo>
                  <a:pt x="199065" y="19528"/>
                </a:lnTo>
                <a:lnTo>
                  <a:pt x="209465" y="18733"/>
                </a:lnTo>
                <a:lnTo>
                  <a:pt x="219256" y="18204"/>
                </a:lnTo>
                <a:lnTo>
                  <a:pt x="237755" y="17616"/>
                </a:lnTo>
                <a:lnTo>
                  <a:pt x="246689" y="16506"/>
                </a:lnTo>
                <a:lnTo>
                  <a:pt x="255502" y="14814"/>
                </a:lnTo>
                <a:lnTo>
                  <a:pt x="264235" y="12734"/>
                </a:lnTo>
                <a:lnTo>
                  <a:pt x="272914" y="11347"/>
                </a:lnTo>
                <a:lnTo>
                  <a:pt x="281559" y="10422"/>
                </a:lnTo>
                <a:lnTo>
                  <a:pt x="290178" y="9806"/>
                </a:lnTo>
                <a:lnTo>
                  <a:pt x="297830" y="9394"/>
                </a:lnTo>
                <a:lnTo>
                  <a:pt x="311412" y="8938"/>
                </a:lnTo>
                <a:lnTo>
                  <a:pt x="350807" y="8621"/>
                </a:lnTo>
                <a:lnTo>
                  <a:pt x="380124" y="8582"/>
                </a:lnTo>
                <a:lnTo>
                  <a:pt x="392437" y="6037"/>
                </a:lnTo>
                <a:lnTo>
                  <a:pt x="398388" y="4025"/>
                </a:lnTo>
                <a:lnTo>
                  <a:pt x="410079" y="1789"/>
                </a:lnTo>
                <a:lnTo>
                  <a:pt x="421626" y="795"/>
                </a:lnTo>
                <a:lnTo>
                  <a:pt x="427372" y="530"/>
                </a:lnTo>
                <a:lnTo>
                  <a:pt x="4445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"/>
          <p:cNvSpPr/>
          <p:nvPr/>
        </p:nvSpPr>
        <p:spPr>
          <a:xfrm>
            <a:off x="4040504" y="4483418"/>
            <a:ext cx="257123" cy="325754"/>
          </a:xfrm>
          <a:custGeom>
            <a:avLst/>
            <a:gdLst/>
            <a:ahLst/>
            <a:cxnLst/>
            <a:rect l="0" t="0" r="0" b="0"/>
            <a:pathLst>
              <a:path w="257123" h="325754">
                <a:moveTo>
                  <a:pt x="197168" y="8572"/>
                </a:moveTo>
                <a:lnTo>
                  <a:pt x="197168" y="4021"/>
                </a:lnTo>
                <a:lnTo>
                  <a:pt x="196216" y="2680"/>
                </a:lnTo>
                <a:lnTo>
                  <a:pt x="194628" y="1786"/>
                </a:lnTo>
                <a:lnTo>
                  <a:pt x="188627" y="9"/>
                </a:lnTo>
                <a:lnTo>
                  <a:pt x="172115" y="0"/>
                </a:lnTo>
                <a:lnTo>
                  <a:pt x="168084" y="952"/>
                </a:lnTo>
                <a:lnTo>
                  <a:pt x="161064" y="4550"/>
                </a:lnTo>
                <a:lnTo>
                  <a:pt x="154770" y="6784"/>
                </a:lnTo>
                <a:lnTo>
                  <a:pt x="147844" y="8730"/>
                </a:lnTo>
                <a:lnTo>
                  <a:pt x="143330" y="10582"/>
                </a:lnTo>
                <a:lnTo>
                  <a:pt x="138416" y="12769"/>
                </a:lnTo>
                <a:lnTo>
                  <a:pt x="127876" y="17740"/>
                </a:lnTo>
                <a:lnTo>
                  <a:pt x="105587" y="28692"/>
                </a:lnTo>
                <a:lnTo>
                  <a:pt x="100872" y="32462"/>
                </a:lnTo>
                <a:lnTo>
                  <a:pt x="93092" y="41732"/>
                </a:lnTo>
                <a:lnTo>
                  <a:pt x="88731" y="45919"/>
                </a:lnTo>
                <a:lnTo>
                  <a:pt x="83920" y="49663"/>
                </a:lnTo>
                <a:lnTo>
                  <a:pt x="78806" y="53110"/>
                </a:lnTo>
                <a:lnTo>
                  <a:pt x="74445" y="57314"/>
                </a:lnTo>
                <a:lnTo>
                  <a:pt x="67060" y="67065"/>
                </a:lnTo>
                <a:lnTo>
                  <a:pt x="62804" y="71380"/>
                </a:lnTo>
                <a:lnTo>
                  <a:pt x="58062" y="75209"/>
                </a:lnTo>
                <a:lnTo>
                  <a:pt x="52996" y="78714"/>
                </a:lnTo>
                <a:lnTo>
                  <a:pt x="48666" y="82004"/>
                </a:lnTo>
                <a:lnTo>
                  <a:pt x="41315" y="88198"/>
                </a:lnTo>
                <a:lnTo>
                  <a:pt x="38973" y="92136"/>
                </a:lnTo>
                <a:lnTo>
                  <a:pt x="36372" y="101592"/>
                </a:lnTo>
                <a:lnTo>
                  <a:pt x="32675" y="109604"/>
                </a:lnTo>
                <a:lnTo>
                  <a:pt x="28810" y="116339"/>
                </a:lnTo>
                <a:lnTo>
                  <a:pt x="27092" y="122508"/>
                </a:lnTo>
                <a:lnTo>
                  <a:pt x="26125" y="131337"/>
                </a:lnTo>
                <a:lnTo>
                  <a:pt x="26942" y="133277"/>
                </a:lnTo>
                <a:lnTo>
                  <a:pt x="28439" y="134571"/>
                </a:lnTo>
                <a:lnTo>
                  <a:pt x="30389" y="135434"/>
                </a:lnTo>
                <a:lnTo>
                  <a:pt x="31690" y="136961"/>
                </a:lnTo>
                <a:lnTo>
                  <a:pt x="32557" y="138932"/>
                </a:lnTo>
                <a:lnTo>
                  <a:pt x="33135" y="141199"/>
                </a:lnTo>
                <a:lnTo>
                  <a:pt x="35425" y="142710"/>
                </a:lnTo>
                <a:lnTo>
                  <a:pt x="43050" y="144389"/>
                </a:lnTo>
                <a:lnTo>
                  <a:pt x="50248" y="145135"/>
                </a:lnTo>
                <a:lnTo>
                  <a:pt x="53502" y="145334"/>
                </a:lnTo>
                <a:lnTo>
                  <a:pt x="57576" y="146419"/>
                </a:lnTo>
                <a:lnTo>
                  <a:pt x="62197" y="148095"/>
                </a:lnTo>
                <a:lnTo>
                  <a:pt x="67182" y="150164"/>
                </a:lnTo>
                <a:lnTo>
                  <a:pt x="72410" y="151545"/>
                </a:lnTo>
                <a:lnTo>
                  <a:pt x="77801" y="152464"/>
                </a:lnTo>
                <a:lnTo>
                  <a:pt x="83300" y="153078"/>
                </a:lnTo>
                <a:lnTo>
                  <a:pt x="88871" y="153486"/>
                </a:lnTo>
                <a:lnTo>
                  <a:pt x="94490" y="153759"/>
                </a:lnTo>
                <a:lnTo>
                  <a:pt x="106766" y="154062"/>
                </a:lnTo>
                <a:lnTo>
                  <a:pt x="121747" y="154196"/>
                </a:lnTo>
                <a:lnTo>
                  <a:pt x="128790" y="155185"/>
                </a:lnTo>
                <a:lnTo>
                  <a:pt x="135390" y="156796"/>
                </a:lnTo>
                <a:lnTo>
                  <a:pt x="141695" y="158823"/>
                </a:lnTo>
                <a:lnTo>
                  <a:pt x="148756" y="160174"/>
                </a:lnTo>
                <a:lnTo>
                  <a:pt x="156321" y="161075"/>
                </a:lnTo>
                <a:lnTo>
                  <a:pt x="164222" y="161676"/>
                </a:lnTo>
                <a:lnTo>
                  <a:pt x="170441" y="163029"/>
                </a:lnTo>
                <a:lnTo>
                  <a:pt x="175540" y="164883"/>
                </a:lnTo>
                <a:lnTo>
                  <a:pt x="179892" y="167072"/>
                </a:lnTo>
                <a:lnTo>
                  <a:pt x="185651" y="168531"/>
                </a:lnTo>
                <a:lnTo>
                  <a:pt x="192348" y="169504"/>
                </a:lnTo>
                <a:lnTo>
                  <a:pt x="199670" y="170152"/>
                </a:lnTo>
                <a:lnTo>
                  <a:pt x="205503" y="171537"/>
                </a:lnTo>
                <a:lnTo>
                  <a:pt x="210345" y="173413"/>
                </a:lnTo>
                <a:lnTo>
                  <a:pt x="214525" y="175615"/>
                </a:lnTo>
                <a:lnTo>
                  <a:pt x="221710" y="183144"/>
                </a:lnTo>
                <a:lnTo>
                  <a:pt x="224959" y="187818"/>
                </a:lnTo>
                <a:lnTo>
                  <a:pt x="229030" y="191887"/>
                </a:lnTo>
                <a:lnTo>
                  <a:pt x="233650" y="195551"/>
                </a:lnTo>
                <a:lnTo>
                  <a:pt x="238634" y="198947"/>
                </a:lnTo>
                <a:lnTo>
                  <a:pt x="242909" y="202164"/>
                </a:lnTo>
                <a:lnTo>
                  <a:pt x="250200" y="208278"/>
                </a:lnTo>
                <a:lnTo>
                  <a:pt x="252525" y="211241"/>
                </a:lnTo>
                <a:lnTo>
                  <a:pt x="255109" y="217075"/>
                </a:lnTo>
                <a:lnTo>
                  <a:pt x="256257" y="225382"/>
                </a:lnTo>
                <a:lnTo>
                  <a:pt x="256767" y="234472"/>
                </a:lnTo>
                <a:lnTo>
                  <a:pt x="256994" y="241686"/>
                </a:lnTo>
                <a:lnTo>
                  <a:pt x="257122" y="251104"/>
                </a:lnTo>
                <a:lnTo>
                  <a:pt x="254612" y="259556"/>
                </a:lnTo>
                <a:lnTo>
                  <a:pt x="250321" y="268710"/>
                </a:lnTo>
                <a:lnTo>
                  <a:pt x="245239" y="275954"/>
                </a:lnTo>
                <a:lnTo>
                  <a:pt x="239806" y="282348"/>
                </a:lnTo>
                <a:lnTo>
                  <a:pt x="234215" y="288365"/>
                </a:lnTo>
                <a:lnTo>
                  <a:pt x="228556" y="294214"/>
                </a:lnTo>
                <a:lnTo>
                  <a:pt x="224761" y="297108"/>
                </a:lnTo>
                <a:lnTo>
                  <a:pt x="220326" y="299989"/>
                </a:lnTo>
                <a:lnTo>
                  <a:pt x="215464" y="302863"/>
                </a:lnTo>
                <a:lnTo>
                  <a:pt x="210318" y="304778"/>
                </a:lnTo>
                <a:lnTo>
                  <a:pt x="204982" y="306055"/>
                </a:lnTo>
                <a:lnTo>
                  <a:pt x="199520" y="306907"/>
                </a:lnTo>
                <a:lnTo>
                  <a:pt x="193973" y="308427"/>
                </a:lnTo>
                <a:lnTo>
                  <a:pt x="188371" y="310392"/>
                </a:lnTo>
                <a:lnTo>
                  <a:pt x="182731" y="312655"/>
                </a:lnTo>
                <a:lnTo>
                  <a:pt x="177066" y="314164"/>
                </a:lnTo>
                <a:lnTo>
                  <a:pt x="171384" y="315170"/>
                </a:lnTo>
                <a:lnTo>
                  <a:pt x="165691" y="315840"/>
                </a:lnTo>
                <a:lnTo>
                  <a:pt x="159991" y="317240"/>
                </a:lnTo>
                <a:lnTo>
                  <a:pt x="154286" y="319126"/>
                </a:lnTo>
                <a:lnTo>
                  <a:pt x="148578" y="321335"/>
                </a:lnTo>
                <a:lnTo>
                  <a:pt x="142867" y="322808"/>
                </a:lnTo>
                <a:lnTo>
                  <a:pt x="137155" y="323790"/>
                </a:lnTo>
                <a:lnTo>
                  <a:pt x="131442" y="324445"/>
                </a:lnTo>
                <a:lnTo>
                  <a:pt x="125728" y="324881"/>
                </a:lnTo>
                <a:lnTo>
                  <a:pt x="120014" y="325172"/>
                </a:lnTo>
                <a:lnTo>
                  <a:pt x="108585" y="325496"/>
                </a:lnTo>
                <a:lnTo>
                  <a:pt x="67416" y="325744"/>
                </a:lnTo>
                <a:lnTo>
                  <a:pt x="41346" y="325753"/>
                </a:lnTo>
                <a:lnTo>
                  <a:pt x="38042" y="324801"/>
                </a:lnTo>
                <a:lnTo>
                  <a:pt x="31830" y="321203"/>
                </a:lnTo>
                <a:lnTo>
                  <a:pt x="25895" y="318969"/>
                </a:lnTo>
                <a:lnTo>
                  <a:pt x="20082" y="317976"/>
                </a:lnTo>
                <a:lnTo>
                  <a:pt x="14323" y="317535"/>
                </a:lnTo>
                <a:lnTo>
                  <a:pt x="11454" y="316465"/>
                </a:lnTo>
                <a:lnTo>
                  <a:pt x="3817" y="311360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6"/>
          <p:cNvSpPr/>
          <p:nvPr/>
        </p:nvSpPr>
        <p:spPr>
          <a:xfrm>
            <a:off x="4426267" y="4406781"/>
            <a:ext cx="317184" cy="410965"/>
          </a:xfrm>
          <a:custGeom>
            <a:avLst/>
            <a:gdLst/>
            <a:ahLst/>
            <a:cxnLst/>
            <a:rect l="0" t="0" r="0" b="0"/>
            <a:pathLst>
              <a:path w="317184" h="410965">
                <a:moveTo>
                  <a:pt x="0" y="359529"/>
                </a:moveTo>
                <a:lnTo>
                  <a:pt x="8468" y="359529"/>
                </a:lnTo>
                <a:lnTo>
                  <a:pt x="8542" y="354978"/>
                </a:lnTo>
                <a:lnTo>
                  <a:pt x="9504" y="352685"/>
                </a:lnTo>
                <a:lnTo>
                  <a:pt x="14458" y="344907"/>
                </a:lnTo>
                <a:lnTo>
                  <a:pt x="15950" y="339378"/>
                </a:lnTo>
                <a:lnTo>
                  <a:pt x="16614" y="331205"/>
                </a:lnTo>
                <a:lnTo>
                  <a:pt x="16909" y="321223"/>
                </a:lnTo>
                <a:lnTo>
                  <a:pt x="17114" y="289103"/>
                </a:lnTo>
                <a:lnTo>
                  <a:pt x="18077" y="281146"/>
                </a:lnTo>
                <a:lnTo>
                  <a:pt x="19671" y="272983"/>
                </a:lnTo>
                <a:lnTo>
                  <a:pt x="21687" y="264684"/>
                </a:lnTo>
                <a:lnTo>
                  <a:pt x="23983" y="256294"/>
                </a:lnTo>
                <a:lnTo>
                  <a:pt x="29074" y="239352"/>
                </a:lnTo>
                <a:lnTo>
                  <a:pt x="45764" y="188064"/>
                </a:lnTo>
                <a:lnTo>
                  <a:pt x="48606" y="178544"/>
                </a:lnTo>
                <a:lnTo>
                  <a:pt x="57158" y="147894"/>
                </a:lnTo>
                <a:lnTo>
                  <a:pt x="62869" y="129261"/>
                </a:lnTo>
                <a:lnTo>
                  <a:pt x="71439" y="102706"/>
                </a:lnTo>
                <a:lnTo>
                  <a:pt x="75248" y="94017"/>
                </a:lnTo>
                <a:lnTo>
                  <a:pt x="79693" y="85366"/>
                </a:lnTo>
                <a:lnTo>
                  <a:pt x="88759" y="69086"/>
                </a:lnTo>
                <a:lnTo>
                  <a:pt x="95963" y="55500"/>
                </a:lnTo>
                <a:lnTo>
                  <a:pt x="104881" y="43113"/>
                </a:lnTo>
                <a:lnTo>
                  <a:pt x="114241" y="32209"/>
                </a:lnTo>
                <a:lnTo>
                  <a:pt x="121576" y="24189"/>
                </a:lnTo>
                <a:lnTo>
                  <a:pt x="130552" y="17448"/>
                </a:lnTo>
                <a:lnTo>
                  <a:pt x="135612" y="14318"/>
                </a:lnTo>
                <a:lnTo>
                  <a:pt x="138986" y="11278"/>
                </a:lnTo>
                <a:lnTo>
                  <a:pt x="141234" y="8299"/>
                </a:lnTo>
                <a:lnTo>
                  <a:pt x="142734" y="5360"/>
                </a:lnTo>
                <a:lnTo>
                  <a:pt x="145638" y="3402"/>
                </a:lnTo>
                <a:lnTo>
                  <a:pt x="153946" y="1225"/>
                </a:lnTo>
                <a:lnTo>
                  <a:pt x="161448" y="257"/>
                </a:lnTo>
                <a:lnTo>
                  <a:pt x="164782" y="0"/>
                </a:lnTo>
                <a:lnTo>
                  <a:pt x="167957" y="780"/>
                </a:lnTo>
                <a:lnTo>
                  <a:pt x="176977" y="5477"/>
                </a:lnTo>
                <a:lnTo>
                  <a:pt x="185682" y="8244"/>
                </a:lnTo>
                <a:lnTo>
                  <a:pt x="194293" y="14674"/>
                </a:lnTo>
                <a:lnTo>
                  <a:pt x="200018" y="19887"/>
                </a:lnTo>
                <a:lnTo>
                  <a:pt x="208595" y="32728"/>
                </a:lnTo>
                <a:lnTo>
                  <a:pt x="214311" y="43152"/>
                </a:lnTo>
                <a:lnTo>
                  <a:pt x="225742" y="65365"/>
                </a:lnTo>
                <a:lnTo>
                  <a:pt x="234315" y="82398"/>
                </a:lnTo>
                <a:lnTo>
                  <a:pt x="237173" y="89050"/>
                </a:lnTo>
                <a:lnTo>
                  <a:pt x="240030" y="96342"/>
                </a:lnTo>
                <a:lnTo>
                  <a:pt x="242887" y="104061"/>
                </a:lnTo>
                <a:lnTo>
                  <a:pt x="245745" y="111112"/>
                </a:lnTo>
                <a:lnTo>
                  <a:pt x="248603" y="117718"/>
                </a:lnTo>
                <a:lnTo>
                  <a:pt x="251460" y="124026"/>
                </a:lnTo>
                <a:lnTo>
                  <a:pt x="254318" y="131090"/>
                </a:lnTo>
                <a:lnTo>
                  <a:pt x="260032" y="146558"/>
                </a:lnTo>
                <a:lnTo>
                  <a:pt x="274320" y="188255"/>
                </a:lnTo>
                <a:lnTo>
                  <a:pt x="277177" y="196769"/>
                </a:lnTo>
                <a:lnTo>
                  <a:pt x="280035" y="204350"/>
                </a:lnTo>
                <a:lnTo>
                  <a:pt x="282892" y="211309"/>
                </a:lnTo>
                <a:lnTo>
                  <a:pt x="285750" y="217852"/>
                </a:lnTo>
                <a:lnTo>
                  <a:pt x="287655" y="225073"/>
                </a:lnTo>
                <a:lnTo>
                  <a:pt x="288925" y="232744"/>
                </a:lnTo>
                <a:lnTo>
                  <a:pt x="289772" y="240716"/>
                </a:lnTo>
                <a:lnTo>
                  <a:pt x="291289" y="248888"/>
                </a:lnTo>
                <a:lnTo>
                  <a:pt x="293252" y="257193"/>
                </a:lnTo>
                <a:lnTo>
                  <a:pt x="295514" y="265588"/>
                </a:lnTo>
                <a:lnTo>
                  <a:pt x="300567" y="282535"/>
                </a:lnTo>
                <a:lnTo>
                  <a:pt x="303248" y="291054"/>
                </a:lnTo>
                <a:lnTo>
                  <a:pt x="305035" y="298639"/>
                </a:lnTo>
                <a:lnTo>
                  <a:pt x="306227" y="305600"/>
                </a:lnTo>
                <a:lnTo>
                  <a:pt x="307021" y="312146"/>
                </a:lnTo>
                <a:lnTo>
                  <a:pt x="308503" y="319368"/>
                </a:lnTo>
                <a:lnTo>
                  <a:pt x="310444" y="327040"/>
                </a:lnTo>
                <a:lnTo>
                  <a:pt x="312690" y="335012"/>
                </a:lnTo>
                <a:lnTo>
                  <a:pt x="314188" y="342232"/>
                </a:lnTo>
                <a:lnTo>
                  <a:pt x="315186" y="348950"/>
                </a:lnTo>
                <a:lnTo>
                  <a:pt x="316295" y="360542"/>
                </a:lnTo>
                <a:lnTo>
                  <a:pt x="316920" y="373376"/>
                </a:lnTo>
                <a:lnTo>
                  <a:pt x="317172" y="400290"/>
                </a:lnTo>
                <a:lnTo>
                  <a:pt x="317183" y="4109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7"/>
          <p:cNvSpPr/>
          <p:nvPr/>
        </p:nvSpPr>
        <p:spPr>
          <a:xfrm>
            <a:off x="4391986" y="4569142"/>
            <a:ext cx="402899" cy="33100"/>
          </a:xfrm>
          <a:custGeom>
            <a:avLst/>
            <a:gdLst/>
            <a:ahLst/>
            <a:cxnLst/>
            <a:rect l="0" t="0" r="0" b="0"/>
            <a:pathLst>
              <a:path w="402899" h="33100">
                <a:moveTo>
                  <a:pt x="8564" y="25718"/>
                </a:moveTo>
                <a:lnTo>
                  <a:pt x="0" y="25718"/>
                </a:lnTo>
                <a:lnTo>
                  <a:pt x="4545" y="25718"/>
                </a:lnTo>
                <a:lnTo>
                  <a:pt x="6837" y="26670"/>
                </a:lnTo>
                <a:lnTo>
                  <a:pt x="9317" y="28258"/>
                </a:lnTo>
                <a:lnTo>
                  <a:pt x="11924" y="30269"/>
                </a:lnTo>
                <a:lnTo>
                  <a:pt x="14614" y="31609"/>
                </a:lnTo>
                <a:lnTo>
                  <a:pt x="17359" y="32503"/>
                </a:lnTo>
                <a:lnTo>
                  <a:pt x="20142" y="33099"/>
                </a:lnTo>
                <a:lnTo>
                  <a:pt x="24855" y="32543"/>
                </a:lnTo>
                <a:lnTo>
                  <a:pt x="30855" y="31220"/>
                </a:lnTo>
                <a:lnTo>
                  <a:pt x="37712" y="29387"/>
                </a:lnTo>
                <a:lnTo>
                  <a:pt x="44188" y="28163"/>
                </a:lnTo>
                <a:lnTo>
                  <a:pt x="50411" y="27348"/>
                </a:lnTo>
                <a:lnTo>
                  <a:pt x="62405" y="26442"/>
                </a:lnTo>
                <a:lnTo>
                  <a:pt x="74085" y="26040"/>
                </a:lnTo>
                <a:lnTo>
                  <a:pt x="95923" y="25813"/>
                </a:lnTo>
                <a:lnTo>
                  <a:pt x="103950" y="24829"/>
                </a:lnTo>
                <a:lnTo>
                  <a:pt x="112160" y="23220"/>
                </a:lnTo>
                <a:lnTo>
                  <a:pt x="120490" y="21196"/>
                </a:lnTo>
                <a:lnTo>
                  <a:pt x="128901" y="18893"/>
                </a:lnTo>
                <a:lnTo>
                  <a:pt x="145867" y="13794"/>
                </a:lnTo>
                <a:lnTo>
                  <a:pt x="171483" y="5569"/>
                </a:lnTo>
                <a:lnTo>
                  <a:pt x="180994" y="3713"/>
                </a:lnTo>
                <a:lnTo>
                  <a:pt x="191145" y="2475"/>
                </a:lnTo>
                <a:lnTo>
                  <a:pt x="201722" y="1650"/>
                </a:lnTo>
                <a:lnTo>
                  <a:pt x="211631" y="1100"/>
                </a:lnTo>
                <a:lnTo>
                  <a:pt x="230261" y="489"/>
                </a:lnTo>
                <a:lnTo>
                  <a:pt x="265504" y="97"/>
                </a:lnTo>
                <a:lnTo>
                  <a:pt x="4028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8"/>
          <p:cNvSpPr/>
          <p:nvPr/>
        </p:nvSpPr>
        <p:spPr>
          <a:xfrm>
            <a:off x="1674609" y="4903473"/>
            <a:ext cx="273852" cy="317176"/>
          </a:xfrm>
          <a:custGeom>
            <a:avLst/>
            <a:gdLst/>
            <a:ahLst/>
            <a:cxnLst/>
            <a:rect l="0" t="0" r="0" b="0"/>
            <a:pathLst>
              <a:path w="273852" h="317176">
                <a:moveTo>
                  <a:pt x="59893" y="25714"/>
                </a:moveTo>
                <a:lnTo>
                  <a:pt x="52512" y="25714"/>
                </a:lnTo>
                <a:lnTo>
                  <a:pt x="52115" y="26667"/>
                </a:lnTo>
                <a:lnTo>
                  <a:pt x="51673" y="30265"/>
                </a:lnTo>
                <a:lnTo>
                  <a:pt x="50603" y="31606"/>
                </a:lnTo>
                <a:lnTo>
                  <a:pt x="48937" y="32499"/>
                </a:lnTo>
                <a:lnTo>
                  <a:pt x="43970" y="33933"/>
                </a:lnTo>
                <a:lnTo>
                  <a:pt x="43563" y="35004"/>
                </a:lnTo>
                <a:lnTo>
                  <a:pt x="43110" y="38733"/>
                </a:lnTo>
                <a:lnTo>
                  <a:pt x="43942" y="40108"/>
                </a:lnTo>
                <a:lnTo>
                  <a:pt x="45449" y="41025"/>
                </a:lnTo>
                <a:lnTo>
                  <a:pt x="47406" y="41636"/>
                </a:lnTo>
                <a:lnTo>
                  <a:pt x="48711" y="42997"/>
                </a:lnTo>
                <a:lnTo>
                  <a:pt x="49581" y="44856"/>
                </a:lnTo>
                <a:lnTo>
                  <a:pt x="51219" y="51047"/>
                </a:lnTo>
                <a:lnTo>
                  <a:pt x="42852" y="59896"/>
                </a:lnTo>
                <a:lnTo>
                  <a:pt x="42757" y="52614"/>
                </a:lnTo>
                <a:lnTo>
                  <a:pt x="41801" y="52220"/>
                </a:lnTo>
                <a:lnTo>
                  <a:pt x="38200" y="51782"/>
                </a:lnTo>
                <a:lnTo>
                  <a:pt x="36858" y="50713"/>
                </a:lnTo>
                <a:lnTo>
                  <a:pt x="35964" y="49047"/>
                </a:lnTo>
                <a:lnTo>
                  <a:pt x="35368" y="46985"/>
                </a:lnTo>
                <a:lnTo>
                  <a:pt x="32165" y="42153"/>
                </a:lnTo>
                <a:lnTo>
                  <a:pt x="23639" y="32437"/>
                </a:lnTo>
                <a:lnTo>
                  <a:pt x="21436" y="30196"/>
                </a:lnTo>
                <a:lnTo>
                  <a:pt x="19967" y="27750"/>
                </a:lnTo>
                <a:lnTo>
                  <a:pt x="18336" y="22492"/>
                </a:lnTo>
                <a:lnTo>
                  <a:pt x="16948" y="20708"/>
                </a:lnTo>
                <a:lnTo>
                  <a:pt x="15071" y="19519"/>
                </a:lnTo>
                <a:lnTo>
                  <a:pt x="12867" y="18726"/>
                </a:lnTo>
                <a:lnTo>
                  <a:pt x="11397" y="17246"/>
                </a:lnTo>
                <a:lnTo>
                  <a:pt x="10417" y="15306"/>
                </a:lnTo>
                <a:lnTo>
                  <a:pt x="9764" y="13061"/>
                </a:lnTo>
                <a:lnTo>
                  <a:pt x="8376" y="11563"/>
                </a:lnTo>
                <a:lnTo>
                  <a:pt x="6498" y="10565"/>
                </a:lnTo>
                <a:lnTo>
                  <a:pt x="4294" y="9899"/>
                </a:lnTo>
                <a:lnTo>
                  <a:pt x="2825" y="8504"/>
                </a:lnTo>
                <a:lnTo>
                  <a:pt x="1845" y="6621"/>
                </a:lnTo>
                <a:lnTo>
                  <a:pt x="0" y="384"/>
                </a:lnTo>
                <a:lnTo>
                  <a:pt x="7276" y="31"/>
                </a:lnTo>
                <a:lnTo>
                  <a:pt x="20286" y="0"/>
                </a:lnTo>
                <a:lnTo>
                  <a:pt x="23011" y="951"/>
                </a:lnTo>
                <a:lnTo>
                  <a:pt x="28578" y="4548"/>
                </a:lnTo>
                <a:lnTo>
                  <a:pt x="36768" y="6782"/>
                </a:lnTo>
                <a:lnTo>
                  <a:pt x="41619" y="7378"/>
                </a:lnTo>
                <a:lnTo>
                  <a:pt x="46758" y="7775"/>
                </a:lnTo>
                <a:lnTo>
                  <a:pt x="52089" y="8039"/>
                </a:lnTo>
                <a:lnTo>
                  <a:pt x="57548" y="8217"/>
                </a:lnTo>
                <a:lnTo>
                  <a:pt x="63092" y="9286"/>
                </a:lnTo>
                <a:lnTo>
                  <a:pt x="68693" y="10952"/>
                </a:lnTo>
                <a:lnTo>
                  <a:pt x="74332" y="13016"/>
                </a:lnTo>
                <a:lnTo>
                  <a:pt x="79997" y="14391"/>
                </a:lnTo>
                <a:lnTo>
                  <a:pt x="85678" y="15308"/>
                </a:lnTo>
                <a:lnTo>
                  <a:pt x="91370" y="15919"/>
                </a:lnTo>
                <a:lnTo>
                  <a:pt x="97070" y="16327"/>
                </a:lnTo>
                <a:lnTo>
                  <a:pt x="102776" y="16599"/>
                </a:lnTo>
                <a:lnTo>
                  <a:pt x="115147" y="16900"/>
                </a:lnTo>
                <a:lnTo>
                  <a:pt x="228566" y="17142"/>
                </a:lnTo>
                <a:lnTo>
                  <a:pt x="233301" y="16189"/>
                </a:lnTo>
                <a:lnTo>
                  <a:pt x="244517" y="11250"/>
                </a:lnTo>
                <a:lnTo>
                  <a:pt x="250851" y="9760"/>
                </a:lnTo>
                <a:lnTo>
                  <a:pt x="256841" y="9099"/>
                </a:lnTo>
                <a:lnTo>
                  <a:pt x="265588" y="8572"/>
                </a:lnTo>
                <a:lnTo>
                  <a:pt x="270171" y="8570"/>
                </a:lnTo>
                <a:lnTo>
                  <a:pt x="271516" y="9522"/>
                </a:lnTo>
                <a:lnTo>
                  <a:pt x="272412" y="11109"/>
                </a:lnTo>
                <a:lnTo>
                  <a:pt x="273851" y="15950"/>
                </a:lnTo>
                <a:lnTo>
                  <a:pt x="271508" y="19152"/>
                </a:lnTo>
                <a:lnTo>
                  <a:pt x="264834" y="26310"/>
                </a:lnTo>
                <a:lnTo>
                  <a:pt x="259563" y="32646"/>
                </a:lnTo>
                <a:lnTo>
                  <a:pt x="254045" y="41813"/>
                </a:lnTo>
                <a:lnTo>
                  <a:pt x="248418" y="52237"/>
                </a:lnTo>
                <a:lnTo>
                  <a:pt x="231337" y="85792"/>
                </a:lnTo>
                <a:lnTo>
                  <a:pt x="219912" y="108595"/>
                </a:lnTo>
                <a:lnTo>
                  <a:pt x="217055" y="115259"/>
                </a:lnTo>
                <a:lnTo>
                  <a:pt x="214197" y="122558"/>
                </a:lnTo>
                <a:lnTo>
                  <a:pt x="211340" y="130282"/>
                </a:lnTo>
                <a:lnTo>
                  <a:pt x="208483" y="137336"/>
                </a:lnTo>
                <a:lnTo>
                  <a:pt x="205625" y="143944"/>
                </a:lnTo>
                <a:lnTo>
                  <a:pt x="202768" y="150254"/>
                </a:lnTo>
                <a:lnTo>
                  <a:pt x="199910" y="157318"/>
                </a:lnTo>
                <a:lnTo>
                  <a:pt x="194195" y="172787"/>
                </a:lnTo>
                <a:lnTo>
                  <a:pt x="192291" y="179960"/>
                </a:lnTo>
                <a:lnTo>
                  <a:pt x="191020" y="186647"/>
                </a:lnTo>
                <a:lnTo>
                  <a:pt x="190174" y="193011"/>
                </a:lnTo>
                <a:lnTo>
                  <a:pt x="188657" y="200110"/>
                </a:lnTo>
                <a:lnTo>
                  <a:pt x="186693" y="207701"/>
                </a:lnTo>
                <a:lnTo>
                  <a:pt x="184431" y="215619"/>
                </a:lnTo>
                <a:lnTo>
                  <a:pt x="181971" y="222802"/>
                </a:lnTo>
                <a:lnTo>
                  <a:pt x="179378" y="229496"/>
                </a:lnTo>
                <a:lnTo>
                  <a:pt x="176697" y="235864"/>
                </a:lnTo>
                <a:lnTo>
                  <a:pt x="173958" y="242967"/>
                </a:lnTo>
                <a:lnTo>
                  <a:pt x="168373" y="258478"/>
                </a:lnTo>
                <a:lnTo>
                  <a:pt x="165551" y="265663"/>
                </a:lnTo>
                <a:lnTo>
                  <a:pt x="162716" y="272357"/>
                </a:lnTo>
                <a:lnTo>
                  <a:pt x="159874" y="278725"/>
                </a:lnTo>
                <a:lnTo>
                  <a:pt x="156717" y="288341"/>
                </a:lnTo>
                <a:lnTo>
                  <a:pt x="155313" y="295790"/>
                </a:lnTo>
                <a:lnTo>
                  <a:pt x="154523" y="305338"/>
                </a:lnTo>
                <a:lnTo>
                  <a:pt x="154191" y="317133"/>
                </a:lnTo>
                <a:lnTo>
                  <a:pt x="154191" y="317175"/>
                </a:lnTo>
                <a:lnTo>
                  <a:pt x="154191" y="309798"/>
                </a:lnTo>
                <a:lnTo>
                  <a:pt x="155143" y="309401"/>
                </a:lnTo>
                <a:lnTo>
                  <a:pt x="162763" y="30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"/>
          <p:cNvSpPr/>
          <p:nvPr/>
        </p:nvSpPr>
        <p:spPr>
          <a:xfrm>
            <a:off x="2034553" y="4903587"/>
            <a:ext cx="282482" cy="265482"/>
          </a:xfrm>
          <a:custGeom>
            <a:avLst/>
            <a:gdLst/>
            <a:ahLst/>
            <a:cxnLst/>
            <a:rect l="0" t="0" r="0" b="0"/>
            <a:pathLst>
              <a:path w="282482" h="265482">
                <a:moveTo>
                  <a:pt x="120001" y="25600"/>
                </a:moveTo>
                <a:lnTo>
                  <a:pt x="99602" y="25600"/>
                </a:lnTo>
                <a:lnTo>
                  <a:pt x="97829" y="26553"/>
                </a:lnTo>
                <a:lnTo>
                  <a:pt x="96648" y="28140"/>
                </a:lnTo>
                <a:lnTo>
                  <a:pt x="95860" y="30151"/>
                </a:lnTo>
                <a:lnTo>
                  <a:pt x="89904" y="34925"/>
                </a:lnTo>
                <a:lnTo>
                  <a:pt x="85649" y="37532"/>
                </a:lnTo>
                <a:lnTo>
                  <a:pt x="78381" y="45508"/>
                </a:lnTo>
                <a:lnTo>
                  <a:pt x="75110" y="50302"/>
                </a:lnTo>
                <a:lnTo>
                  <a:pt x="68935" y="58169"/>
                </a:lnTo>
                <a:lnTo>
                  <a:pt x="63015" y="65793"/>
                </a:lnTo>
                <a:lnTo>
                  <a:pt x="60103" y="70493"/>
                </a:lnTo>
                <a:lnTo>
                  <a:pt x="57209" y="75531"/>
                </a:lnTo>
                <a:lnTo>
                  <a:pt x="52422" y="80795"/>
                </a:lnTo>
                <a:lnTo>
                  <a:pt x="46374" y="86209"/>
                </a:lnTo>
                <a:lnTo>
                  <a:pt x="39484" y="91723"/>
                </a:lnTo>
                <a:lnTo>
                  <a:pt x="33938" y="96353"/>
                </a:lnTo>
                <a:lnTo>
                  <a:pt x="25236" y="104036"/>
                </a:lnTo>
                <a:lnTo>
                  <a:pt x="18193" y="110625"/>
                </a:lnTo>
                <a:lnTo>
                  <a:pt x="11888" y="117682"/>
                </a:lnTo>
                <a:lnTo>
                  <a:pt x="8874" y="122230"/>
                </a:lnTo>
                <a:lnTo>
                  <a:pt x="5911" y="127168"/>
                </a:lnTo>
                <a:lnTo>
                  <a:pt x="2620" y="135194"/>
                </a:lnTo>
                <a:lnTo>
                  <a:pt x="1157" y="142889"/>
                </a:lnTo>
                <a:lnTo>
                  <a:pt x="767" y="147608"/>
                </a:lnTo>
                <a:lnTo>
                  <a:pt x="333" y="156978"/>
                </a:lnTo>
                <a:lnTo>
                  <a:pt x="141" y="164318"/>
                </a:lnTo>
                <a:lnTo>
                  <a:pt x="0" y="190029"/>
                </a:lnTo>
                <a:lnTo>
                  <a:pt x="948" y="193322"/>
                </a:lnTo>
                <a:lnTo>
                  <a:pt x="4541" y="199521"/>
                </a:lnTo>
                <a:lnTo>
                  <a:pt x="5880" y="203460"/>
                </a:lnTo>
                <a:lnTo>
                  <a:pt x="6773" y="207991"/>
                </a:lnTo>
                <a:lnTo>
                  <a:pt x="7369" y="212916"/>
                </a:lnTo>
                <a:lnTo>
                  <a:pt x="8718" y="217153"/>
                </a:lnTo>
                <a:lnTo>
                  <a:pt x="12757" y="224399"/>
                </a:lnTo>
                <a:lnTo>
                  <a:pt x="20267" y="230795"/>
                </a:lnTo>
                <a:lnTo>
                  <a:pt x="29003" y="236813"/>
                </a:lnTo>
                <a:lnTo>
                  <a:pt x="36060" y="242663"/>
                </a:lnTo>
                <a:lnTo>
                  <a:pt x="42372" y="248438"/>
                </a:lnTo>
                <a:lnTo>
                  <a:pt x="49304" y="254179"/>
                </a:lnTo>
                <a:lnTo>
                  <a:pt x="53820" y="257044"/>
                </a:lnTo>
                <a:lnTo>
                  <a:pt x="58736" y="259906"/>
                </a:lnTo>
                <a:lnTo>
                  <a:pt x="63918" y="261814"/>
                </a:lnTo>
                <a:lnTo>
                  <a:pt x="69277" y="263086"/>
                </a:lnTo>
                <a:lnTo>
                  <a:pt x="74755" y="263934"/>
                </a:lnTo>
                <a:lnTo>
                  <a:pt x="80312" y="264499"/>
                </a:lnTo>
                <a:lnTo>
                  <a:pt x="85922" y="264876"/>
                </a:lnTo>
                <a:lnTo>
                  <a:pt x="91567" y="265127"/>
                </a:lnTo>
                <a:lnTo>
                  <a:pt x="102919" y="265407"/>
                </a:lnTo>
                <a:lnTo>
                  <a:pt x="108613" y="265481"/>
                </a:lnTo>
                <a:lnTo>
                  <a:pt x="114314" y="264578"/>
                </a:lnTo>
                <a:lnTo>
                  <a:pt x="120020" y="263024"/>
                </a:lnTo>
                <a:lnTo>
                  <a:pt x="125729" y="261035"/>
                </a:lnTo>
                <a:lnTo>
                  <a:pt x="130487" y="259709"/>
                </a:lnTo>
                <a:lnTo>
                  <a:pt x="138314" y="258237"/>
                </a:lnTo>
                <a:lnTo>
                  <a:pt x="142688" y="256891"/>
                </a:lnTo>
                <a:lnTo>
                  <a:pt x="147508" y="255041"/>
                </a:lnTo>
                <a:lnTo>
                  <a:pt x="152627" y="252856"/>
                </a:lnTo>
                <a:lnTo>
                  <a:pt x="163394" y="247888"/>
                </a:lnTo>
                <a:lnTo>
                  <a:pt x="191509" y="234119"/>
                </a:lnTo>
                <a:lnTo>
                  <a:pt x="220023" y="219900"/>
                </a:lnTo>
                <a:lnTo>
                  <a:pt x="225735" y="216093"/>
                </a:lnTo>
                <a:lnTo>
                  <a:pt x="231448" y="211651"/>
                </a:lnTo>
                <a:lnTo>
                  <a:pt x="237162" y="206784"/>
                </a:lnTo>
                <a:lnTo>
                  <a:pt x="241923" y="201634"/>
                </a:lnTo>
                <a:lnTo>
                  <a:pt x="246050" y="196296"/>
                </a:lnTo>
                <a:lnTo>
                  <a:pt x="249754" y="190833"/>
                </a:lnTo>
                <a:lnTo>
                  <a:pt x="253176" y="185285"/>
                </a:lnTo>
                <a:lnTo>
                  <a:pt x="256409" y="179682"/>
                </a:lnTo>
                <a:lnTo>
                  <a:pt x="262542" y="168376"/>
                </a:lnTo>
                <a:lnTo>
                  <a:pt x="268443" y="157001"/>
                </a:lnTo>
                <a:lnTo>
                  <a:pt x="270397" y="151301"/>
                </a:lnTo>
                <a:lnTo>
                  <a:pt x="271700" y="145596"/>
                </a:lnTo>
                <a:lnTo>
                  <a:pt x="272569" y="139887"/>
                </a:lnTo>
                <a:lnTo>
                  <a:pt x="274101" y="134176"/>
                </a:lnTo>
                <a:lnTo>
                  <a:pt x="276074" y="128464"/>
                </a:lnTo>
                <a:lnTo>
                  <a:pt x="278343" y="122751"/>
                </a:lnTo>
                <a:lnTo>
                  <a:pt x="279855" y="117038"/>
                </a:lnTo>
                <a:lnTo>
                  <a:pt x="280863" y="111323"/>
                </a:lnTo>
                <a:lnTo>
                  <a:pt x="281535" y="105609"/>
                </a:lnTo>
                <a:lnTo>
                  <a:pt x="281983" y="100847"/>
                </a:lnTo>
                <a:lnTo>
                  <a:pt x="282481" y="93016"/>
                </a:lnTo>
                <a:lnTo>
                  <a:pt x="281661" y="88641"/>
                </a:lnTo>
                <a:lnTo>
                  <a:pt x="280162" y="83820"/>
                </a:lnTo>
                <a:lnTo>
                  <a:pt x="278210" y="78701"/>
                </a:lnTo>
                <a:lnTo>
                  <a:pt x="276042" y="70473"/>
                </a:lnTo>
                <a:lnTo>
                  <a:pt x="274125" y="62689"/>
                </a:lnTo>
                <a:lnTo>
                  <a:pt x="272280" y="57946"/>
                </a:lnTo>
                <a:lnTo>
                  <a:pt x="270098" y="52879"/>
                </a:lnTo>
                <a:lnTo>
                  <a:pt x="265134" y="44709"/>
                </a:lnTo>
                <a:lnTo>
                  <a:pt x="262476" y="41197"/>
                </a:lnTo>
                <a:lnTo>
                  <a:pt x="254444" y="34754"/>
                </a:lnTo>
                <a:lnTo>
                  <a:pt x="249635" y="31703"/>
                </a:lnTo>
                <a:lnTo>
                  <a:pt x="241751" y="25773"/>
                </a:lnTo>
                <a:lnTo>
                  <a:pt x="235072" y="19962"/>
                </a:lnTo>
                <a:lnTo>
                  <a:pt x="228929" y="14204"/>
                </a:lnTo>
                <a:lnTo>
                  <a:pt x="225005" y="12288"/>
                </a:lnTo>
                <a:lnTo>
                  <a:pt x="220484" y="11011"/>
                </a:lnTo>
                <a:lnTo>
                  <a:pt x="215565" y="10159"/>
                </a:lnTo>
                <a:lnTo>
                  <a:pt x="207559" y="6672"/>
                </a:lnTo>
                <a:lnTo>
                  <a:pt x="204090" y="4409"/>
                </a:lnTo>
                <a:lnTo>
                  <a:pt x="199873" y="2901"/>
                </a:lnTo>
                <a:lnTo>
                  <a:pt x="195157" y="1894"/>
                </a:lnTo>
                <a:lnTo>
                  <a:pt x="190108" y="1224"/>
                </a:lnTo>
                <a:lnTo>
                  <a:pt x="184836" y="777"/>
                </a:lnTo>
                <a:lnTo>
                  <a:pt x="179417" y="479"/>
                </a:lnTo>
                <a:lnTo>
                  <a:pt x="173899" y="280"/>
                </a:lnTo>
                <a:lnTo>
                  <a:pt x="152481" y="0"/>
                </a:lnTo>
                <a:lnTo>
                  <a:pt x="146417" y="914"/>
                </a:lnTo>
                <a:lnTo>
                  <a:pt x="141422" y="2475"/>
                </a:lnTo>
                <a:lnTo>
                  <a:pt x="132379" y="6750"/>
                </a:lnTo>
                <a:lnTo>
                  <a:pt x="122010" y="11824"/>
                </a:lnTo>
                <a:lnTo>
                  <a:pt x="116578" y="15464"/>
                </a:lnTo>
                <a:lnTo>
                  <a:pt x="111052" y="19795"/>
                </a:lnTo>
                <a:lnTo>
                  <a:pt x="105463" y="24588"/>
                </a:lnTo>
                <a:lnTo>
                  <a:pt x="99831" y="28735"/>
                </a:lnTo>
                <a:lnTo>
                  <a:pt x="94172" y="32453"/>
                </a:lnTo>
                <a:lnTo>
                  <a:pt x="88494" y="35883"/>
                </a:lnTo>
                <a:lnTo>
                  <a:pt x="83757" y="38171"/>
                </a:lnTo>
                <a:lnTo>
                  <a:pt x="79646" y="39696"/>
                </a:lnTo>
                <a:lnTo>
                  <a:pt x="68566" y="427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"/>
          <p:cNvSpPr/>
          <p:nvPr/>
        </p:nvSpPr>
        <p:spPr>
          <a:xfrm>
            <a:off x="5532120" y="3206222"/>
            <a:ext cx="145698" cy="162771"/>
          </a:xfrm>
          <a:custGeom>
            <a:avLst/>
            <a:gdLst/>
            <a:ahLst/>
            <a:cxnLst/>
            <a:rect l="0" t="0" r="0" b="0"/>
            <a:pathLst>
              <a:path w="145698" h="162771">
                <a:moveTo>
                  <a:pt x="0" y="34183"/>
                </a:moveTo>
                <a:lnTo>
                  <a:pt x="24412" y="34183"/>
                </a:lnTo>
                <a:lnTo>
                  <a:pt x="27677" y="31643"/>
                </a:lnTo>
                <a:lnTo>
                  <a:pt x="29881" y="29632"/>
                </a:lnTo>
                <a:lnTo>
                  <a:pt x="32303" y="28291"/>
                </a:lnTo>
                <a:lnTo>
                  <a:pt x="34870" y="27397"/>
                </a:lnTo>
                <a:lnTo>
                  <a:pt x="37534" y="26802"/>
                </a:lnTo>
                <a:lnTo>
                  <a:pt x="40263" y="26405"/>
                </a:lnTo>
                <a:lnTo>
                  <a:pt x="43034" y="26140"/>
                </a:lnTo>
                <a:lnTo>
                  <a:pt x="45834" y="25963"/>
                </a:lnTo>
                <a:lnTo>
                  <a:pt x="54025" y="25767"/>
                </a:lnTo>
                <a:lnTo>
                  <a:pt x="58877" y="25715"/>
                </a:lnTo>
                <a:lnTo>
                  <a:pt x="63064" y="24727"/>
                </a:lnTo>
                <a:lnTo>
                  <a:pt x="66808" y="23117"/>
                </a:lnTo>
                <a:lnTo>
                  <a:pt x="70255" y="21090"/>
                </a:lnTo>
                <a:lnTo>
                  <a:pt x="73507" y="19739"/>
                </a:lnTo>
                <a:lnTo>
                  <a:pt x="76627" y="18839"/>
                </a:lnTo>
                <a:lnTo>
                  <a:pt x="79659" y="18238"/>
                </a:lnTo>
                <a:lnTo>
                  <a:pt x="82634" y="16886"/>
                </a:lnTo>
                <a:lnTo>
                  <a:pt x="85569" y="15031"/>
                </a:lnTo>
                <a:lnTo>
                  <a:pt x="88479" y="12843"/>
                </a:lnTo>
                <a:lnTo>
                  <a:pt x="91371" y="11383"/>
                </a:lnTo>
                <a:lnTo>
                  <a:pt x="94251" y="10411"/>
                </a:lnTo>
                <a:lnTo>
                  <a:pt x="97124" y="9762"/>
                </a:lnTo>
                <a:lnTo>
                  <a:pt x="99992" y="9330"/>
                </a:lnTo>
                <a:lnTo>
                  <a:pt x="102856" y="9042"/>
                </a:lnTo>
                <a:lnTo>
                  <a:pt x="105718" y="8849"/>
                </a:lnTo>
                <a:lnTo>
                  <a:pt x="108578" y="7769"/>
                </a:lnTo>
                <a:lnTo>
                  <a:pt x="111439" y="6096"/>
                </a:lnTo>
                <a:lnTo>
                  <a:pt x="114297" y="4028"/>
                </a:lnTo>
                <a:lnTo>
                  <a:pt x="117156" y="2650"/>
                </a:lnTo>
                <a:lnTo>
                  <a:pt x="120014" y="1731"/>
                </a:lnTo>
                <a:lnTo>
                  <a:pt x="122871" y="1118"/>
                </a:lnTo>
                <a:lnTo>
                  <a:pt x="125729" y="710"/>
                </a:lnTo>
                <a:lnTo>
                  <a:pt x="128587" y="437"/>
                </a:lnTo>
                <a:lnTo>
                  <a:pt x="135467" y="0"/>
                </a:lnTo>
                <a:lnTo>
                  <a:pt x="138947" y="2480"/>
                </a:lnTo>
                <a:lnTo>
                  <a:pt x="145335" y="8115"/>
                </a:lnTo>
                <a:lnTo>
                  <a:pt x="145615" y="12912"/>
                </a:lnTo>
                <a:lnTo>
                  <a:pt x="145697" y="20366"/>
                </a:lnTo>
                <a:lnTo>
                  <a:pt x="144756" y="23067"/>
                </a:lnTo>
                <a:lnTo>
                  <a:pt x="143176" y="25819"/>
                </a:lnTo>
                <a:lnTo>
                  <a:pt x="141171" y="28607"/>
                </a:lnTo>
                <a:lnTo>
                  <a:pt x="139834" y="32371"/>
                </a:lnTo>
                <a:lnTo>
                  <a:pt x="138943" y="36785"/>
                </a:lnTo>
                <a:lnTo>
                  <a:pt x="138348" y="41632"/>
                </a:lnTo>
                <a:lnTo>
                  <a:pt x="136999" y="46769"/>
                </a:lnTo>
                <a:lnTo>
                  <a:pt x="135148" y="52098"/>
                </a:lnTo>
                <a:lnTo>
                  <a:pt x="132961" y="57557"/>
                </a:lnTo>
                <a:lnTo>
                  <a:pt x="131503" y="62148"/>
                </a:lnTo>
                <a:lnTo>
                  <a:pt x="130531" y="66161"/>
                </a:lnTo>
                <a:lnTo>
                  <a:pt x="129883" y="69789"/>
                </a:lnTo>
                <a:lnTo>
                  <a:pt x="128499" y="74113"/>
                </a:lnTo>
                <a:lnTo>
                  <a:pt x="126623" y="78900"/>
                </a:lnTo>
                <a:lnTo>
                  <a:pt x="124420" y="83997"/>
                </a:lnTo>
                <a:lnTo>
                  <a:pt x="122952" y="88347"/>
                </a:lnTo>
                <a:lnTo>
                  <a:pt x="121972" y="92200"/>
                </a:lnTo>
                <a:lnTo>
                  <a:pt x="121320" y="95721"/>
                </a:lnTo>
                <a:lnTo>
                  <a:pt x="119932" y="99973"/>
                </a:lnTo>
                <a:lnTo>
                  <a:pt x="118054" y="104713"/>
                </a:lnTo>
                <a:lnTo>
                  <a:pt x="115851" y="109778"/>
                </a:lnTo>
                <a:lnTo>
                  <a:pt x="114381" y="114107"/>
                </a:lnTo>
                <a:lnTo>
                  <a:pt x="113402" y="117946"/>
                </a:lnTo>
                <a:lnTo>
                  <a:pt x="112749" y="121457"/>
                </a:lnTo>
                <a:lnTo>
                  <a:pt x="112312" y="124751"/>
                </a:lnTo>
                <a:lnTo>
                  <a:pt x="112023" y="127899"/>
                </a:lnTo>
                <a:lnTo>
                  <a:pt x="111829" y="130950"/>
                </a:lnTo>
                <a:lnTo>
                  <a:pt x="111614" y="136880"/>
                </a:lnTo>
                <a:lnTo>
                  <a:pt x="111457" y="151642"/>
                </a:lnTo>
                <a:lnTo>
                  <a:pt x="111442" y="162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"/>
          <p:cNvSpPr/>
          <p:nvPr/>
        </p:nvSpPr>
        <p:spPr>
          <a:xfrm>
            <a:off x="5720715" y="3214805"/>
            <a:ext cx="137116" cy="128460"/>
          </a:xfrm>
          <a:custGeom>
            <a:avLst/>
            <a:gdLst/>
            <a:ahLst/>
            <a:cxnLst/>
            <a:rect l="0" t="0" r="0" b="0"/>
            <a:pathLst>
              <a:path w="137116" h="128460">
                <a:moveTo>
                  <a:pt x="60007" y="17027"/>
                </a:moveTo>
                <a:lnTo>
                  <a:pt x="51539" y="17027"/>
                </a:lnTo>
                <a:lnTo>
                  <a:pt x="51481" y="19567"/>
                </a:lnTo>
                <a:lnTo>
                  <a:pt x="51444" y="24408"/>
                </a:lnTo>
                <a:lnTo>
                  <a:pt x="48899" y="27610"/>
                </a:lnTo>
                <a:lnTo>
                  <a:pt x="46887" y="29797"/>
                </a:lnTo>
                <a:lnTo>
                  <a:pt x="42111" y="34768"/>
                </a:lnTo>
                <a:lnTo>
                  <a:pt x="39504" y="37427"/>
                </a:lnTo>
                <a:lnTo>
                  <a:pt x="37766" y="40152"/>
                </a:lnTo>
                <a:lnTo>
                  <a:pt x="36607" y="42921"/>
                </a:lnTo>
                <a:lnTo>
                  <a:pt x="35835" y="45720"/>
                </a:lnTo>
                <a:lnTo>
                  <a:pt x="34367" y="49491"/>
                </a:lnTo>
                <a:lnTo>
                  <a:pt x="32436" y="53909"/>
                </a:lnTo>
                <a:lnTo>
                  <a:pt x="30196" y="58761"/>
                </a:lnTo>
                <a:lnTo>
                  <a:pt x="27751" y="62947"/>
                </a:lnTo>
                <a:lnTo>
                  <a:pt x="25168" y="66690"/>
                </a:lnTo>
                <a:lnTo>
                  <a:pt x="22493" y="70139"/>
                </a:lnTo>
                <a:lnTo>
                  <a:pt x="20710" y="73390"/>
                </a:lnTo>
                <a:lnTo>
                  <a:pt x="19522" y="76510"/>
                </a:lnTo>
                <a:lnTo>
                  <a:pt x="18730" y="79542"/>
                </a:lnTo>
                <a:lnTo>
                  <a:pt x="18201" y="82516"/>
                </a:lnTo>
                <a:lnTo>
                  <a:pt x="17849" y="85452"/>
                </a:lnTo>
                <a:lnTo>
                  <a:pt x="17614" y="88361"/>
                </a:lnTo>
                <a:lnTo>
                  <a:pt x="17458" y="91253"/>
                </a:lnTo>
                <a:lnTo>
                  <a:pt x="17283" y="97006"/>
                </a:lnTo>
                <a:lnTo>
                  <a:pt x="17163" y="111321"/>
                </a:lnTo>
                <a:lnTo>
                  <a:pt x="17148" y="118203"/>
                </a:lnTo>
                <a:lnTo>
                  <a:pt x="19686" y="121684"/>
                </a:lnTo>
                <a:lnTo>
                  <a:pt x="21696" y="123946"/>
                </a:lnTo>
                <a:lnTo>
                  <a:pt x="23989" y="125454"/>
                </a:lnTo>
                <a:lnTo>
                  <a:pt x="26471" y="126459"/>
                </a:lnTo>
                <a:lnTo>
                  <a:pt x="32745" y="128073"/>
                </a:lnTo>
                <a:lnTo>
                  <a:pt x="36143" y="128293"/>
                </a:lnTo>
                <a:lnTo>
                  <a:pt x="40828" y="128391"/>
                </a:lnTo>
                <a:lnTo>
                  <a:pt x="58951" y="128459"/>
                </a:lnTo>
                <a:lnTo>
                  <a:pt x="63113" y="127510"/>
                </a:lnTo>
                <a:lnTo>
                  <a:pt x="66840" y="125925"/>
                </a:lnTo>
                <a:lnTo>
                  <a:pt x="70278" y="123916"/>
                </a:lnTo>
                <a:lnTo>
                  <a:pt x="73522" y="121624"/>
                </a:lnTo>
                <a:lnTo>
                  <a:pt x="76636" y="119143"/>
                </a:lnTo>
                <a:lnTo>
                  <a:pt x="79666" y="116537"/>
                </a:lnTo>
                <a:lnTo>
                  <a:pt x="83590" y="113847"/>
                </a:lnTo>
                <a:lnTo>
                  <a:pt x="88112" y="111101"/>
                </a:lnTo>
                <a:lnTo>
                  <a:pt x="93031" y="108318"/>
                </a:lnTo>
                <a:lnTo>
                  <a:pt x="97263" y="105510"/>
                </a:lnTo>
                <a:lnTo>
                  <a:pt x="101037" y="102686"/>
                </a:lnTo>
                <a:lnTo>
                  <a:pt x="104506" y="99851"/>
                </a:lnTo>
                <a:lnTo>
                  <a:pt x="107770" y="97008"/>
                </a:lnTo>
                <a:lnTo>
                  <a:pt x="110899" y="94160"/>
                </a:lnTo>
                <a:lnTo>
                  <a:pt x="116916" y="88456"/>
                </a:lnTo>
                <a:lnTo>
                  <a:pt x="131413" y="74176"/>
                </a:lnTo>
                <a:lnTo>
                  <a:pt x="133328" y="71319"/>
                </a:lnTo>
                <a:lnTo>
                  <a:pt x="134606" y="68462"/>
                </a:lnTo>
                <a:lnTo>
                  <a:pt x="135457" y="65604"/>
                </a:lnTo>
                <a:lnTo>
                  <a:pt x="136025" y="62747"/>
                </a:lnTo>
                <a:lnTo>
                  <a:pt x="136403" y="59890"/>
                </a:lnTo>
                <a:lnTo>
                  <a:pt x="136655" y="57032"/>
                </a:lnTo>
                <a:lnTo>
                  <a:pt x="136823" y="54175"/>
                </a:lnTo>
                <a:lnTo>
                  <a:pt x="137010" y="48460"/>
                </a:lnTo>
                <a:lnTo>
                  <a:pt x="137115" y="39887"/>
                </a:lnTo>
                <a:lnTo>
                  <a:pt x="136177" y="37030"/>
                </a:lnTo>
                <a:lnTo>
                  <a:pt x="134600" y="34172"/>
                </a:lnTo>
                <a:lnTo>
                  <a:pt x="132595" y="31314"/>
                </a:lnTo>
                <a:lnTo>
                  <a:pt x="130307" y="28457"/>
                </a:lnTo>
                <a:lnTo>
                  <a:pt x="127829" y="25600"/>
                </a:lnTo>
                <a:lnTo>
                  <a:pt x="125224" y="22742"/>
                </a:lnTo>
                <a:lnTo>
                  <a:pt x="119790" y="17027"/>
                </a:lnTo>
                <a:lnTo>
                  <a:pt x="117008" y="14170"/>
                </a:lnTo>
                <a:lnTo>
                  <a:pt x="114200" y="12265"/>
                </a:lnTo>
                <a:lnTo>
                  <a:pt x="111375" y="10995"/>
                </a:lnTo>
                <a:lnTo>
                  <a:pt x="108540" y="10148"/>
                </a:lnTo>
                <a:lnTo>
                  <a:pt x="105697" y="8631"/>
                </a:lnTo>
                <a:lnTo>
                  <a:pt x="102850" y="6667"/>
                </a:lnTo>
                <a:lnTo>
                  <a:pt x="99999" y="4406"/>
                </a:lnTo>
                <a:lnTo>
                  <a:pt x="96193" y="2898"/>
                </a:lnTo>
                <a:lnTo>
                  <a:pt x="91751" y="1893"/>
                </a:lnTo>
                <a:lnTo>
                  <a:pt x="86885" y="1222"/>
                </a:lnTo>
                <a:lnTo>
                  <a:pt x="82688" y="776"/>
                </a:lnTo>
                <a:lnTo>
                  <a:pt x="78938" y="478"/>
                </a:lnTo>
                <a:lnTo>
                  <a:pt x="75485" y="279"/>
                </a:lnTo>
                <a:lnTo>
                  <a:pt x="66569" y="59"/>
                </a:lnTo>
                <a:lnTo>
                  <a:pt x="61524" y="0"/>
                </a:lnTo>
                <a:lnTo>
                  <a:pt x="57208" y="913"/>
                </a:lnTo>
                <a:lnTo>
                  <a:pt x="53379" y="2474"/>
                </a:lnTo>
                <a:lnTo>
                  <a:pt x="49873" y="4468"/>
                </a:lnTo>
                <a:lnTo>
                  <a:pt x="46584" y="5797"/>
                </a:lnTo>
                <a:lnTo>
                  <a:pt x="43438" y="6683"/>
                </a:lnTo>
                <a:lnTo>
                  <a:pt x="40389" y="7273"/>
                </a:lnTo>
                <a:lnTo>
                  <a:pt x="36451" y="8620"/>
                </a:lnTo>
                <a:lnTo>
                  <a:pt x="31920" y="10470"/>
                </a:lnTo>
                <a:lnTo>
                  <a:pt x="26995" y="12655"/>
                </a:lnTo>
                <a:lnTo>
                  <a:pt x="22759" y="14113"/>
                </a:lnTo>
                <a:lnTo>
                  <a:pt x="18983" y="15084"/>
                </a:lnTo>
                <a:lnTo>
                  <a:pt x="15513" y="15732"/>
                </a:lnTo>
                <a:lnTo>
                  <a:pt x="13199" y="17116"/>
                </a:lnTo>
                <a:lnTo>
                  <a:pt x="11657" y="18991"/>
                </a:lnTo>
                <a:lnTo>
                  <a:pt x="10628" y="21194"/>
                </a:lnTo>
                <a:lnTo>
                  <a:pt x="8991" y="22663"/>
                </a:lnTo>
                <a:lnTo>
                  <a:pt x="6946" y="23642"/>
                </a:lnTo>
                <a:lnTo>
                  <a:pt x="0" y="25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2"/>
          <p:cNvSpPr/>
          <p:nvPr/>
        </p:nvSpPr>
        <p:spPr>
          <a:xfrm>
            <a:off x="7469609" y="1954564"/>
            <a:ext cx="171334" cy="176277"/>
          </a:xfrm>
          <a:custGeom>
            <a:avLst/>
            <a:gdLst/>
            <a:ahLst/>
            <a:cxnLst/>
            <a:rect l="0" t="0" r="0" b="0"/>
            <a:pathLst>
              <a:path w="171334" h="176277">
                <a:moveTo>
                  <a:pt x="8468" y="51400"/>
                </a:moveTo>
                <a:lnTo>
                  <a:pt x="0" y="42933"/>
                </a:lnTo>
                <a:lnTo>
                  <a:pt x="4478" y="42859"/>
                </a:lnTo>
                <a:lnTo>
                  <a:pt x="5808" y="41896"/>
                </a:lnTo>
                <a:lnTo>
                  <a:pt x="6695" y="40302"/>
                </a:lnTo>
                <a:lnTo>
                  <a:pt x="7285" y="38287"/>
                </a:lnTo>
                <a:lnTo>
                  <a:pt x="8632" y="36943"/>
                </a:lnTo>
                <a:lnTo>
                  <a:pt x="10483" y="36047"/>
                </a:lnTo>
                <a:lnTo>
                  <a:pt x="12669" y="35450"/>
                </a:lnTo>
                <a:lnTo>
                  <a:pt x="17637" y="32246"/>
                </a:lnTo>
                <a:lnTo>
                  <a:pt x="20296" y="30059"/>
                </a:lnTo>
                <a:lnTo>
                  <a:pt x="23973" y="28600"/>
                </a:lnTo>
                <a:lnTo>
                  <a:pt x="28331" y="27628"/>
                </a:lnTo>
                <a:lnTo>
                  <a:pt x="33140" y="26980"/>
                </a:lnTo>
                <a:lnTo>
                  <a:pt x="38251" y="26547"/>
                </a:lnTo>
                <a:lnTo>
                  <a:pt x="43563" y="26259"/>
                </a:lnTo>
                <a:lnTo>
                  <a:pt x="49010" y="26067"/>
                </a:lnTo>
                <a:lnTo>
                  <a:pt x="54546" y="24987"/>
                </a:lnTo>
                <a:lnTo>
                  <a:pt x="60142" y="23314"/>
                </a:lnTo>
                <a:lnTo>
                  <a:pt x="65777" y="21246"/>
                </a:lnTo>
                <a:lnTo>
                  <a:pt x="71440" y="18915"/>
                </a:lnTo>
                <a:lnTo>
                  <a:pt x="77119" y="16409"/>
                </a:lnTo>
                <a:lnTo>
                  <a:pt x="82810" y="13785"/>
                </a:lnTo>
                <a:lnTo>
                  <a:pt x="89462" y="12036"/>
                </a:lnTo>
                <a:lnTo>
                  <a:pt x="96754" y="10870"/>
                </a:lnTo>
                <a:lnTo>
                  <a:pt x="104473" y="10093"/>
                </a:lnTo>
                <a:lnTo>
                  <a:pt x="111524" y="8622"/>
                </a:lnTo>
                <a:lnTo>
                  <a:pt x="118130" y="6689"/>
                </a:lnTo>
                <a:lnTo>
                  <a:pt x="124438" y="4448"/>
                </a:lnTo>
                <a:lnTo>
                  <a:pt x="129596" y="2954"/>
                </a:lnTo>
                <a:lnTo>
                  <a:pt x="133988" y="1958"/>
                </a:lnTo>
                <a:lnTo>
                  <a:pt x="137868" y="1294"/>
                </a:lnTo>
                <a:lnTo>
                  <a:pt x="141407" y="851"/>
                </a:lnTo>
                <a:lnTo>
                  <a:pt x="144720" y="556"/>
                </a:lnTo>
                <a:lnTo>
                  <a:pt x="147880" y="359"/>
                </a:lnTo>
                <a:lnTo>
                  <a:pt x="153931" y="140"/>
                </a:lnTo>
                <a:lnTo>
                  <a:pt x="165577" y="0"/>
                </a:lnTo>
                <a:lnTo>
                  <a:pt x="167500" y="941"/>
                </a:lnTo>
                <a:lnTo>
                  <a:pt x="168782" y="2521"/>
                </a:lnTo>
                <a:lnTo>
                  <a:pt x="170839" y="7349"/>
                </a:lnTo>
                <a:lnTo>
                  <a:pt x="171195" y="12737"/>
                </a:lnTo>
                <a:lnTo>
                  <a:pt x="171301" y="20365"/>
                </a:lnTo>
                <a:lnTo>
                  <a:pt x="171333" y="28658"/>
                </a:lnTo>
                <a:lnTo>
                  <a:pt x="170385" y="31476"/>
                </a:lnTo>
                <a:lnTo>
                  <a:pt x="168800" y="34308"/>
                </a:lnTo>
                <a:lnTo>
                  <a:pt x="166791" y="37148"/>
                </a:lnTo>
                <a:lnTo>
                  <a:pt x="165452" y="39994"/>
                </a:lnTo>
                <a:lnTo>
                  <a:pt x="164559" y="42844"/>
                </a:lnTo>
                <a:lnTo>
                  <a:pt x="163964" y="45696"/>
                </a:lnTo>
                <a:lnTo>
                  <a:pt x="162615" y="49502"/>
                </a:lnTo>
                <a:lnTo>
                  <a:pt x="160762" y="53945"/>
                </a:lnTo>
                <a:lnTo>
                  <a:pt x="158574" y="58812"/>
                </a:lnTo>
                <a:lnTo>
                  <a:pt x="157117" y="63962"/>
                </a:lnTo>
                <a:lnTo>
                  <a:pt x="156145" y="69300"/>
                </a:lnTo>
                <a:lnTo>
                  <a:pt x="155496" y="74763"/>
                </a:lnTo>
                <a:lnTo>
                  <a:pt x="154112" y="79358"/>
                </a:lnTo>
                <a:lnTo>
                  <a:pt x="152237" y="83374"/>
                </a:lnTo>
                <a:lnTo>
                  <a:pt x="150034" y="87004"/>
                </a:lnTo>
                <a:lnTo>
                  <a:pt x="147613" y="91328"/>
                </a:lnTo>
                <a:lnTo>
                  <a:pt x="142383" y="101214"/>
                </a:lnTo>
                <a:lnTo>
                  <a:pt x="139655" y="105564"/>
                </a:lnTo>
                <a:lnTo>
                  <a:pt x="136884" y="109417"/>
                </a:lnTo>
                <a:lnTo>
                  <a:pt x="134084" y="112938"/>
                </a:lnTo>
                <a:lnTo>
                  <a:pt x="132216" y="116238"/>
                </a:lnTo>
                <a:lnTo>
                  <a:pt x="130972" y="119391"/>
                </a:lnTo>
                <a:lnTo>
                  <a:pt x="130143" y="122445"/>
                </a:lnTo>
                <a:lnTo>
                  <a:pt x="128637" y="126386"/>
                </a:lnTo>
                <a:lnTo>
                  <a:pt x="126680" y="130918"/>
                </a:lnTo>
                <a:lnTo>
                  <a:pt x="124424" y="135845"/>
                </a:lnTo>
                <a:lnTo>
                  <a:pt x="121967" y="140082"/>
                </a:lnTo>
                <a:lnTo>
                  <a:pt x="119376" y="143859"/>
                </a:lnTo>
                <a:lnTo>
                  <a:pt x="116697" y="147329"/>
                </a:lnTo>
                <a:lnTo>
                  <a:pt x="114910" y="150596"/>
                </a:lnTo>
                <a:lnTo>
                  <a:pt x="113720" y="153726"/>
                </a:lnTo>
                <a:lnTo>
                  <a:pt x="111809" y="161042"/>
                </a:lnTo>
                <a:lnTo>
                  <a:pt x="111547" y="164583"/>
                </a:lnTo>
                <a:lnTo>
                  <a:pt x="111350" y="171016"/>
                </a:lnTo>
                <a:lnTo>
                  <a:pt x="111341" y="176276"/>
                </a:lnTo>
                <a:lnTo>
                  <a:pt x="111338" y="1714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3"/>
          <p:cNvSpPr/>
          <p:nvPr/>
        </p:nvSpPr>
        <p:spPr>
          <a:xfrm>
            <a:off x="7658100" y="1997423"/>
            <a:ext cx="128550" cy="93042"/>
          </a:xfrm>
          <a:custGeom>
            <a:avLst/>
            <a:gdLst/>
            <a:ahLst/>
            <a:cxnLst/>
            <a:rect l="0" t="0" r="0" b="0"/>
            <a:pathLst>
              <a:path w="128550" h="93042">
                <a:moveTo>
                  <a:pt x="42862" y="8541"/>
                </a:moveTo>
                <a:lnTo>
                  <a:pt x="47413" y="3991"/>
                </a:lnTo>
                <a:lnTo>
                  <a:pt x="47801" y="2650"/>
                </a:lnTo>
                <a:lnTo>
                  <a:pt x="47107" y="1756"/>
                </a:lnTo>
                <a:lnTo>
                  <a:pt x="42936" y="0"/>
                </a:lnTo>
                <a:lnTo>
                  <a:pt x="42895" y="2523"/>
                </a:lnTo>
                <a:lnTo>
                  <a:pt x="42868" y="7353"/>
                </a:lnTo>
                <a:lnTo>
                  <a:pt x="41914" y="8701"/>
                </a:lnTo>
                <a:lnTo>
                  <a:pt x="40325" y="10553"/>
                </a:lnTo>
                <a:lnTo>
                  <a:pt x="38313" y="12740"/>
                </a:lnTo>
                <a:lnTo>
                  <a:pt x="36972" y="15151"/>
                </a:lnTo>
                <a:lnTo>
                  <a:pt x="36078" y="17710"/>
                </a:lnTo>
                <a:lnTo>
                  <a:pt x="35481" y="20369"/>
                </a:lnTo>
                <a:lnTo>
                  <a:pt x="34132" y="22141"/>
                </a:lnTo>
                <a:lnTo>
                  <a:pt x="32279" y="23323"/>
                </a:lnTo>
                <a:lnTo>
                  <a:pt x="30092" y="24111"/>
                </a:lnTo>
                <a:lnTo>
                  <a:pt x="28633" y="25589"/>
                </a:lnTo>
                <a:lnTo>
                  <a:pt x="27661" y="27526"/>
                </a:lnTo>
                <a:lnTo>
                  <a:pt x="27013" y="29770"/>
                </a:lnTo>
                <a:lnTo>
                  <a:pt x="26581" y="32219"/>
                </a:lnTo>
                <a:lnTo>
                  <a:pt x="26293" y="34804"/>
                </a:lnTo>
                <a:lnTo>
                  <a:pt x="26101" y="37480"/>
                </a:lnTo>
                <a:lnTo>
                  <a:pt x="25020" y="41169"/>
                </a:lnTo>
                <a:lnTo>
                  <a:pt x="23348" y="45533"/>
                </a:lnTo>
                <a:lnTo>
                  <a:pt x="21280" y="50347"/>
                </a:lnTo>
                <a:lnTo>
                  <a:pt x="19901" y="54510"/>
                </a:lnTo>
                <a:lnTo>
                  <a:pt x="18983" y="58237"/>
                </a:lnTo>
                <a:lnTo>
                  <a:pt x="17252" y="67946"/>
                </a:lnTo>
                <a:lnTo>
                  <a:pt x="17193" y="70821"/>
                </a:lnTo>
                <a:lnTo>
                  <a:pt x="17154" y="75877"/>
                </a:lnTo>
                <a:lnTo>
                  <a:pt x="18103" y="77244"/>
                </a:lnTo>
                <a:lnTo>
                  <a:pt x="19689" y="79108"/>
                </a:lnTo>
                <a:lnTo>
                  <a:pt x="24527" y="84393"/>
                </a:lnTo>
                <a:lnTo>
                  <a:pt x="25876" y="84827"/>
                </a:lnTo>
                <a:lnTo>
                  <a:pt x="27728" y="85116"/>
                </a:lnTo>
                <a:lnTo>
                  <a:pt x="29916" y="85309"/>
                </a:lnTo>
                <a:lnTo>
                  <a:pt x="32326" y="86390"/>
                </a:lnTo>
                <a:lnTo>
                  <a:pt x="34886" y="88063"/>
                </a:lnTo>
                <a:lnTo>
                  <a:pt x="37544" y="90131"/>
                </a:lnTo>
                <a:lnTo>
                  <a:pt x="40269" y="91509"/>
                </a:lnTo>
                <a:lnTo>
                  <a:pt x="43039" y="92428"/>
                </a:lnTo>
                <a:lnTo>
                  <a:pt x="45838" y="93041"/>
                </a:lnTo>
                <a:lnTo>
                  <a:pt x="48655" y="92497"/>
                </a:lnTo>
                <a:lnTo>
                  <a:pt x="51487" y="91182"/>
                </a:lnTo>
                <a:lnTo>
                  <a:pt x="54327" y="89353"/>
                </a:lnTo>
                <a:lnTo>
                  <a:pt x="58125" y="88133"/>
                </a:lnTo>
                <a:lnTo>
                  <a:pt x="62562" y="87320"/>
                </a:lnTo>
                <a:lnTo>
                  <a:pt x="67426" y="86778"/>
                </a:lnTo>
                <a:lnTo>
                  <a:pt x="71620" y="86417"/>
                </a:lnTo>
                <a:lnTo>
                  <a:pt x="75369" y="86176"/>
                </a:lnTo>
                <a:lnTo>
                  <a:pt x="78820" y="86015"/>
                </a:lnTo>
                <a:lnTo>
                  <a:pt x="82074" y="84956"/>
                </a:lnTo>
                <a:lnTo>
                  <a:pt x="85196" y="83297"/>
                </a:lnTo>
                <a:lnTo>
                  <a:pt x="88230" y="81238"/>
                </a:lnTo>
                <a:lnTo>
                  <a:pt x="91205" y="79866"/>
                </a:lnTo>
                <a:lnTo>
                  <a:pt x="94140" y="78951"/>
                </a:lnTo>
                <a:lnTo>
                  <a:pt x="97050" y="78341"/>
                </a:lnTo>
                <a:lnTo>
                  <a:pt x="100895" y="76982"/>
                </a:lnTo>
                <a:lnTo>
                  <a:pt x="105363" y="75124"/>
                </a:lnTo>
                <a:lnTo>
                  <a:pt x="117120" y="69848"/>
                </a:lnTo>
                <a:lnTo>
                  <a:pt x="119038" y="68462"/>
                </a:lnTo>
                <a:lnTo>
                  <a:pt x="121268" y="66586"/>
                </a:lnTo>
                <a:lnTo>
                  <a:pt x="123708" y="64383"/>
                </a:lnTo>
                <a:lnTo>
                  <a:pt x="125334" y="61962"/>
                </a:lnTo>
                <a:lnTo>
                  <a:pt x="126419" y="59395"/>
                </a:lnTo>
                <a:lnTo>
                  <a:pt x="127141" y="56731"/>
                </a:lnTo>
                <a:lnTo>
                  <a:pt x="127623" y="54003"/>
                </a:lnTo>
                <a:lnTo>
                  <a:pt x="127944" y="51232"/>
                </a:lnTo>
                <a:lnTo>
                  <a:pt x="128158" y="48432"/>
                </a:lnTo>
                <a:lnTo>
                  <a:pt x="128301" y="45612"/>
                </a:lnTo>
                <a:lnTo>
                  <a:pt x="128460" y="39940"/>
                </a:lnTo>
                <a:lnTo>
                  <a:pt x="128549" y="31391"/>
                </a:lnTo>
                <a:lnTo>
                  <a:pt x="127609" y="28537"/>
                </a:lnTo>
                <a:lnTo>
                  <a:pt x="126031" y="25682"/>
                </a:lnTo>
                <a:lnTo>
                  <a:pt x="124025" y="22826"/>
                </a:lnTo>
                <a:lnTo>
                  <a:pt x="121735" y="20922"/>
                </a:lnTo>
                <a:lnTo>
                  <a:pt x="119257" y="19653"/>
                </a:lnTo>
                <a:lnTo>
                  <a:pt x="116652" y="18807"/>
                </a:lnTo>
                <a:lnTo>
                  <a:pt x="113010" y="17290"/>
                </a:lnTo>
                <a:lnTo>
                  <a:pt x="108678" y="15326"/>
                </a:lnTo>
                <a:lnTo>
                  <a:pt x="103884" y="13065"/>
                </a:lnTo>
                <a:lnTo>
                  <a:pt x="98783" y="11557"/>
                </a:lnTo>
                <a:lnTo>
                  <a:pt x="93478" y="10552"/>
                </a:lnTo>
                <a:lnTo>
                  <a:pt x="88036" y="9882"/>
                </a:lnTo>
                <a:lnTo>
                  <a:pt x="82503" y="9435"/>
                </a:lnTo>
                <a:lnTo>
                  <a:pt x="76910" y="9137"/>
                </a:lnTo>
                <a:lnTo>
                  <a:pt x="65614" y="8806"/>
                </a:lnTo>
                <a:lnTo>
                  <a:pt x="32496" y="8557"/>
                </a:lnTo>
                <a:lnTo>
                  <a:pt x="27378" y="8552"/>
                </a:lnTo>
                <a:lnTo>
                  <a:pt x="23015" y="9501"/>
                </a:lnTo>
                <a:lnTo>
                  <a:pt x="19153" y="11086"/>
                </a:lnTo>
                <a:lnTo>
                  <a:pt x="15626" y="13096"/>
                </a:lnTo>
                <a:lnTo>
                  <a:pt x="12322" y="15388"/>
                </a:lnTo>
                <a:lnTo>
                  <a:pt x="9167" y="17868"/>
                </a:lnTo>
                <a:lnTo>
                  <a:pt x="0" y="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3" y="1162050"/>
            <a:ext cx="8753475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4"/>
          <p:cNvSpPr/>
          <p:nvPr/>
        </p:nvSpPr>
        <p:spPr>
          <a:xfrm>
            <a:off x="2531744" y="1243046"/>
            <a:ext cx="77154" cy="342833"/>
          </a:xfrm>
          <a:custGeom>
            <a:avLst/>
            <a:gdLst/>
            <a:ahLst/>
            <a:cxnLst/>
            <a:rect l="0" t="0" r="0" b="0"/>
            <a:pathLst>
              <a:path w="77154" h="342833">
                <a:moveTo>
                  <a:pt x="77153" y="25684"/>
                </a:moveTo>
                <a:lnTo>
                  <a:pt x="77153" y="1271"/>
                </a:lnTo>
                <a:lnTo>
                  <a:pt x="76200" y="836"/>
                </a:lnTo>
                <a:lnTo>
                  <a:pt x="74613" y="546"/>
                </a:lnTo>
                <a:lnTo>
                  <a:pt x="69772" y="81"/>
                </a:lnTo>
                <a:lnTo>
                  <a:pt x="68422" y="42"/>
                </a:lnTo>
                <a:lnTo>
                  <a:pt x="64383" y="0"/>
                </a:lnTo>
                <a:lnTo>
                  <a:pt x="62924" y="941"/>
                </a:lnTo>
                <a:lnTo>
                  <a:pt x="61952" y="2521"/>
                </a:lnTo>
                <a:lnTo>
                  <a:pt x="60042" y="8434"/>
                </a:lnTo>
                <a:lnTo>
                  <a:pt x="60009" y="28687"/>
                </a:lnTo>
                <a:lnTo>
                  <a:pt x="60961" y="31496"/>
                </a:lnTo>
                <a:lnTo>
                  <a:pt x="62549" y="34321"/>
                </a:lnTo>
                <a:lnTo>
                  <a:pt x="64559" y="37157"/>
                </a:lnTo>
                <a:lnTo>
                  <a:pt x="66793" y="42848"/>
                </a:lnTo>
                <a:lnTo>
                  <a:pt x="67389" y="45699"/>
                </a:lnTo>
                <a:lnTo>
                  <a:pt x="65511" y="53947"/>
                </a:lnTo>
                <a:lnTo>
                  <a:pt x="63677" y="58813"/>
                </a:lnTo>
                <a:lnTo>
                  <a:pt x="61638" y="66760"/>
                </a:lnTo>
                <a:lnTo>
                  <a:pt x="60491" y="76589"/>
                </a:lnTo>
                <a:lnTo>
                  <a:pt x="60223" y="83551"/>
                </a:lnTo>
                <a:lnTo>
                  <a:pt x="60036" y="104471"/>
                </a:lnTo>
                <a:lnTo>
                  <a:pt x="60979" y="107736"/>
                </a:lnTo>
                <a:lnTo>
                  <a:pt x="62561" y="110865"/>
                </a:lnTo>
                <a:lnTo>
                  <a:pt x="64567" y="113904"/>
                </a:lnTo>
                <a:lnTo>
                  <a:pt x="66797" y="122360"/>
                </a:lnTo>
                <a:lnTo>
                  <a:pt x="67788" y="131516"/>
                </a:lnTo>
                <a:lnTo>
                  <a:pt x="68228" y="138760"/>
                </a:lnTo>
                <a:lnTo>
                  <a:pt x="68424" y="147695"/>
                </a:lnTo>
                <a:lnTo>
                  <a:pt x="68549" y="164402"/>
                </a:lnTo>
                <a:lnTo>
                  <a:pt x="67607" y="168645"/>
                </a:lnTo>
                <a:lnTo>
                  <a:pt x="66027" y="173379"/>
                </a:lnTo>
                <a:lnTo>
                  <a:pt x="64021" y="178440"/>
                </a:lnTo>
                <a:lnTo>
                  <a:pt x="61791" y="186603"/>
                </a:lnTo>
                <a:lnTo>
                  <a:pt x="60801" y="194358"/>
                </a:lnTo>
                <a:lnTo>
                  <a:pt x="60360" y="204155"/>
                </a:lnTo>
                <a:lnTo>
                  <a:pt x="60112" y="215830"/>
                </a:lnTo>
                <a:lnTo>
                  <a:pt x="61030" y="220075"/>
                </a:lnTo>
                <a:lnTo>
                  <a:pt x="62594" y="224811"/>
                </a:lnTo>
                <a:lnTo>
                  <a:pt x="64590" y="229872"/>
                </a:lnTo>
                <a:lnTo>
                  <a:pt x="66807" y="238037"/>
                </a:lnTo>
                <a:lnTo>
                  <a:pt x="68055" y="247988"/>
                </a:lnTo>
                <a:lnTo>
                  <a:pt x="68347" y="254978"/>
                </a:lnTo>
                <a:lnTo>
                  <a:pt x="68477" y="264435"/>
                </a:lnTo>
                <a:lnTo>
                  <a:pt x="67559" y="267719"/>
                </a:lnTo>
                <a:lnTo>
                  <a:pt x="65994" y="269908"/>
                </a:lnTo>
                <a:lnTo>
                  <a:pt x="63999" y="271367"/>
                </a:lnTo>
                <a:lnTo>
                  <a:pt x="62668" y="273293"/>
                </a:lnTo>
                <a:lnTo>
                  <a:pt x="61190" y="277972"/>
                </a:lnTo>
                <a:lnTo>
                  <a:pt x="60241" y="287785"/>
                </a:lnTo>
                <a:lnTo>
                  <a:pt x="60022" y="298003"/>
                </a:lnTo>
                <a:lnTo>
                  <a:pt x="60008" y="299993"/>
                </a:lnTo>
                <a:lnTo>
                  <a:pt x="60008" y="279604"/>
                </a:lnTo>
                <a:lnTo>
                  <a:pt x="59056" y="275926"/>
                </a:lnTo>
                <a:lnTo>
                  <a:pt x="57468" y="271570"/>
                </a:lnTo>
                <a:lnTo>
                  <a:pt x="55457" y="266760"/>
                </a:lnTo>
                <a:lnTo>
                  <a:pt x="53223" y="256336"/>
                </a:lnTo>
                <a:lnTo>
                  <a:pt x="52627" y="250889"/>
                </a:lnTo>
                <a:lnTo>
                  <a:pt x="52230" y="244401"/>
                </a:lnTo>
                <a:lnTo>
                  <a:pt x="51788" y="229571"/>
                </a:lnTo>
                <a:lnTo>
                  <a:pt x="51482" y="197642"/>
                </a:lnTo>
                <a:lnTo>
                  <a:pt x="51435" y="81168"/>
                </a:lnTo>
                <a:lnTo>
                  <a:pt x="50483" y="76008"/>
                </a:lnTo>
                <a:lnTo>
                  <a:pt x="48895" y="71616"/>
                </a:lnTo>
                <a:lnTo>
                  <a:pt x="39504" y="53171"/>
                </a:lnTo>
                <a:lnTo>
                  <a:pt x="37766" y="48771"/>
                </a:lnTo>
                <a:lnTo>
                  <a:pt x="35835" y="41342"/>
                </a:lnTo>
                <a:lnTo>
                  <a:pt x="34748" y="31805"/>
                </a:lnTo>
                <a:lnTo>
                  <a:pt x="35548" y="28812"/>
                </a:lnTo>
                <a:lnTo>
                  <a:pt x="37034" y="25864"/>
                </a:lnTo>
                <a:lnTo>
                  <a:pt x="38977" y="22946"/>
                </a:lnTo>
                <a:lnTo>
                  <a:pt x="39320" y="21001"/>
                </a:lnTo>
                <a:lnTo>
                  <a:pt x="38596" y="19705"/>
                </a:lnTo>
                <a:lnTo>
                  <a:pt x="37161" y="18840"/>
                </a:lnTo>
                <a:lnTo>
                  <a:pt x="36204" y="17311"/>
                </a:lnTo>
                <a:lnTo>
                  <a:pt x="34297" y="8573"/>
                </a:lnTo>
                <a:lnTo>
                  <a:pt x="25823" y="8539"/>
                </a:lnTo>
                <a:lnTo>
                  <a:pt x="28304" y="11079"/>
                </a:lnTo>
                <a:lnTo>
                  <a:pt x="30300" y="13090"/>
                </a:lnTo>
                <a:lnTo>
                  <a:pt x="31630" y="15383"/>
                </a:lnTo>
                <a:lnTo>
                  <a:pt x="33108" y="20470"/>
                </a:lnTo>
                <a:lnTo>
                  <a:pt x="33940" y="28690"/>
                </a:lnTo>
                <a:lnTo>
                  <a:pt x="31595" y="36862"/>
                </a:lnTo>
                <a:lnTo>
                  <a:pt x="29636" y="41708"/>
                </a:lnTo>
                <a:lnTo>
                  <a:pt x="27459" y="52173"/>
                </a:lnTo>
                <a:lnTo>
                  <a:pt x="26879" y="57631"/>
                </a:lnTo>
                <a:lnTo>
                  <a:pt x="26492" y="63174"/>
                </a:lnTo>
                <a:lnTo>
                  <a:pt x="26234" y="68775"/>
                </a:lnTo>
                <a:lnTo>
                  <a:pt x="25947" y="80078"/>
                </a:lnTo>
                <a:lnTo>
                  <a:pt x="25748" y="108564"/>
                </a:lnTo>
                <a:lnTo>
                  <a:pt x="24785" y="115228"/>
                </a:lnTo>
                <a:lnTo>
                  <a:pt x="23192" y="122527"/>
                </a:lnTo>
                <a:lnTo>
                  <a:pt x="21176" y="130251"/>
                </a:lnTo>
                <a:lnTo>
                  <a:pt x="19833" y="137305"/>
                </a:lnTo>
                <a:lnTo>
                  <a:pt x="18937" y="143913"/>
                </a:lnTo>
                <a:lnTo>
                  <a:pt x="18340" y="150223"/>
                </a:lnTo>
                <a:lnTo>
                  <a:pt x="17942" y="156335"/>
                </a:lnTo>
                <a:lnTo>
                  <a:pt x="17676" y="162315"/>
                </a:lnTo>
                <a:lnTo>
                  <a:pt x="17381" y="174038"/>
                </a:lnTo>
                <a:lnTo>
                  <a:pt x="17155" y="219984"/>
                </a:lnTo>
                <a:lnTo>
                  <a:pt x="18104" y="225703"/>
                </a:lnTo>
                <a:lnTo>
                  <a:pt x="19690" y="231420"/>
                </a:lnTo>
                <a:lnTo>
                  <a:pt x="21699" y="237136"/>
                </a:lnTo>
                <a:lnTo>
                  <a:pt x="23932" y="246027"/>
                </a:lnTo>
                <a:lnTo>
                  <a:pt x="24924" y="254107"/>
                </a:lnTo>
                <a:lnTo>
                  <a:pt x="25365" y="264047"/>
                </a:lnTo>
                <a:lnTo>
                  <a:pt x="25614" y="275803"/>
                </a:lnTo>
                <a:lnTo>
                  <a:pt x="25718" y="342832"/>
                </a:lnTo>
                <a:lnTo>
                  <a:pt x="25718" y="44151"/>
                </a:lnTo>
                <a:lnTo>
                  <a:pt x="26670" y="40852"/>
                </a:lnTo>
                <a:lnTo>
                  <a:pt x="28258" y="38654"/>
                </a:lnTo>
                <a:lnTo>
                  <a:pt x="30269" y="37188"/>
                </a:lnTo>
                <a:lnTo>
                  <a:pt x="31610" y="35258"/>
                </a:lnTo>
                <a:lnTo>
                  <a:pt x="33099" y="30574"/>
                </a:lnTo>
                <a:lnTo>
                  <a:pt x="32544" y="27991"/>
                </a:lnTo>
                <a:lnTo>
                  <a:pt x="31221" y="25317"/>
                </a:lnTo>
                <a:lnTo>
                  <a:pt x="29387" y="22582"/>
                </a:lnTo>
                <a:lnTo>
                  <a:pt x="29116" y="19806"/>
                </a:lnTo>
                <a:lnTo>
                  <a:pt x="29888" y="17002"/>
                </a:lnTo>
                <a:lnTo>
                  <a:pt x="34275" y="8568"/>
                </a:lnTo>
                <a:lnTo>
                  <a:pt x="34288" y="8542"/>
                </a:lnTo>
                <a:lnTo>
                  <a:pt x="34290" y="41708"/>
                </a:lnTo>
                <a:lnTo>
                  <a:pt x="33338" y="46844"/>
                </a:lnTo>
                <a:lnTo>
                  <a:pt x="31750" y="52173"/>
                </a:lnTo>
                <a:lnTo>
                  <a:pt x="29740" y="57631"/>
                </a:lnTo>
                <a:lnTo>
                  <a:pt x="28399" y="64127"/>
                </a:lnTo>
                <a:lnTo>
                  <a:pt x="27505" y="71315"/>
                </a:lnTo>
                <a:lnTo>
                  <a:pt x="26910" y="78964"/>
                </a:lnTo>
                <a:lnTo>
                  <a:pt x="26513" y="86922"/>
                </a:lnTo>
                <a:lnTo>
                  <a:pt x="26071" y="103383"/>
                </a:lnTo>
                <a:lnTo>
                  <a:pt x="25001" y="111773"/>
                </a:lnTo>
                <a:lnTo>
                  <a:pt x="23335" y="120224"/>
                </a:lnTo>
                <a:lnTo>
                  <a:pt x="21272" y="128716"/>
                </a:lnTo>
                <a:lnTo>
                  <a:pt x="19896" y="137234"/>
                </a:lnTo>
                <a:lnTo>
                  <a:pt x="18979" y="145771"/>
                </a:lnTo>
                <a:lnTo>
                  <a:pt x="18368" y="154319"/>
                </a:lnTo>
                <a:lnTo>
                  <a:pt x="17008" y="161923"/>
                </a:lnTo>
                <a:lnTo>
                  <a:pt x="15149" y="168897"/>
                </a:lnTo>
                <a:lnTo>
                  <a:pt x="12957" y="175452"/>
                </a:lnTo>
                <a:lnTo>
                  <a:pt x="10543" y="181727"/>
                </a:lnTo>
                <a:lnTo>
                  <a:pt x="7981" y="187815"/>
                </a:lnTo>
                <a:lnTo>
                  <a:pt x="5321" y="193778"/>
                </a:lnTo>
                <a:lnTo>
                  <a:pt x="3548" y="199659"/>
                </a:lnTo>
                <a:lnTo>
                  <a:pt x="2365" y="205485"/>
                </a:lnTo>
                <a:lnTo>
                  <a:pt x="0" y="222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"/>
          <p:cNvSpPr/>
          <p:nvPr/>
        </p:nvSpPr>
        <p:spPr>
          <a:xfrm>
            <a:off x="3097529" y="2297430"/>
            <a:ext cx="360012" cy="385763"/>
          </a:xfrm>
          <a:custGeom>
            <a:avLst/>
            <a:gdLst/>
            <a:ahLst/>
            <a:cxnLst/>
            <a:rect l="0" t="0" r="0" b="0"/>
            <a:pathLst>
              <a:path w="360012" h="385763">
                <a:moveTo>
                  <a:pt x="0" y="385762"/>
                </a:moveTo>
                <a:lnTo>
                  <a:pt x="8220" y="385762"/>
                </a:lnTo>
                <a:lnTo>
                  <a:pt x="8469" y="381211"/>
                </a:lnTo>
                <a:lnTo>
                  <a:pt x="9456" y="379871"/>
                </a:lnTo>
                <a:lnTo>
                  <a:pt x="11067" y="378977"/>
                </a:lnTo>
                <a:lnTo>
                  <a:pt x="15945" y="377542"/>
                </a:lnTo>
                <a:lnTo>
                  <a:pt x="26313" y="367911"/>
                </a:lnTo>
                <a:lnTo>
                  <a:pt x="54303" y="340030"/>
                </a:lnTo>
                <a:lnTo>
                  <a:pt x="56205" y="337177"/>
                </a:lnTo>
                <a:lnTo>
                  <a:pt x="59834" y="328610"/>
                </a:lnTo>
                <a:lnTo>
                  <a:pt x="69111" y="317182"/>
                </a:lnTo>
                <a:lnTo>
                  <a:pt x="74531" y="310514"/>
                </a:lnTo>
                <a:lnTo>
                  <a:pt x="80115" y="301201"/>
                </a:lnTo>
                <a:lnTo>
                  <a:pt x="88614" y="289799"/>
                </a:lnTo>
                <a:lnTo>
                  <a:pt x="97165" y="280388"/>
                </a:lnTo>
                <a:lnTo>
                  <a:pt x="105415" y="274476"/>
                </a:lnTo>
                <a:lnTo>
                  <a:pt x="110281" y="271567"/>
                </a:lnTo>
                <a:lnTo>
                  <a:pt x="118229" y="263254"/>
                </a:lnTo>
                <a:lnTo>
                  <a:pt x="124937" y="254161"/>
                </a:lnTo>
                <a:lnTo>
                  <a:pt x="134068" y="243688"/>
                </a:lnTo>
                <a:lnTo>
                  <a:pt x="142806" y="233599"/>
                </a:lnTo>
                <a:lnTo>
                  <a:pt x="148559" y="224154"/>
                </a:lnTo>
                <a:lnTo>
                  <a:pt x="156832" y="216146"/>
                </a:lnTo>
                <a:lnTo>
                  <a:pt x="165906" y="209412"/>
                </a:lnTo>
                <a:lnTo>
                  <a:pt x="173113" y="203244"/>
                </a:lnTo>
                <a:lnTo>
                  <a:pt x="179492" y="194788"/>
                </a:lnTo>
                <a:lnTo>
                  <a:pt x="185502" y="184680"/>
                </a:lnTo>
                <a:lnTo>
                  <a:pt x="191348" y="173837"/>
                </a:lnTo>
                <a:lnTo>
                  <a:pt x="197121" y="165208"/>
                </a:lnTo>
                <a:lnTo>
                  <a:pt x="203815" y="157246"/>
                </a:lnTo>
                <a:lnTo>
                  <a:pt x="213140" y="147357"/>
                </a:lnTo>
                <a:lnTo>
                  <a:pt x="224548" y="135630"/>
                </a:lnTo>
                <a:lnTo>
                  <a:pt x="233467" y="129177"/>
                </a:lnTo>
                <a:lnTo>
                  <a:pt x="238512" y="126123"/>
                </a:lnTo>
                <a:lnTo>
                  <a:pt x="246658" y="117650"/>
                </a:lnTo>
                <a:lnTo>
                  <a:pt x="250164" y="112723"/>
                </a:lnTo>
                <a:lnTo>
                  <a:pt x="259139" y="104709"/>
                </a:lnTo>
                <a:lnTo>
                  <a:pt x="264200" y="101238"/>
                </a:lnTo>
                <a:lnTo>
                  <a:pt x="272362" y="92302"/>
                </a:lnTo>
                <a:lnTo>
                  <a:pt x="279165" y="82933"/>
                </a:lnTo>
                <a:lnTo>
                  <a:pt x="288350" y="72303"/>
                </a:lnTo>
                <a:lnTo>
                  <a:pt x="297104" y="62169"/>
                </a:lnTo>
                <a:lnTo>
                  <a:pt x="302862" y="52713"/>
                </a:lnTo>
                <a:lnTo>
                  <a:pt x="311458" y="41230"/>
                </a:lnTo>
                <a:lnTo>
                  <a:pt x="320037" y="31795"/>
                </a:lnTo>
                <a:lnTo>
                  <a:pt x="328612" y="22967"/>
                </a:lnTo>
                <a:lnTo>
                  <a:pt x="350133" y="1341"/>
                </a:lnTo>
                <a:lnTo>
                  <a:pt x="351532" y="894"/>
                </a:lnTo>
                <a:lnTo>
                  <a:pt x="360011" y="3"/>
                </a:lnTo>
                <a:lnTo>
                  <a:pt x="352662" y="0"/>
                </a:lnTo>
                <a:lnTo>
                  <a:pt x="352265" y="952"/>
                </a:lnTo>
                <a:lnTo>
                  <a:pt x="351825" y="4551"/>
                </a:lnTo>
                <a:lnTo>
                  <a:pt x="350755" y="6844"/>
                </a:lnTo>
                <a:lnTo>
                  <a:pt x="344698" y="14622"/>
                </a:lnTo>
                <a:lnTo>
                  <a:pt x="339572" y="20151"/>
                </a:lnTo>
                <a:lnTo>
                  <a:pt x="331579" y="25783"/>
                </a:lnTo>
                <a:lnTo>
                  <a:pt x="326780" y="28619"/>
                </a:lnTo>
                <a:lnTo>
                  <a:pt x="323581" y="31461"/>
                </a:lnTo>
                <a:lnTo>
                  <a:pt x="321449" y="34309"/>
                </a:lnTo>
                <a:lnTo>
                  <a:pt x="320026" y="37160"/>
                </a:lnTo>
                <a:lnTo>
                  <a:pt x="313367" y="45408"/>
                </a:lnTo>
                <a:lnTo>
                  <a:pt x="304057" y="54471"/>
                </a:lnTo>
                <a:lnTo>
                  <a:pt x="293569" y="61674"/>
                </a:lnTo>
                <a:lnTo>
                  <a:pt x="285098" y="70590"/>
                </a:lnTo>
                <a:lnTo>
                  <a:pt x="277206" y="80903"/>
                </a:lnTo>
                <a:lnTo>
                  <a:pt x="267347" y="91837"/>
                </a:lnTo>
                <a:lnTo>
                  <a:pt x="256617" y="103046"/>
                </a:lnTo>
                <a:lnTo>
                  <a:pt x="246450" y="114378"/>
                </a:lnTo>
                <a:lnTo>
                  <a:pt x="238756" y="125764"/>
                </a:lnTo>
                <a:lnTo>
                  <a:pt x="229621" y="137175"/>
                </a:lnTo>
                <a:lnTo>
                  <a:pt x="219211" y="148596"/>
                </a:lnTo>
                <a:lnTo>
                  <a:pt x="208235" y="160023"/>
                </a:lnTo>
                <a:lnTo>
                  <a:pt x="199547" y="171451"/>
                </a:lnTo>
                <a:lnTo>
                  <a:pt x="195897" y="177166"/>
                </a:lnTo>
                <a:lnTo>
                  <a:pt x="186760" y="186055"/>
                </a:lnTo>
                <a:lnTo>
                  <a:pt x="181657" y="189759"/>
                </a:lnTo>
                <a:lnTo>
                  <a:pt x="173447" y="198955"/>
                </a:lnTo>
                <a:lnTo>
                  <a:pt x="169924" y="204074"/>
                </a:lnTo>
                <a:lnTo>
                  <a:pt x="160929" y="212302"/>
                </a:lnTo>
                <a:lnTo>
                  <a:pt x="151534" y="219134"/>
                </a:lnTo>
                <a:lnTo>
                  <a:pt x="144184" y="225345"/>
                </a:lnTo>
                <a:lnTo>
                  <a:pt x="137742" y="233821"/>
                </a:lnTo>
                <a:lnTo>
                  <a:pt x="131704" y="242985"/>
                </a:lnTo>
                <a:lnTo>
                  <a:pt x="122950" y="253499"/>
                </a:lnTo>
                <a:lnTo>
                  <a:pt x="114323" y="262647"/>
                </a:lnTo>
                <a:lnTo>
                  <a:pt x="103373" y="273808"/>
                </a:lnTo>
                <a:lnTo>
                  <a:pt x="94298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"/>
          <p:cNvSpPr/>
          <p:nvPr/>
        </p:nvSpPr>
        <p:spPr>
          <a:xfrm>
            <a:off x="5669279" y="2340292"/>
            <a:ext cx="591504" cy="754267"/>
          </a:xfrm>
          <a:custGeom>
            <a:avLst/>
            <a:gdLst/>
            <a:ahLst/>
            <a:cxnLst/>
            <a:rect l="0" t="0" r="0" b="0"/>
            <a:pathLst>
              <a:path w="591504" h="754267">
                <a:moveTo>
                  <a:pt x="0" y="0"/>
                </a:moveTo>
                <a:lnTo>
                  <a:pt x="8469" y="0"/>
                </a:lnTo>
                <a:lnTo>
                  <a:pt x="8542" y="4551"/>
                </a:lnTo>
                <a:lnTo>
                  <a:pt x="9505" y="5892"/>
                </a:lnTo>
                <a:lnTo>
                  <a:pt x="11099" y="6785"/>
                </a:lnTo>
                <a:lnTo>
                  <a:pt x="13115" y="7381"/>
                </a:lnTo>
                <a:lnTo>
                  <a:pt x="14458" y="8731"/>
                </a:lnTo>
                <a:lnTo>
                  <a:pt x="15354" y="10583"/>
                </a:lnTo>
                <a:lnTo>
                  <a:pt x="16792" y="15849"/>
                </a:lnTo>
                <a:lnTo>
                  <a:pt x="34500" y="34462"/>
                </a:lnTo>
                <a:lnTo>
                  <a:pt x="37288" y="37263"/>
                </a:lnTo>
                <a:lnTo>
                  <a:pt x="39146" y="40082"/>
                </a:lnTo>
                <a:lnTo>
                  <a:pt x="42714" y="48600"/>
                </a:lnTo>
                <a:lnTo>
                  <a:pt x="46924" y="54303"/>
                </a:lnTo>
                <a:lnTo>
                  <a:pt x="49381" y="56204"/>
                </a:lnTo>
                <a:lnTo>
                  <a:pt x="51971" y="57472"/>
                </a:lnTo>
                <a:lnTo>
                  <a:pt x="54650" y="58317"/>
                </a:lnTo>
                <a:lnTo>
                  <a:pt x="57388" y="60786"/>
                </a:lnTo>
                <a:lnTo>
                  <a:pt x="62971" y="68609"/>
                </a:lnTo>
                <a:lnTo>
                  <a:pt x="66087" y="75895"/>
                </a:lnTo>
                <a:lnTo>
                  <a:pt x="66919" y="79172"/>
                </a:lnTo>
                <a:lnTo>
                  <a:pt x="70382" y="85352"/>
                </a:lnTo>
                <a:lnTo>
                  <a:pt x="82153" y="99964"/>
                </a:lnTo>
                <a:lnTo>
                  <a:pt x="85619" y="108571"/>
                </a:lnTo>
                <a:lnTo>
                  <a:pt x="94842" y="120012"/>
                </a:lnTo>
                <a:lnTo>
                  <a:pt x="111491" y="137160"/>
                </a:lnTo>
                <a:lnTo>
                  <a:pt x="131449" y="157163"/>
                </a:lnTo>
                <a:lnTo>
                  <a:pt x="133352" y="160972"/>
                </a:lnTo>
                <a:lnTo>
                  <a:pt x="136985" y="174484"/>
                </a:lnTo>
                <a:lnTo>
                  <a:pt x="141210" y="181688"/>
                </a:lnTo>
                <a:lnTo>
                  <a:pt x="157268" y="199920"/>
                </a:lnTo>
                <a:lnTo>
                  <a:pt x="182883" y="225740"/>
                </a:lnTo>
                <a:lnTo>
                  <a:pt x="184788" y="228598"/>
                </a:lnTo>
                <a:lnTo>
                  <a:pt x="195105" y="251636"/>
                </a:lnTo>
                <a:lnTo>
                  <a:pt x="208703" y="268252"/>
                </a:lnTo>
                <a:lnTo>
                  <a:pt x="217202" y="277073"/>
                </a:lnTo>
                <a:lnTo>
                  <a:pt x="219096" y="279965"/>
                </a:lnTo>
                <a:lnTo>
                  <a:pt x="222716" y="288587"/>
                </a:lnTo>
                <a:lnTo>
                  <a:pt x="237409" y="311642"/>
                </a:lnTo>
                <a:lnTo>
                  <a:pt x="253386" y="331235"/>
                </a:lnTo>
                <a:lnTo>
                  <a:pt x="255491" y="337081"/>
                </a:lnTo>
                <a:lnTo>
                  <a:pt x="261507" y="345393"/>
                </a:lnTo>
                <a:lnTo>
                  <a:pt x="268626" y="354486"/>
                </a:lnTo>
                <a:lnTo>
                  <a:pt x="275736" y="368084"/>
                </a:lnTo>
                <a:lnTo>
                  <a:pt x="278122" y="371119"/>
                </a:lnTo>
                <a:lnTo>
                  <a:pt x="279712" y="375048"/>
                </a:lnTo>
                <a:lnTo>
                  <a:pt x="282903" y="388726"/>
                </a:lnTo>
                <a:lnTo>
                  <a:pt x="287025" y="395970"/>
                </a:lnTo>
                <a:lnTo>
                  <a:pt x="304875" y="417123"/>
                </a:lnTo>
                <a:lnTo>
                  <a:pt x="312670" y="436024"/>
                </a:lnTo>
                <a:lnTo>
                  <a:pt x="315127" y="439273"/>
                </a:lnTo>
                <a:lnTo>
                  <a:pt x="317717" y="441438"/>
                </a:lnTo>
                <a:lnTo>
                  <a:pt x="323135" y="444797"/>
                </a:lnTo>
                <a:lnTo>
                  <a:pt x="340064" y="460223"/>
                </a:lnTo>
                <a:lnTo>
                  <a:pt x="345767" y="465846"/>
                </a:lnTo>
                <a:lnTo>
                  <a:pt x="347669" y="469632"/>
                </a:lnTo>
                <a:lnTo>
                  <a:pt x="351299" y="483108"/>
                </a:lnTo>
                <a:lnTo>
                  <a:pt x="355523" y="490305"/>
                </a:lnTo>
                <a:lnTo>
                  <a:pt x="371580" y="508531"/>
                </a:lnTo>
                <a:lnTo>
                  <a:pt x="380079" y="517177"/>
                </a:lnTo>
                <a:lnTo>
                  <a:pt x="381974" y="520045"/>
                </a:lnTo>
                <a:lnTo>
                  <a:pt x="385593" y="528631"/>
                </a:lnTo>
                <a:lnTo>
                  <a:pt x="394867" y="540067"/>
                </a:lnTo>
                <a:lnTo>
                  <a:pt x="411527" y="557213"/>
                </a:lnTo>
                <a:lnTo>
                  <a:pt x="422920" y="568643"/>
                </a:lnTo>
                <a:lnTo>
                  <a:pt x="425774" y="570548"/>
                </a:lnTo>
                <a:lnTo>
                  <a:pt x="431486" y="572664"/>
                </a:lnTo>
                <a:lnTo>
                  <a:pt x="433390" y="574181"/>
                </a:lnTo>
                <a:lnTo>
                  <a:pt x="434659" y="576145"/>
                </a:lnTo>
                <a:lnTo>
                  <a:pt x="435505" y="578406"/>
                </a:lnTo>
                <a:lnTo>
                  <a:pt x="438986" y="583459"/>
                </a:lnTo>
                <a:lnTo>
                  <a:pt x="457305" y="602964"/>
                </a:lnTo>
                <a:lnTo>
                  <a:pt x="500416" y="646148"/>
                </a:lnTo>
                <a:lnTo>
                  <a:pt x="502203" y="648888"/>
                </a:lnTo>
                <a:lnTo>
                  <a:pt x="504189" y="654472"/>
                </a:lnTo>
                <a:lnTo>
                  <a:pt x="506624" y="656342"/>
                </a:lnTo>
                <a:lnTo>
                  <a:pt x="514409" y="658420"/>
                </a:lnTo>
                <a:lnTo>
                  <a:pt x="517247" y="659927"/>
                </a:lnTo>
                <a:lnTo>
                  <a:pt x="519139" y="661884"/>
                </a:lnTo>
                <a:lnTo>
                  <a:pt x="522194" y="666598"/>
                </a:lnTo>
                <a:lnTo>
                  <a:pt x="539947" y="685645"/>
                </a:lnTo>
                <a:lnTo>
                  <a:pt x="544142" y="689858"/>
                </a:lnTo>
                <a:lnTo>
                  <a:pt x="545642" y="692316"/>
                </a:lnTo>
                <a:lnTo>
                  <a:pt x="547308" y="697586"/>
                </a:lnTo>
                <a:lnTo>
                  <a:pt x="548705" y="699372"/>
                </a:lnTo>
                <a:lnTo>
                  <a:pt x="550588" y="700563"/>
                </a:lnTo>
                <a:lnTo>
                  <a:pt x="552797" y="701357"/>
                </a:lnTo>
                <a:lnTo>
                  <a:pt x="554269" y="702839"/>
                </a:lnTo>
                <a:lnTo>
                  <a:pt x="555250" y="704779"/>
                </a:lnTo>
                <a:lnTo>
                  <a:pt x="555904" y="707025"/>
                </a:lnTo>
                <a:lnTo>
                  <a:pt x="557293" y="708523"/>
                </a:lnTo>
                <a:lnTo>
                  <a:pt x="559171" y="709521"/>
                </a:lnTo>
                <a:lnTo>
                  <a:pt x="561376" y="710187"/>
                </a:lnTo>
                <a:lnTo>
                  <a:pt x="562846" y="711583"/>
                </a:lnTo>
                <a:lnTo>
                  <a:pt x="563826" y="713466"/>
                </a:lnTo>
                <a:lnTo>
                  <a:pt x="564479" y="715674"/>
                </a:lnTo>
                <a:lnTo>
                  <a:pt x="567745" y="720667"/>
                </a:lnTo>
                <a:lnTo>
                  <a:pt x="573052" y="727083"/>
                </a:lnTo>
                <a:lnTo>
                  <a:pt x="573778" y="730501"/>
                </a:lnTo>
                <a:lnTo>
                  <a:pt x="573971" y="732746"/>
                </a:lnTo>
                <a:lnTo>
                  <a:pt x="575053" y="734242"/>
                </a:lnTo>
                <a:lnTo>
                  <a:pt x="576726" y="735240"/>
                </a:lnTo>
                <a:lnTo>
                  <a:pt x="578795" y="735905"/>
                </a:lnTo>
                <a:lnTo>
                  <a:pt x="580173" y="737301"/>
                </a:lnTo>
                <a:lnTo>
                  <a:pt x="581092" y="739184"/>
                </a:lnTo>
                <a:lnTo>
                  <a:pt x="582568" y="744499"/>
                </a:lnTo>
                <a:lnTo>
                  <a:pt x="591396" y="754266"/>
                </a:lnTo>
                <a:lnTo>
                  <a:pt x="591503" y="7458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"/>
          <p:cNvSpPr/>
          <p:nvPr/>
        </p:nvSpPr>
        <p:spPr>
          <a:xfrm>
            <a:off x="6492344" y="2880402"/>
            <a:ext cx="1577237" cy="265706"/>
          </a:xfrm>
          <a:custGeom>
            <a:avLst/>
            <a:gdLst/>
            <a:ahLst/>
            <a:cxnLst/>
            <a:rect l="0" t="0" r="0" b="0"/>
            <a:pathLst>
              <a:path w="1577237" h="265706">
                <a:moveTo>
                  <a:pt x="8468" y="265705"/>
                </a:moveTo>
                <a:lnTo>
                  <a:pt x="8468" y="252935"/>
                </a:lnTo>
                <a:lnTo>
                  <a:pt x="7516" y="250524"/>
                </a:lnTo>
                <a:lnTo>
                  <a:pt x="2576" y="242580"/>
                </a:lnTo>
                <a:lnTo>
                  <a:pt x="1087" y="237012"/>
                </a:lnTo>
                <a:lnTo>
                  <a:pt x="425" y="231363"/>
                </a:lnTo>
                <a:lnTo>
                  <a:pt x="131" y="224724"/>
                </a:lnTo>
                <a:lnTo>
                  <a:pt x="0" y="215424"/>
                </a:lnTo>
                <a:lnTo>
                  <a:pt x="918" y="211229"/>
                </a:lnTo>
                <a:lnTo>
                  <a:pt x="5808" y="200775"/>
                </a:lnTo>
                <a:lnTo>
                  <a:pt x="7286" y="194620"/>
                </a:lnTo>
                <a:lnTo>
                  <a:pt x="7680" y="190692"/>
                </a:lnTo>
                <a:lnTo>
                  <a:pt x="7943" y="186169"/>
                </a:lnTo>
                <a:lnTo>
                  <a:pt x="8235" y="176063"/>
                </a:lnTo>
                <a:lnTo>
                  <a:pt x="8365" y="165222"/>
                </a:lnTo>
                <a:lnTo>
                  <a:pt x="9351" y="160616"/>
                </a:lnTo>
                <a:lnTo>
                  <a:pt x="14339" y="149583"/>
                </a:lnTo>
                <a:lnTo>
                  <a:pt x="15840" y="143293"/>
                </a:lnTo>
                <a:lnTo>
                  <a:pt x="18145" y="139329"/>
                </a:lnTo>
                <a:lnTo>
                  <a:pt x="21587" y="134782"/>
                </a:lnTo>
                <a:lnTo>
                  <a:pt x="25787" y="129846"/>
                </a:lnTo>
                <a:lnTo>
                  <a:pt x="30453" y="121821"/>
                </a:lnTo>
                <a:lnTo>
                  <a:pt x="31697" y="118347"/>
                </a:lnTo>
                <a:lnTo>
                  <a:pt x="35620" y="111948"/>
                </a:lnTo>
                <a:lnTo>
                  <a:pt x="40538" y="105928"/>
                </a:lnTo>
                <a:lnTo>
                  <a:pt x="45899" y="100078"/>
                </a:lnTo>
                <a:lnTo>
                  <a:pt x="48662" y="98137"/>
                </a:lnTo>
                <a:lnTo>
                  <a:pt x="54272" y="95981"/>
                </a:lnTo>
                <a:lnTo>
                  <a:pt x="66587" y="93643"/>
                </a:lnTo>
                <a:lnTo>
                  <a:pt x="75891" y="89856"/>
                </a:lnTo>
                <a:lnTo>
                  <a:pt x="80087" y="89417"/>
                </a:lnTo>
                <a:lnTo>
                  <a:pt x="83836" y="90077"/>
                </a:lnTo>
                <a:lnTo>
                  <a:pt x="90543" y="92398"/>
                </a:lnTo>
                <a:lnTo>
                  <a:pt x="96698" y="93430"/>
                </a:lnTo>
                <a:lnTo>
                  <a:pt x="99673" y="94657"/>
                </a:lnTo>
                <a:lnTo>
                  <a:pt x="108411" y="100936"/>
                </a:lnTo>
                <a:lnTo>
                  <a:pt x="114165" y="106114"/>
                </a:lnTo>
                <a:lnTo>
                  <a:pt x="117033" y="107876"/>
                </a:lnTo>
                <a:lnTo>
                  <a:pt x="125620" y="111308"/>
                </a:lnTo>
                <a:lnTo>
                  <a:pt x="131338" y="115487"/>
                </a:lnTo>
                <a:lnTo>
                  <a:pt x="133244" y="117935"/>
                </a:lnTo>
                <a:lnTo>
                  <a:pt x="134515" y="120519"/>
                </a:lnTo>
                <a:lnTo>
                  <a:pt x="135361" y="123194"/>
                </a:lnTo>
                <a:lnTo>
                  <a:pt x="138843" y="128707"/>
                </a:lnTo>
                <a:lnTo>
                  <a:pt x="143565" y="134332"/>
                </a:lnTo>
                <a:lnTo>
                  <a:pt x="148839" y="140007"/>
                </a:lnTo>
                <a:lnTo>
                  <a:pt x="157163" y="148557"/>
                </a:lnTo>
                <a:lnTo>
                  <a:pt x="159032" y="151411"/>
                </a:lnTo>
                <a:lnTo>
                  <a:pt x="161111" y="157123"/>
                </a:lnTo>
                <a:lnTo>
                  <a:pt x="167114" y="165376"/>
                </a:lnTo>
                <a:lnTo>
                  <a:pt x="177389" y="177096"/>
                </a:lnTo>
                <a:lnTo>
                  <a:pt x="183720" y="183676"/>
                </a:lnTo>
                <a:lnTo>
                  <a:pt x="216737" y="216796"/>
                </a:lnTo>
                <a:lnTo>
                  <a:pt x="219704" y="218812"/>
                </a:lnTo>
                <a:lnTo>
                  <a:pt x="228431" y="222601"/>
                </a:lnTo>
                <a:lnTo>
                  <a:pt x="237049" y="229333"/>
                </a:lnTo>
                <a:lnTo>
                  <a:pt x="242775" y="234617"/>
                </a:lnTo>
                <a:lnTo>
                  <a:pt x="245635" y="236407"/>
                </a:lnTo>
                <a:lnTo>
                  <a:pt x="254212" y="239879"/>
                </a:lnTo>
                <a:lnTo>
                  <a:pt x="259927" y="244067"/>
                </a:lnTo>
                <a:lnTo>
                  <a:pt x="263738" y="245565"/>
                </a:lnTo>
                <a:lnTo>
                  <a:pt x="281001" y="247969"/>
                </a:lnTo>
                <a:lnTo>
                  <a:pt x="317096" y="248557"/>
                </a:lnTo>
                <a:lnTo>
                  <a:pt x="319948" y="247606"/>
                </a:lnTo>
                <a:lnTo>
                  <a:pt x="321849" y="246019"/>
                </a:lnTo>
                <a:lnTo>
                  <a:pt x="324913" y="241716"/>
                </a:lnTo>
                <a:lnTo>
                  <a:pt x="329451" y="236628"/>
                </a:lnTo>
                <a:lnTo>
                  <a:pt x="331994" y="234890"/>
                </a:lnTo>
                <a:lnTo>
                  <a:pt x="340125" y="231492"/>
                </a:lnTo>
                <a:lnTo>
                  <a:pt x="348566" y="224876"/>
                </a:lnTo>
                <a:lnTo>
                  <a:pt x="354250" y="219619"/>
                </a:lnTo>
                <a:lnTo>
                  <a:pt x="356147" y="215931"/>
                </a:lnTo>
                <a:lnTo>
                  <a:pt x="357412" y="211567"/>
                </a:lnTo>
                <a:lnTo>
                  <a:pt x="358254" y="206753"/>
                </a:lnTo>
                <a:lnTo>
                  <a:pt x="361732" y="198864"/>
                </a:lnTo>
                <a:lnTo>
                  <a:pt x="366452" y="192183"/>
                </a:lnTo>
                <a:lnTo>
                  <a:pt x="371725" y="186039"/>
                </a:lnTo>
                <a:lnTo>
                  <a:pt x="377243" y="180133"/>
                </a:lnTo>
                <a:lnTo>
                  <a:pt x="382870" y="173380"/>
                </a:lnTo>
                <a:lnTo>
                  <a:pt x="385705" y="168913"/>
                </a:lnTo>
                <a:lnTo>
                  <a:pt x="388546" y="164029"/>
                </a:lnTo>
                <a:lnTo>
                  <a:pt x="391704" y="156064"/>
                </a:lnTo>
                <a:lnTo>
                  <a:pt x="394061" y="148395"/>
                </a:lnTo>
                <a:lnTo>
                  <a:pt x="396022" y="143684"/>
                </a:lnTo>
                <a:lnTo>
                  <a:pt x="398282" y="138637"/>
                </a:lnTo>
                <a:lnTo>
                  <a:pt x="403334" y="130491"/>
                </a:lnTo>
                <a:lnTo>
                  <a:pt x="408754" y="122742"/>
                </a:lnTo>
                <a:lnTo>
                  <a:pt x="411533" y="118009"/>
                </a:lnTo>
                <a:lnTo>
                  <a:pt x="414338" y="112949"/>
                </a:lnTo>
                <a:lnTo>
                  <a:pt x="422535" y="104786"/>
                </a:lnTo>
                <a:lnTo>
                  <a:pt x="431575" y="97983"/>
                </a:lnTo>
                <a:lnTo>
                  <a:pt x="438768" y="91784"/>
                </a:lnTo>
                <a:lnTo>
                  <a:pt x="445141" y="85854"/>
                </a:lnTo>
                <a:lnTo>
                  <a:pt x="456993" y="74287"/>
                </a:lnTo>
                <a:lnTo>
                  <a:pt x="465638" y="65690"/>
                </a:lnTo>
                <a:lnTo>
                  <a:pt x="468505" y="63782"/>
                </a:lnTo>
                <a:lnTo>
                  <a:pt x="477092" y="60143"/>
                </a:lnTo>
                <a:lnTo>
                  <a:pt x="485669" y="54409"/>
                </a:lnTo>
                <a:lnTo>
                  <a:pt x="491385" y="52733"/>
                </a:lnTo>
                <a:lnTo>
                  <a:pt x="534143" y="51403"/>
                </a:lnTo>
                <a:lnTo>
                  <a:pt x="542456" y="53937"/>
                </a:lnTo>
                <a:lnTo>
                  <a:pt x="551549" y="57286"/>
                </a:lnTo>
                <a:lnTo>
                  <a:pt x="558765" y="58774"/>
                </a:lnTo>
                <a:lnTo>
                  <a:pt x="565147" y="61976"/>
                </a:lnTo>
                <a:lnTo>
                  <a:pt x="576635" y="69134"/>
                </a:lnTo>
                <a:lnTo>
                  <a:pt x="589564" y="77287"/>
                </a:lnTo>
                <a:lnTo>
                  <a:pt x="596298" y="82903"/>
                </a:lnTo>
                <a:lnTo>
                  <a:pt x="602466" y="88575"/>
                </a:lnTo>
                <a:lnTo>
                  <a:pt x="611293" y="97123"/>
                </a:lnTo>
                <a:lnTo>
                  <a:pt x="619608" y="102832"/>
                </a:lnTo>
                <a:lnTo>
                  <a:pt x="628701" y="108545"/>
                </a:lnTo>
                <a:lnTo>
                  <a:pt x="635917" y="114259"/>
                </a:lnTo>
                <a:lnTo>
                  <a:pt x="642299" y="119973"/>
                </a:lnTo>
                <a:lnTo>
                  <a:pt x="648310" y="125688"/>
                </a:lnTo>
                <a:lnTo>
                  <a:pt x="654158" y="131403"/>
                </a:lnTo>
                <a:lnTo>
                  <a:pt x="662471" y="137118"/>
                </a:lnTo>
                <a:lnTo>
                  <a:pt x="671564" y="142833"/>
                </a:lnTo>
                <a:lnTo>
                  <a:pt x="678780" y="148548"/>
                </a:lnTo>
                <a:lnTo>
                  <a:pt x="685162" y="154262"/>
                </a:lnTo>
                <a:lnTo>
                  <a:pt x="688197" y="157120"/>
                </a:lnTo>
                <a:lnTo>
                  <a:pt x="692126" y="159025"/>
                </a:lnTo>
                <a:lnTo>
                  <a:pt x="705805" y="162659"/>
                </a:lnTo>
                <a:lnTo>
                  <a:pt x="713047" y="166884"/>
                </a:lnTo>
                <a:lnTo>
                  <a:pt x="722481" y="174618"/>
                </a:lnTo>
                <a:lnTo>
                  <a:pt x="725459" y="176405"/>
                </a:lnTo>
                <a:lnTo>
                  <a:pt x="734201" y="179873"/>
                </a:lnTo>
                <a:lnTo>
                  <a:pt x="739957" y="184060"/>
                </a:lnTo>
                <a:lnTo>
                  <a:pt x="743777" y="185558"/>
                </a:lnTo>
                <a:lnTo>
                  <a:pt x="761056" y="187961"/>
                </a:lnTo>
                <a:lnTo>
                  <a:pt x="787296" y="188518"/>
                </a:lnTo>
                <a:lnTo>
                  <a:pt x="791530" y="189482"/>
                </a:lnTo>
                <a:lnTo>
                  <a:pt x="805167" y="195333"/>
                </a:lnTo>
                <a:lnTo>
                  <a:pt x="817033" y="196771"/>
                </a:lnTo>
                <a:lnTo>
                  <a:pt x="825682" y="197020"/>
                </a:lnTo>
                <a:lnTo>
                  <a:pt x="828549" y="196103"/>
                </a:lnTo>
                <a:lnTo>
                  <a:pt x="837137" y="191213"/>
                </a:lnTo>
                <a:lnTo>
                  <a:pt x="845714" y="188388"/>
                </a:lnTo>
                <a:lnTo>
                  <a:pt x="855452" y="181276"/>
                </a:lnTo>
                <a:lnTo>
                  <a:pt x="858933" y="175476"/>
                </a:lnTo>
                <a:lnTo>
                  <a:pt x="862703" y="167501"/>
                </a:lnTo>
                <a:lnTo>
                  <a:pt x="864378" y="160781"/>
                </a:lnTo>
                <a:lnTo>
                  <a:pt x="866730" y="157656"/>
                </a:lnTo>
                <a:lnTo>
                  <a:pt x="874423" y="151643"/>
                </a:lnTo>
                <a:lnTo>
                  <a:pt x="881652" y="145796"/>
                </a:lnTo>
                <a:lnTo>
                  <a:pt x="884913" y="142903"/>
                </a:lnTo>
                <a:lnTo>
                  <a:pt x="887087" y="139070"/>
                </a:lnTo>
                <a:lnTo>
                  <a:pt x="888537" y="134609"/>
                </a:lnTo>
                <a:lnTo>
                  <a:pt x="889503" y="129730"/>
                </a:lnTo>
                <a:lnTo>
                  <a:pt x="893116" y="121769"/>
                </a:lnTo>
                <a:lnTo>
                  <a:pt x="896945" y="115056"/>
                </a:lnTo>
                <a:lnTo>
                  <a:pt x="898647" y="108897"/>
                </a:lnTo>
                <a:lnTo>
                  <a:pt x="901944" y="102985"/>
                </a:lnTo>
                <a:lnTo>
                  <a:pt x="906583" y="97183"/>
                </a:lnTo>
                <a:lnTo>
                  <a:pt x="911821" y="91429"/>
                </a:lnTo>
                <a:lnTo>
                  <a:pt x="913598" y="87608"/>
                </a:lnTo>
                <a:lnTo>
                  <a:pt x="914782" y="83156"/>
                </a:lnTo>
                <a:lnTo>
                  <a:pt x="915573" y="78283"/>
                </a:lnTo>
                <a:lnTo>
                  <a:pt x="917052" y="75035"/>
                </a:lnTo>
                <a:lnTo>
                  <a:pt x="918991" y="72869"/>
                </a:lnTo>
                <a:lnTo>
                  <a:pt x="926270" y="67281"/>
                </a:lnTo>
                <a:lnTo>
                  <a:pt x="934460" y="59593"/>
                </a:lnTo>
                <a:lnTo>
                  <a:pt x="937264" y="56859"/>
                </a:lnTo>
                <a:lnTo>
                  <a:pt x="940085" y="55037"/>
                </a:lnTo>
                <a:lnTo>
                  <a:pt x="948608" y="51520"/>
                </a:lnTo>
                <a:lnTo>
                  <a:pt x="957164" y="45821"/>
                </a:lnTo>
                <a:lnTo>
                  <a:pt x="962876" y="44154"/>
                </a:lnTo>
                <a:lnTo>
                  <a:pt x="971447" y="43215"/>
                </a:lnTo>
                <a:lnTo>
                  <a:pt x="974304" y="42131"/>
                </a:lnTo>
                <a:lnTo>
                  <a:pt x="982876" y="37007"/>
                </a:lnTo>
                <a:lnTo>
                  <a:pt x="988590" y="35474"/>
                </a:lnTo>
                <a:lnTo>
                  <a:pt x="1031348" y="34257"/>
                </a:lnTo>
                <a:lnTo>
                  <a:pt x="1039662" y="36792"/>
                </a:lnTo>
                <a:lnTo>
                  <a:pt x="1049707" y="40141"/>
                </a:lnTo>
                <a:lnTo>
                  <a:pt x="1065119" y="42979"/>
                </a:lnTo>
                <a:lnTo>
                  <a:pt x="1072768" y="47018"/>
                </a:lnTo>
                <a:lnTo>
                  <a:pt x="1082430" y="54647"/>
                </a:lnTo>
                <a:lnTo>
                  <a:pt x="1091325" y="62940"/>
                </a:lnTo>
                <a:lnTo>
                  <a:pt x="1094227" y="64806"/>
                </a:lnTo>
                <a:lnTo>
                  <a:pt x="1099993" y="66879"/>
                </a:lnTo>
                <a:lnTo>
                  <a:pt x="1102863" y="69337"/>
                </a:lnTo>
                <a:lnTo>
                  <a:pt x="1108594" y="77148"/>
                </a:lnTo>
                <a:lnTo>
                  <a:pt x="1114315" y="84430"/>
                </a:lnTo>
                <a:lnTo>
                  <a:pt x="1120033" y="90841"/>
                </a:lnTo>
                <a:lnTo>
                  <a:pt x="1125749" y="96865"/>
                </a:lnTo>
                <a:lnTo>
                  <a:pt x="1160040" y="131401"/>
                </a:lnTo>
                <a:lnTo>
                  <a:pt x="1177185" y="148547"/>
                </a:lnTo>
                <a:lnTo>
                  <a:pt x="1180043" y="150452"/>
                </a:lnTo>
                <a:lnTo>
                  <a:pt x="1188615" y="154086"/>
                </a:lnTo>
                <a:lnTo>
                  <a:pt x="1197188" y="159819"/>
                </a:lnTo>
                <a:lnTo>
                  <a:pt x="1202903" y="161495"/>
                </a:lnTo>
                <a:lnTo>
                  <a:pt x="1211475" y="162438"/>
                </a:lnTo>
                <a:lnTo>
                  <a:pt x="1213381" y="163523"/>
                </a:lnTo>
                <a:lnTo>
                  <a:pt x="1214651" y="165199"/>
                </a:lnTo>
                <a:lnTo>
                  <a:pt x="1215497" y="167268"/>
                </a:lnTo>
                <a:lnTo>
                  <a:pt x="1217014" y="168648"/>
                </a:lnTo>
                <a:lnTo>
                  <a:pt x="1218978" y="169568"/>
                </a:lnTo>
                <a:lnTo>
                  <a:pt x="1223700" y="170590"/>
                </a:lnTo>
                <a:lnTo>
                  <a:pt x="1237298" y="171300"/>
                </a:lnTo>
                <a:lnTo>
                  <a:pt x="1239168" y="170383"/>
                </a:lnTo>
                <a:lnTo>
                  <a:pt x="1240415" y="168820"/>
                </a:lnTo>
                <a:lnTo>
                  <a:pt x="1241245" y="166825"/>
                </a:lnTo>
                <a:lnTo>
                  <a:pt x="1242752" y="165495"/>
                </a:lnTo>
                <a:lnTo>
                  <a:pt x="1244710" y="164608"/>
                </a:lnTo>
                <a:lnTo>
                  <a:pt x="1246966" y="164017"/>
                </a:lnTo>
                <a:lnTo>
                  <a:pt x="1248471" y="162671"/>
                </a:lnTo>
                <a:lnTo>
                  <a:pt x="1249474" y="160821"/>
                </a:lnTo>
                <a:lnTo>
                  <a:pt x="1250143" y="158635"/>
                </a:lnTo>
                <a:lnTo>
                  <a:pt x="1253426" y="153666"/>
                </a:lnTo>
                <a:lnTo>
                  <a:pt x="1255635" y="151007"/>
                </a:lnTo>
                <a:lnTo>
                  <a:pt x="1257108" y="148282"/>
                </a:lnTo>
                <a:lnTo>
                  <a:pt x="1258744" y="142715"/>
                </a:lnTo>
                <a:lnTo>
                  <a:pt x="1262012" y="137065"/>
                </a:lnTo>
                <a:lnTo>
                  <a:pt x="1264216" y="134225"/>
                </a:lnTo>
                <a:lnTo>
                  <a:pt x="1266666" y="128530"/>
                </a:lnTo>
                <a:lnTo>
                  <a:pt x="1268707" y="121871"/>
                </a:lnTo>
                <a:lnTo>
                  <a:pt x="1270585" y="117428"/>
                </a:lnTo>
                <a:lnTo>
                  <a:pt x="1272789" y="112561"/>
                </a:lnTo>
                <a:lnTo>
                  <a:pt x="1280442" y="96610"/>
                </a:lnTo>
                <a:lnTo>
                  <a:pt x="1288743" y="79819"/>
                </a:lnTo>
                <a:lnTo>
                  <a:pt x="1290610" y="74153"/>
                </a:lnTo>
                <a:lnTo>
                  <a:pt x="1291854" y="68471"/>
                </a:lnTo>
                <a:lnTo>
                  <a:pt x="1292684" y="62779"/>
                </a:lnTo>
                <a:lnTo>
                  <a:pt x="1295142" y="58031"/>
                </a:lnTo>
                <a:lnTo>
                  <a:pt x="1302953" y="50216"/>
                </a:lnTo>
                <a:lnTo>
                  <a:pt x="1310235" y="43567"/>
                </a:lnTo>
                <a:lnTo>
                  <a:pt x="1316646" y="36485"/>
                </a:lnTo>
                <a:lnTo>
                  <a:pt x="1319690" y="31929"/>
                </a:lnTo>
                <a:lnTo>
                  <a:pt x="1326867" y="20031"/>
                </a:lnTo>
                <a:lnTo>
                  <a:pt x="1332661" y="13420"/>
                </a:lnTo>
                <a:lnTo>
                  <a:pt x="1340410" y="5428"/>
                </a:lnTo>
                <a:lnTo>
                  <a:pt x="1343152" y="3604"/>
                </a:lnTo>
                <a:lnTo>
                  <a:pt x="1348738" y="1579"/>
                </a:lnTo>
                <a:lnTo>
                  <a:pt x="1360086" y="278"/>
                </a:lnTo>
                <a:lnTo>
                  <a:pt x="1374357" y="0"/>
                </a:lnTo>
                <a:lnTo>
                  <a:pt x="1377212" y="938"/>
                </a:lnTo>
                <a:lnTo>
                  <a:pt x="1385784" y="5857"/>
                </a:lnTo>
                <a:lnTo>
                  <a:pt x="1394356" y="8691"/>
                </a:lnTo>
                <a:lnTo>
                  <a:pt x="1400071" y="12729"/>
                </a:lnTo>
                <a:lnTo>
                  <a:pt x="1403881" y="14187"/>
                </a:lnTo>
                <a:lnTo>
                  <a:pt x="1417391" y="17191"/>
                </a:lnTo>
                <a:lnTo>
                  <a:pt x="1424596" y="21269"/>
                </a:lnTo>
                <a:lnTo>
                  <a:pt x="1434008" y="28921"/>
                </a:lnTo>
                <a:lnTo>
                  <a:pt x="1442829" y="37220"/>
                </a:lnTo>
                <a:lnTo>
                  <a:pt x="1451142" y="42871"/>
                </a:lnTo>
                <a:lnTo>
                  <a:pt x="1456025" y="45712"/>
                </a:lnTo>
                <a:lnTo>
                  <a:pt x="1459281" y="48558"/>
                </a:lnTo>
                <a:lnTo>
                  <a:pt x="1461452" y="51408"/>
                </a:lnTo>
                <a:lnTo>
                  <a:pt x="1462899" y="54260"/>
                </a:lnTo>
                <a:lnTo>
                  <a:pt x="1469587" y="59970"/>
                </a:lnTo>
                <a:lnTo>
                  <a:pt x="1477957" y="65682"/>
                </a:lnTo>
                <a:lnTo>
                  <a:pt x="1484852" y="71396"/>
                </a:lnTo>
                <a:lnTo>
                  <a:pt x="1491091" y="77111"/>
                </a:lnTo>
                <a:lnTo>
                  <a:pt x="1494088" y="79968"/>
                </a:lnTo>
                <a:lnTo>
                  <a:pt x="1497991" y="81873"/>
                </a:lnTo>
                <a:lnTo>
                  <a:pt x="1511634" y="85506"/>
                </a:lnTo>
                <a:lnTo>
                  <a:pt x="1522133" y="91239"/>
                </a:lnTo>
                <a:lnTo>
                  <a:pt x="1531276" y="94314"/>
                </a:lnTo>
                <a:lnTo>
                  <a:pt x="1541220" y="101518"/>
                </a:lnTo>
                <a:lnTo>
                  <a:pt x="1544719" y="102246"/>
                </a:lnTo>
                <a:lnTo>
                  <a:pt x="1546985" y="102440"/>
                </a:lnTo>
                <a:lnTo>
                  <a:pt x="1549448" y="101617"/>
                </a:lnTo>
                <a:lnTo>
                  <a:pt x="1558501" y="95413"/>
                </a:lnTo>
                <a:lnTo>
                  <a:pt x="1561924" y="94770"/>
                </a:lnTo>
                <a:lnTo>
                  <a:pt x="1564171" y="94598"/>
                </a:lnTo>
                <a:lnTo>
                  <a:pt x="1565668" y="93531"/>
                </a:lnTo>
                <a:lnTo>
                  <a:pt x="1566667" y="91868"/>
                </a:lnTo>
                <a:lnTo>
                  <a:pt x="1567332" y="89806"/>
                </a:lnTo>
                <a:lnTo>
                  <a:pt x="1568728" y="88432"/>
                </a:lnTo>
                <a:lnTo>
                  <a:pt x="1570611" y="87515"/>
                </a:lnTo>
                <a:lnTo>
                  <a:pt x="1577236" y="856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"/>
          <p:cNvSpPr/>
          <p:nvPr/>
        </p:nvSpPr>
        <p:spPr>
          <a:xfrm>
            <a:off x="3432210" y="2263279"/>
            <a:ext cx="796891" cy="162739"/>
          </a:xfrm>
          <a:custGeom>
            <a:avLst/>
            <a:gdLst/>
            <a:ahLst/>
            <a:cxnLst/>
            <a:rect l="0" t="0" r="0" b="0"/>
            <a:pathLst>
              <a:path w="796891" h="162739">
                <a:moveTo>
                  <a:pt x="8219" y="85585"/>
                </a:moveTo>
                <a:lnTo>
                  <a:pt x="8219" y="77118"/>
                </a:lnTo>
                <a:lnTo>
                  <a:pt x="0" y="77016"/>
                </a:lnTo>
                <a:lnTo>
                  <a:pt x="4303" y="72463"/>
                </a:lnTo>
                <a:lnTo>
                  <a:pt x="12427" y="64243"/>
                </a:lnTo>
                <a:lnTo>
                  <a:pt x="14834" y="62785"/>
                </a:lnTo>
                <a:lnTo>
                  <a:pt x="20050" y="61164"/>
                </a:lnTo>
                <a:lnTo>
                  <a:pt x="21821" y="59780"/>
                </a:lnTo>
                <a:lnTo>
                  <a:pt x="23002" y="57904"/>
                </a:lnTo>
                <a:lnTo>
                  <a:pt x="23790" y="55701"/>
                </a:lnTo>
                <a:lnTo>
                  <a:pt x="27205" y="50714"/>
                </a:lnTo>
                <a:lnTo>
                  <a:pt x="29449" y="48050"/>
                </a:lnTo>
                <a:lnTo>
                  <a:pt x="31897" y="45322"/>
                </a:lnTo>
                <a:lnTo>
                  <a:pt x="37158" y="39751"/>
                </a:lnTo>
                <a:lnTo>
                  <a:pt x="45475" y="31259"/>
                </a:lnTo>
                <a:lnTo>
                  <a:pt x="48296" y="29365"/>
                </a:lnTo>
                <a:lnTo>
                  <a:pt x="56818" y="25748"/>
                </a:lnTo>
                <a:lnTo>
                  <a:pt x="62522" y="21526"/>
                </a:lnTo>
                <a:lnTo>
                  <a:pt x="65376" y="20019"/>
                </a:lnTo>
                <a:lnTo>
                  <a:pt x="77576" y="16318"/>
                </a:lnTo>
                <a:lnTo>
                  <a:pt x="91412" y="9659"/>
                </a:lnTo>
                <a:lnTo>
                  <a:pt x="93209" y="10203"/>
                </a:lnTo>
                <a:lnTo>
                  <a:pt x="100289" y="14567"/>
                </a:lnTo>
                <a:lnTo>
                  <a:pt x="105654" y="15922"/>
                </a:lnTo>
                <a:lnTo>
                  <a:pt x="114030" y="16684"/>
                </a:lnTo>
                <a:lnTo>
                  <a:pt x="115907" y="17744"/>
                </a:lnTo>
                <a:lnTo>
                  <a:pt x="117159" y="19403"/>
                </a:lnTo>
                <a:lnTo>
                  <a:pt x="117993" y="21461"/>
                </a:lnTo>
                <a:lnTo>
                  <a:pt x="119502" y="22833"/>
                </a:lnTo>
                <a:lnTo>
                  <a:pt x="121460" y="23748"/>
                </a:lnTo>
                <a:lnTo>
                  <a:pt x="123719" y="24358"/>
                </a:lnTo>
                <a:lnTo>
                  <a:pt x="128767" y="27576"/>
                </a:lnTo>
                <a:lnTo>
                  <a:pt x="131448" y="29768"/>
                </a:lnTo>
                <a:lnTo>
                  <a:pt x="133234" y="32181"/>
                </a:lnTo>
                <a:lnTo>
                  <a:pt x="134425" y="34743"/>
                </a:lnTo>
                <a:lnTo>
                  <a:pt x="135219" y="37403"/>
                </a:lnTo>
                <a:lnTo>
                  <a:pt x="136701" y="40129"/>
                </a:lnTo>
                <a:lnTo>
                  <a:pt x="138641" y="42899"/>
                </a:lnTo>
                <a:lnTo>
                  <a:pt x="140888" y="45698"/>
                </a:lnTo>
                <a:lnTo>
                  <a:pt x="142384" y="48516"/>
                </a:lnTo>
                <a:lnTo>
                  <a:pt x="143383" y="51348"/>
                </a:lnTo>
                <a:lnTo>
                  <a:pt x="144048" y="54188"/>
                </a:lnTo>
                <a:lnTo>
                  <a:pt x="145445" y="57034"/>
                </a:lnTo>
                <a:lnTo>
                  <a:pt x="147328" y="59884"/>
                </a:lnTo>
                <a:lnTo>
                  <a:pt x="149536" y="62736"/>
                </a:lnTo>
                <a:lnTo>
                  <a:pt x="151961" y="64638"/>
                </a:lnTo>
                <a:lnTo>
                  <a:pt x="154529" y="65905"/>
                </a:lnTo>
                <a:lnTo>
                  <a:pt x="157194" y="66750"/>
                </a:lnTo>
                <a:lnTo>
                  <a:pt x="162696" y="70229"/>
                </a:lnTo>
                <a:lnTo>
                  <a:pt x="165496" y="72491"/>
                </a:lnTo>
                <a:lnTo>
                  <a:pt x="167363" y="74950"/>
                </a:lnTo>
                <a:lnTo>
                  <a:pt x="168608" y="77543"/>
                </a:lnTo>
                <a:lnTo>
                  <a:pt x="169438" y="80224"/>
                </a:lnTo>
                <a:lnTo>
                  <a:pt x="170943" y="82011"/>
                </a:lnTo>
                <a:lnTo>
                  <a:pt x="172899" y="83202"/>
                </a:lnTo>
                <a:lnTo>
                  <a:pt x="175156" y="83997"/>
                </a:lnTo>
                <a:lnTo>
                  <a:pt x="180203" y="87419"/>
                </a:lnTo>
                <a:lnTo>
                  <a:pt x="182883" y="89666"/>
                </a:lnTo>
                <a:lnTo>
                  <a:pt x="184670" y="92116"/>
                </a:lnTo>
                <a:lnTo>
                  <a:pt x="185860" y="94701"/>
                </a:lnTo>
                <a:lnTo>
                  <a:pt x="186654" y="97378"/>
                </a:lnTo>
                <a:lnTo>
                  <a:pt x="188136" y="99162"/>
                </a:lnTo>
                <a:lnTo>
                  <a:pt x="190077" y="100352"/>
                </a:lnTo>
                <a:lnTo>
                  <a:pt x="192323" y="101145"/>
                </a:lnTo>
                <a:lnTo>
                  <a:pt x="193819" y="102626"/>
                </a:lnTo>
                <a:lnTo>
                  <a:pt x="194818" y="104566"/>
                </a:lnTo>
                <a:lnTo>
                  <a:pt x="195483" y="106811"/>
                </a:lnTo>
                <a:lnTo>
                  <a:pt x="196880" y="108309"/>
                </a:lnTo>
                <a:lnTo>
                  <a:pt x="198763" y="109307"/>
                </a:lnTo>
                <a:lnTo>
                  <a:pt x="200971" y="109972"/>
                </a:lnTo>
                <a:lnTo>
                  <a:pt x="205964" y="113252"/>
                </a:lnTo>
                <a:lnTo>
                  <a:pt x="208629" y="115460"/>
                </a:lnTo>
                <a:lnTo>
                  <a:pt x="211359" y="116932"/>
                </a:lnTo>
                <a:lnTo>
                  <a:pt x="216931" y="118567"/>
                </a:lnTo>
                <a:lnTo>
                  <a:pt x="239503" y="119853"/>
                </a:lnTo>
                <a:lnTo>
                  <a:pt x="251460" y="119873"/>
                </a:lnTo>
                <a:lnTo>
                  <a:pt x="264335" y="115324"/>
                </a:lnTo>
                <a:lnTo>
                  <a:pt x="271113" y="112494"/>
                </a:lnTo>
                <a:lnTo>
                  <a:pt x="275239" y="109293"/>
                </a:lnTo>
                <a:lnTo>
                  <a:pt x="281200" y="104694"/>
                </a:lnTo>
                <a:lnTo>
                  <a:pt x="285456" y="102135"/>
                </a:lnTo>
                <a:lnTo>
                  <a:pt x="290199" y="99476"/>
                </a:lnTo>
                <a:lnTo>
                  <a:pt x="294313" y="96751"/>
                </a:lnTo>
                <a:lnTo>
                  <a:pt x="298009" y="93981"/>
                </a:lnTo>
                <a:lnTo>
                  <a:pt x="301425" y="91183"/>
                </a:lnTo>
                <a:lnTo>
                  <a:pt x="305607" y="88365"/>
                </a:lnTo>
                <a:lnTo>
                  <a:pt x="310301" y="85533"/>
                </a:lnTo>
                <a:lnTo>
                  <a:pt x="315335" y="82693"/>
                </a:lnTo>
                <a:lnTo>
                  <a:pt x="319643" y="79847"/>
                </a:lnTo>
                <a:lnTo>
                  <a:pt x="323468" y="76998"/>
                </a:lnTo>
                <a:lnTo>
                  <a:pt x="326970" y="74145"/>
                </a:lnTo>
                <a:lnTo>
                  <a:pt x="331210" y="71291"/>
                </a:lnTo>
                <a:lnTo>
                  <a:pt x="335941" y="68436"/>
                </a:lnTo>
                <a:lnTo>
                  <a:pt x="341001" y="65580"/>
                </a:lnTo>
                <a:lnTo>
                  <a:pt x="346279" y="61771"/>
                </a:lnTo>
                <a:lnTo>
                  <a:pt x="351702" y="57327"/>
                </a:lnTo>
                <a:lnTo>
                  <a:pt x="361856" y="48261"/>
                </a:lnTo>
                <a:lnTo>
                  <a:pt x="369544" y="41057"/>
                </a:lnTo>
                <a:lnTo>
                  <a:pt x="373880" y="37802"/>
                </a:lnTo>
                <a:lnTo>
                  <a:pt x="378675" y="34680"/>
                </a:lnTo>
                <a:lnTo>
                  <a:pt x="383778" y="31646"/>
                </a:lnTo>
                <a:lnTo>
                  <a:pt x="389084" y="28671"/>
                </a:lnTo>
                <a:lnTo>
                  <a:pt x="400060" y="22825"/>
                </a:lnTo>
                <a:lnTo>
                  <a:pt x="408748" y="19592"/>
                </a:lnTo>
                <a:lnTo>
                  <a:pt x="416738" y="17203"/>
                </a:lnTo>
                <a:lnTo>
                  <a:pt x="426638" y="12966"/>
                </a:lnTo>
                <a:lnTo>
                  <a:pt x="434848" y="7907"/>
                </a:lnTo>
                <a:lnTo>
                  <a:pt x="438371" y="5225"/>
                </a:lnTo>
                <a:lnTo>
                  <a:pt x="444826" y="2245"/>
                </a:lnTo>
                <a:lnTo>
                  <a:pt x="451822" y="920"/>
                </a:lnTo>
                <a:lnTo>
                  <a:pt x="472766" y="0"/>
                </a:lnTo>
                <a:lnTo>
                  <a:pt x="476032" y="906"/>
                </a:lnTo>
                <a:lnTo>
                  <a:pt x="485180" y="5779"/>
                </a:lnTo>
                <a:lnTo>
                  <a:pt x="491029" y="7254"/>
                </a:lnTo>
                <a:lnTo>
                  <a:pt x="492970" y="8599"/>
                </a:lnTo>
                <a:lnTo>
                  <a:pt x="494264" y="10449"/>
                </a:lnTo>
                <a:lnTo>
                  <a:pt x="495127" y="12634"/>
                </a:lnTo>
                <a:lnTo>
                  <a:pt x="496654" y="14091"/>
                </a:lnTo>
                <a:lnTo>
                  <a:pt x="498625" y="15063"/>
                </a:lnTo>
                <a:lnTo>
                  <a:pt x="500892" y="15711"/>
                </a:lnTo>
                <a:lnTo>
                  <a:pt x="502403" y="18047"/>
                </a:lnTo>
                <a:lnTo>
                  <a:pt x="503410" y="21510"/>
                </a:lnTo>
                <a:lnTo>
                  <a:pt x="504082" y="25723"/>
                </a:lnTo>
                <a:lnTo>
                  <a:pt x="504529" y="29485"/>
                </a:lnTo>
                <a:lnTo>
                  <a:pt x="504827" y="32945"/>
                </a:lnTo>
                <a:lnTo>
                  <a:pt x="505027" y="36204"/>
                </a:lnTo>
                <a:lnTo>
                  <a:pt x="506112" y="39330"/>
                </a:lnTo>
                <a:lnTo>
                  <a:pt x="507788" y="42366"/>
                </a:lnTo>
                <a:lnTo>
                  <a:pt x="509857" y="45343"/>
                </a:lnTo>
                <a:lnTo>
                  <a:pt x="511238" y="48279"/>
                </a:lnTo>
                <a:lnTo>
                  <a:pt x="512157" y="51190"/>
                </a:lnTo>
                <a:lnTo>
                  <a:pt x="512770" y="54083"/>
                </a:lnTo>
                <a:lnTo>
                  <a:pt x="513179" y="56964"/>
                </a:lnTo>
                <a:lnTo>
                  <a:pt x="513452" y="59837"/>
                </a:lnTo>
                <a:lnTo>
                  <a:pt x="513634" y="62705"/>
                </a:lnTo>
                <a:lnTo>
                  <a:pt x="514707" y="65569"/>
                </a:lnTo>
                <a:lnTo>
                  <a:pt x="516376" y="68431"/>
                </a:lnTo>
                <a:lnTo>
                  <a:pt x="518440" y="71292"/>
                </a:lnTo>
                <a:lnTo>
                  <a:pt x="519817" y="74151"/>
                </a:lnTo>
                <a:lnTo>
                  <a:pt x="520735" y="77010"/>
                </a:lnTo>
                <a:lnTo>
                  <a:pt x="521346" y="79869"/>
                </a:lnTo>
                <a:lnTo>
                  <a:pt x="522707" y="82727"/>
                </a:lnTo>
                <a:lnTo>
                  <a:pt x="524565" y="85585"/>
                </a:lnTo>
                <a:lnTo>
                  <a:pt x="526758" y="88443"/>
                </a:lnTo>
                <a:lnTo>
                  <a:pt x="528219" y="91300"/>
                </a:lnTo>
                <a:lnTo>
                  <a:pt x="529193" y="94158"/>
                </a:lnTo>
                <a:lnTo>
                  <a:pt x="529843" y="97015"/>
                </a:lnTo>
                <a:lnTo>
                  <a:pt x="531228" y="99873"/>
                </a:lnTo>
                <a:lnTo>
                  <a:pt x="533104" y="102731"/>
                </a:lnTo>
                <a:lnTo>
                  <a:pt x="538409" y="109610"/>
                </a:lnTo>
                <a:lnTo>
                  <a:pt x="541674" y="113090"/>
                </a:lnTo>
                <a:lnTo>
                  <a:pt x="552451" y="124029"/>
                </a:lnTo>
                <a:lnTo>
                  <a:pt x="554873" y="125502"/>
                </a:lnTo>
                <a:lnTo>
                  <a:pt x="560104" y="127139"/>
                </a:lnTo>
                <a:lnTo>
                  <a:pt x="561880" y="128528"/>
                </a:lnTo>
                <a:lnTo>
                  <a:pt x="563064" y="130406"/>
                </a:lnTo>
                <a:lnTo>
                  <a:pt x="563853" y="132611"/>
                </a:lnTo>
                <a:lnTo>
                  <a:pt x="565332" y="134081"/>
                </a:lnTo>
                <a:lnTo>
                  <a:pt x="567271" y="135061"/>
                </a:lnTo>
                <a:lnTo>
                  <a:pt x="571964" y="136150"/>
                </a:lnTo>
                <a:lnTo>
                  <a:pt x="585542" y="136906"/>
                </a:lnTo>
                <a:lnTo>
                  <a:pt x="587411" y="135992"/>
                </a:lnTo>
                <a:lnTo>
                  <a:pt x="588657" y="134430"/>
                </a:lnTo>
                <a:lnTo>
                  <a:pt x="589488" y="132436"/>
                </a:lnTo>
                <a:lnTo>
                  <a:pt x="592951" y="127681"/>
                </a:lnTo>
                <a:lnTo>
                  <a:pt x="595208" y="125079"/>
                </a:lnTo>
                <a:lnTo>
                  <a:pt x="597665" y="123345"/>
                </a:lnTo>
                <a:lnTo>
                  <a:pt x="605674" y="119951"/>
                </a:lnTo>
                <a:lnTo>
                  <a:pt x="611257" y="115781"/>
                </a:lnTo>
                <a:lnTo>
                  <a:pt x="616914" y="110753"/>
                </a:lnTo>
                <a:lnTo>
                  <a:pt x="622603" y="105344"/>
                </a:lnTo>
                <a:lnTo>
                  <a:pt x="641423" y="86718"/>
                </a:lnTo>
                <a:lnTo>
                  <a:pt x="646572" y="82530"/>
                </a:lnTo>
                <a:lnTo>
                  <a:pt x="651911" y="78786"/>
                </a:lnTo>
                <a:lnTo>
                  <a:pt x="657374" y="75338"/>
                </a:lnTo>
                <a:lnTo>
                  <a:pt x="665985" y="71506"/>
                </a:lnTo>
                <a:lnTo>
                  <a:pt x="678728" y="66809"/>
                </a:lnTo>
                <a:lnTo>
                  <a:pt x="688176" y="62953"/>
                </a:lnTo>
                <a:lnTo>
                  <a:pt x="698850" y="60782"/>
                </a:lnTo>
                <a:lnTo>
                  <a:pt x="713906" y="59989"/>
                </a:lnTo>
                <a:lnTo>
                  <a:pt x="716802" y="60901"/>
                </a:lnTo>
                <a:lnTo>
                  <a:pt x="722560" y="64455"/>
                </a:lnTo>
                <a:lnTo>
                  <a:pt x="728294" y="69209"/>
                </a:lnTo>
                <a:lnTo>
                  <a:pt x="735186" y="75472"/>
                </a:lnTo>
                <a:lnTo>
                  <a:pt x="745481" y="85658"/>
                </a:lnTo>
                <a:lnTo>
                  <a:pt x="748330" y="89444"/>
                </a:lnTo>
                <a:lnTo>
                  <a:pt x="750229" y="92920"/>
                </a:lnTo>
                <a:lnTo>
                  <a:pt x="751495" y="96190"/>
                </a:lnTo>
                <a:lnTo>
                  <a:pt x="753291" y="99323"/>
                </a:lnTo>
                <a:lnTo>
                  <a:pt x="755442" y="102364"/>
                </a:lnTo>
                <a:lnTo>
                  <a:pt x="757828" y="105344"/>
                </a:lnTo>
                <a:lnTo>
                  <a:pt x="760371" y="109235"/>
                </a:lnTo>
                <a:lnTo>
                  <a:pt x="763019" y="113735"/>
                </a:lnTo>
                <a:lnTo>
                  <a:pt x="765736" y="118639"/>
                </a:lnTo>
                <a:lnTo>
                  <a:pt x="767548" y="122861"/>
                </a:lnTo>
                <a:lnTo>
                  <a:pt x="768756" y="126628"/>
                </a:lnTo>
                <a:lnTo>
                  <a:pt x="769561" y="130093"/>
                </a:lnTo>
                <a:lnTo>
                  <a:pt x="771051" y="133354"/>
                </a:lnTo>
                <a:lnTo>
                  <a:pt x="772996" y="136481"/>
                </a:lnTo>
                <a:lnTo>
                  <a:pt x="775246" y="139519"/>
                </a:lnTo>
                <a:lnTo>
                  <a:pt x="777698" y="141543"/>
                </a:lnTo>
                <a:lnTo>
                  <a:pt x="780285" y="142893"/>
                </a:lnTo>
                <a:lnTo>
                  <a:pt x="782962" y="143793"/>
                </a:lnTo>
                <a:lnTo>
                  <a:pt x="784747" y="145346"/>
                </a:lnTo>
                <a:lnTo>
                  <a:pt x="785937" y="147333"/>
                </a:lnTo>
                <a:lnTo>
                  <a:pt x="787847" y="152816"/>
                </a:lnTo>
                <a:lnTo>
                  <a:pt x="790648" y="156106"/>
                </a:lnTo>
                <a:lnTo>
                  <a:pt x="796875" y="162723"/>
                </a:lnTo>
                <a:lnTo>
                  <a:pt x="796890" y="162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"/>
          <p:cNvSpPr/>
          <p:nvPr/>
        </p:nvSpPr>
        <p:spPr>
          <a:xfrm>
            <a:off x="3766289" y="3891915"/>
            <a:ext cx="17041" cy="248603"/>
          </a:xfrm>
          <a:custGeom>
            <a:avLst/>
            <a:gdLst/>
            <a:ahLst/>
            <a:cxnLst/>
            <a:rect l="0" t="0" r="0" b="0"/>
            <a:pathLst>
              <a:path w="17041" h="248603">
                <a:moveTo>
                  <a:pt x="17040" y="0"/>
                </a:moveTo>
                <a:lnTo>
                  <a:pt x="17040" y="135497"/>
                </a:lnTo>
                <a:lnTo>
                  <a:pt x="16088" y="140814"/>
                </a:lnTo>
                <a:lnTo>
                  <a:pt x="14501" y="146264"/>
                </a:lnTo>
                <a:lnTo>
                  <a:pt x="12490" y="151801"/>
                </a:lnTo>
                <a:lnTo>
                  <a:pt x="11149" y="157398"/>
                </a:lnTo>
                <a:lnTo>
                  <a:pt x="10255" y="163035"/>
                </a:lnTo>
                <a:lnTo>
                  <a:pt x="9659" y="168697"/>
                </a:lnTo>
                <a:lnTo>
                  <a:pt x="9262" y="173424"/>
                </a:lnTo>
                <a:lnTo>
                  <a:pt x="8998" y="177529"/>
                </a:lnTo>
                <a:lnTo>
                  <a:pt x="8821" y="181217"/>
                </a:lnTo>
                <a:lnTo>
                  <a:pt x="8625" y="190396"/>
                </a:lnTo>
                <a:lnTo>
                  <a:pt x="8470" y="228455"/>
                </a:lnTo>
                <a:lnTo>
                  <a:pt x="7517" y="230408"/>
                </a:lnTo>
                <a:lnTo>
                  <a:pt x="5929" y="232663"/>
                </a:lnTo>
                <a:lnTo>
                  <a:pt x="3918" y="235118"/>
                </a:lnTo>
                <a:lnTo>
                  <a:pt x="2577" y="237708"/>
                </a:lnTo>
                <a:lnTo>
                  <a:pt x="1683" y="240387"/>
                </a:lnTo>
                <a:lnTo>
                  <a:pt x="0" y="248121"/>
                </a:lnTo>
                <a:lnTo>
                  <a:pt x="918" y="248282"/>
                </a:lnTo>
                <a:lnTo>
                  <a:pt x="2482" y="248388"/>
                </a:lnTo>
                <a:lnTo>
                  <a:pt x="8468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"/>
          <p:cNvSpPr/>
          <p:nvPr/>
        </p:nvSpPr>
        <p:spPr>
          <a:xfrm>
            <a:off x="3886315" y="3883342"/>
            <a:ext cx="214185" cy="231343"/>
          </a:xfrm>
          <a:custGeom>
            <a:avLst/>
            <a:gdLst/>
            <a:ahLst/>
            <a:cxnLst/>
            <a:rect l="0" t="0" r="0" b="0"/>
            <a:pathLst>
              <a:path w="214185" h="231343">
                <a:moveTo>
                  <a:pt x="77037" y="0"/>
                </a:moveTo>
                <a:lnTo>
                  <a:pt x="69656" y="0"/>
                </a:lnTo>
                <a:lnTo>
                  <a:pt x="69259" y="953"/>
                </a:lnTo>
                <a:lnTo>
                  <a:pt x="68818" y="4551"/>
                </a:lnTo>
                <a:lnTo>
                  <a:pt x="67748" y="5891"/>
                </a:lnTo>
                <a:lnTo>
                  <a:pt x="66082" y="6785"/>
                </a:lnTo>
                <a:lnTo>
                  <a:pt x="64018" y="7381"/>
                </a:lnTo>
                <a:lnTo>
                  <a:pt x="59186" y="10583"/>
                </a:lnTo>
                <a:lnTo>
                  <a:pt x="56564" y="12770"/>
                </a:lnTo>
                <a:lnTo>
                  <a:pt x="54816" y="15181"/>
                </a:lnTo>
                <a:lnTo>
                  <a:pt x="52874" y="20400"/>
                </a:lnTo>
                <a:lnTo>
                  <a:pt x="51403" y="24077"/>
                </a:lnTo>
                <a:lnTo>
                  <a:pt x="49470" y="28434"/>
                </a:lnTo>
                <a:lnTo>
                  <a:pt x="47229" y="33244"/>
                </a:lnTo>
                <a:lnTo>
                  <a:pt x="44783" y="37402"/>
                </a:lnTo>
                <a:lnTo>
                  <a:pt x="39524" y="44563"/>
                </a:lnTo>
                <a:lnTo>
                  <a:pt x="34012" y="50921"/>
                </a:lnTo>
                <a:lnTo>
                  <a:pt x="28387" y="57874"/>
                </a:lnTo>
                <a:lnTo>
                  <a:pt x="25554" y="62395"/>
                </a:lnTo>
                <a:lnTo>
                  <a:pt x="22713" y="67314"/>
                </a:lnTo>
                <a:lnTo>
                  <a:pt x="20818" y="72499"/>
                </a:lnTo>
                <a:lnTo>
                  <a:pt x="19555" y="77860"/>
                </a:lnTo>
                <a:lnTo>
                  <a:pt x="18713" y="83339"/>
                </a:lnTo>
                <a:lnTo>
                  <a:pt x="17199" y="88897"/>
                </a:lnTo>
                <a:lnTo>
                  <a:pt x="15238" y="94507"/>
                </a:lnTo>
                <a:lnTo>
                  <a:pt x="12977" y="100152"/>
                </a:lnTo>
                <a:lnTo>
                  <a:pt x="11471" y="104868"/>
                </a:lnTo>
                <a:lnTo>
                  <a:pt x="10466" y="108965"/>
                </a:lnTo>
                <a:lnTo>
                  <a:pt x="9796" y="112648"/>
                </a:lnTo>
                <a:lnTo>
                  <a:pt x="8397" y="117009"/>
                </a:lnTo>
                <a:lnTo>
                  <a:pt x="6512" y="121821"/>
                </a:lnTo>
                <a:lnTo>
                  <a:pt x="4303" y="126934"/>
                </a:lnTo>
                <a:lnTo>
                  <a:pt x="2830" y="131295"/>
                </a:lnTo>
                <a:lnTo>
                  <a:pt x="1848" y="135155"/>
                </a:lnTo>
                <a:lnTo>
                  <a:pt x="1194" y="138681"/>
                </a:lnTo>
                <a:lnTo>
                  <a:pt x="757" y="142937"/>
                </a:lnTo>
                <a:lnTo>
                  <a:pt x="466" y="147679"/>
                </a:lnTo>
                <a:lnTo>
                  <a:pt x="143" y="157075"/>
                </a:lnTo>
                <a:lnTo>
                  <a:pt x="0" y="164426"/>
                </a:lnTo>
                <a:lnTo>
                  <a:pt x="914" y="168672"/>
                </a:lnTo>
                <a:lnTo>
                  <a:pt x="2475" y="173408"/>
                </a:lnTo>
                <a:lnTo>
                  <a:pt x="7276" y="185595"/>
                </a:lnTo>
                <a:lnTo>
                  <a:pt x="10472" y="192342"/>
                </a:lnTo>
                <a:lnTo>
                  <a:pt x="12658" y="196808"/>
                </a:lnTo>
                <a:lnTo>
                  <a:pt x="15067" y="200738"/>
                </a:lnTo>
                <a:lnTo>
                  <a:pt x="20285" y="207645"/>
                </a:lnTo>
                <a:lnTo>
                  <a:pt x="23010" y="209867"/>
                </a:lnTo>
                <a:lnTo>
                  <a:pt x="25779" y="211349"/>
                </a:lnTo>
                <a:lnTo>
                  <a:pt x="28578" y="212337"/>
                </a:lnTo>
                <a:lnTo>
                  <a:pt x="34227" y="215975"/>
                </a:lnTo>
                <a:lnTo>
                  <a:pt x="37067" y="218278"/>
                </a:lnTo>
                <a:lnTo>
                  <a:pt x="39913" y="219814"/>
                </a:lnTo>
                <a:lnTo>
                  <a:pt x="45615" y="221520"/>
                </a:lnTo>
                <a:lnTo>
                  <a:pt x="51324" y="224818"/>
                </a:lnTo>
                <a:lnTo>
                  <a:pt x="54180" y="227032"/>
                </a:lnTo>
                <a:lnTo>
                  <a:pt x="57989" y="228507"/>
                </a:lnTo>
                <a:lnTo>
                  <a:pt x="62433" y="229491"/>
                </a:lnTo>
                <a:lnTo>
                  <a:pt x="67301" y="230146"/>
                </a:lnTo>
                <a:lnTo>
                  <a:pt x="71499" y="230583"/>
                </a:lnTo>
                <a:lnTo>
                  <a:pt x="75250" y="230875"/>
                </a:lnTo>
                <a:lnTo>
                  <a:pt x="78703" y="231069"/>
                </a:lnTo>
                <a:lnTo>
                  <a:pt x="85080" y="231285"/>
                </a:lnTo>
                <a:lnTo>
                  <a:pt x="88114" y="231342"/>
                </a:lnTo>
                <a:lnTo>
                  <a:pt x="92042" y="230428"/>
                </a:lnTo>
                <a:lnTo>
                  <a:pt x="96565" y="228867"/>
                </a:lnTo>
                <a:lnTo>
                  <a:pt x="101486" y="226873"/>
                </a:lnTo>
                <a:lnTo>
                  <a:pt x="105718" y="224591"/>
                </a:lnTo>
                <a:lnTo>
                  <a:pt x="109493" y="222117"/>
                </a:lnTo>
                <a:lnTo>
                  <a:pt x="112962" y="219516"/>
                </a:lnTo>
                <a:lnTo>
                  <a:pt x="119356" y="216625"/>
                </a:lnTo>
                <a:lnTo>
                  <a:pt x="122395" y="215854"/>
                </a:lnTo>
                <a:lnTo>
                  <a:pt x="126326" y="214388"/>
                </a:lnTo>
                <a:lnTo>
                  <a:pt x="130851" y="212458"/>
                </a:lnTo>
                <a:lnTo>
                  <a:pt x="135773" y="210218"/>
                </a:lnTo>
                <a:lnTo>
                  <a:pt x="140959" y="206821"/>
                </a:lnTo>
                <a:lnTo>
                  <a:pt x="146322" y="202651"/>
                </a:lnTo>
                <a:lnTo>
                  <a:pt x="151802" y="197965"/>
                </a:lnTo>
                <a:lnTo>
                  <a:pt x="156408" y="193890"/>
                </a:lnTo>
                <a:lnTo>
                  <a:pt x="164065" y="186821"/>
                </a:lnTo>
                <a:lnTo>
                  <a:pt x="173731" y="177486"/>
                </a:lnTo>
                <a:lnTo>
                  <a:pt x="182628" y="168688"/>
                </a:lnTo>
                <a:lnTo>
                  <a:pt x="185531" y="164846"/>
                </a:lnTo>
                <a:lnTo>
                  <a:pt x="188419" y="160380"/>
                </a:lnTo>
                <a:lnTo>
                  <a:pt x="191296" y="155497"/>
                </a:lnTo>
                <a:lnTo>
                  <a:pt x="194168" y="151290"/>
                </a:lnTo>
                <a:lnTo>
                  <a:pt x="199898" y="144075"/>
                </a:lnTo>
                <a:lnTo>
                  <a:pt x="202759" y="139865"/>
                </a:lnTo>
                <a:lnTo>
                  <a:pt x="205619" y="135154"/>
                </a:lnTo>
                <a:lnTo>
                  <a:pt x="208479" y="130107"/>
                </a:lnTo>
                <a:lnTo>
                  <a:pt x="210385" y="125791"/>
                </a:lnTo>
                <a:lnTo>
                  <a:pt x="211656" y="121960"/>
                </a:lnTo>
                <a:lnTo>
                  <a:pt x="213067" y="115165"/>
                </a:lnTo>
                <a:lnTo>
                  <a:pt x="213695" y="108969"/>
                </a:lnTo>
                <a:lnTo>
                  <a:pt x="213974" y="103041"/>
                </a:lnTo>
                <a:lnTo>
                  <a:pt x="214097" y="96279"/>
                </a:lnTo>
                <a:lnTo>
                  <a:pt x="214184" y="75496"/>
                </a:lnTo>
                <a:lnTo>
                  <a:pt x="213236" y="72239"/>
                </a:lnTo>
                <a:lnTo>
                  <a:pt x="209642" y="66078"/>
                </a:lnTo>
                <a:lnTo>
                  <a:pt x="204870" y="60166"/>
                </a:lnTo>
                <a:lnTo>
                  <a:pt x="199574" y="54363"/>
                </a:lnTo>
                <a:lnTo>
                  <a:pt x="191238" y="45741"/>
                </a:lnTo>
                <a:lnTo>
                  <a:pt x="177036" y="31435"/>
                </a:lnTo>
                <a:lnTo>
                  <a:pt x="173231" y="28577"/>
                </a:lnTo>
                <a:lnTo>
                  <a:pt x="168789" y="25719"/>
                </a:lnTo>
                <a:lnTo>
                  <a:pt x="163923" y="22861"/>
                </a:lnTo>
                <a:lnTo>
                  <a:pt x="159726" y="20003"/>
                </a:lnTo>
                <a:lnTo>
                  <a:pt x="155975" y="17146"/>
                </a:lnTo>
                <a:lnTo>
                  <a:pt x="152522" y="14288"/>
                </a:lnTo>
                <a:lnTo>
                  <a:pt x="148316" y="12383"/>
                </a:lnTo>
                <a:lnTo>
                  <a:pt x="143606" y="11113"/>
                </a:lnTo>
                <a:lnTo>
                  <a:pt x="138561" y="10266"/>
                </a:lnTo>
                <a:lnTo>
                  <a:pt x="133293" y="8749"/>
                </a:lnTo>
                <a:lnTo>
                  <a:pt x="127876" y="6785"/>
                </a:lnTo>
                <a:lnTo>
                  <a:pt x="122360" y="4524"/>
                </a:lnTo>
                <a:lnTo>
                  <a:pt x="117730" y="3016"/>
                </a:lnTo>
                <a:lnTo>
                  <a:pt x="113690" y="2011"/>
                </a:lnTo>
                <a:lnTo>
                  <a:pt x="110045" y="1340"/>
                </a:lnTo>
                <a:lnTo>
                  <a:pt x="103455" y="596"/>
                </a:lnTo>
                <a:lnTo>
                  <a:pt x="100364" y="397"/>
                </a:lnTo>
                <a:lnTo>
                  <a:pt x="91849" y="177"/>
                </a:lnTo>
                <a:lnTo>
                  <a:pt x="6846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"/>
          <p:cNvSpPr/>
          <p:nvPr/>
        </p:nvSpPr>
        <p:spPr>
          <a:xfrm>
            <a:off x="3663314" y="4166235"/>
            <a:ext cx="522924" cy="68581"/>
          </a:xfrm>
          <a:custGeom>
            <a:avLst/>
            <a:gdLst/>
            <a:ahLst/>
            <a:cxnLst/>
            <a:rect l="0" t="0" r="0" b="0"/>
            <a:pathLst>
              <a:path w="522924" h="68581">
                <a:moveTo>
                  <a:pt x="0" y="68580"/>
                </a:moveTo>
                <a:lnTo>
                  <a:pt x="12771" y="68580"/>
                </a:lnTo>
                <a:lnTo>
                  <a:pt x="15182" y="67627"/>
                </a:lnTo>
                <a:lnTo>
                  <a:pt x="17741" y="66040"/>
                </a:lnTo>
                <a:lnTo>
                  <a:pt x="20401" y="64029"/>
                </a:lnTo>
                <a:lnTo>
                  <a:pt x="23125" y="62688"/>
                </a:lnTo>
                <a:lnTo>
                  <a:pt x="28693" y="61199"/>
                </a:lnTo>
                <a:lnTo>
                  <a:pt x="41734" y="60360"/>
                </a:lnTo>
                <a:lnTo>
                  <a:pt x="46873" y="59290"/>
                </a:lnTo>
                <a:lnTo>
                  <a:pt x="52204" y="57624"/>
                </a:lnTo>
                <a:lnTo>
                  <a:pt x="57663" y="55561"/>
                </a:lnTo>
                <a:lnTo>
                  <a:pt x="63207" y="54186"/>
                </a:lnTo>
                <a:lnTo>
                  <a:pt x="74447" y="52657"/>
                </a:lnTo>
                <a:lnTo>
                  <a:pt x="88333" y="51978"/>
                </a:lnTo>
                <a:lnTo>
                  <a:pt x="103077" y="50723"/>
                </a:lnTo>
                <a:lnTo>
                  <a:pt x="109675" y="49056"/>
                </a:lnTo>
                <a:lnTo>
                  <a:pt x="115980" y="46991"/>
                </a:lnTo>
                <a:lnTo>
                  <a:pt x="123040" y="45615"/>
                </a:lnTo>
                <a:lnTo>
                  <a:pt x="138505" y="44086"/>
                </a:lnTo>
                <a:lnTo>
                  <a:pt x="146629" y="42725"/>
                </a:lnTo>
                <a:lnTo>
                  <a:pt x="154903" y="40866"/>
                </a:lnTo>
                <a:lnTo>
                  <a:pt x="163277" y="38674"/>
                </a:lnTo>
                <a:lnTo>
                  <a:pt x="172668" y="37212"/>
                </a:lnTo>
                <a:lnTo>
                  <a:pt x="182740" y="36238"/>
                </a:lnTo>
                <a:lnTo>
                  <a:pt x="193264" y="35589"/>
                </a:lnTo>
                <a:lnTo>
                  <a:pt x="204091" y="34203"/>
                </a:lnTo>
                <a:lnTo>
                  <a:pt x="215118" y="32327"/>
                </a:lnTo>
                <a:lnTo>
                  <a:pt x="226279" y="30123"/>
                </a:lnTo>
                <a:lnTo>
                  <a:pt x="248842" y="25135"/>
                </a:lnTo>
                <a:lnTo>
                  <a:pt x="260192" y="22472"/>
                </a:lnTo>
                <a:lnTo>
                  <a:pt x="270617" y="20696"/>
                </a:lnTo>
                <a:lnTo>
                  <a:pt x="280424" y="19512"/>
                </a:lnTo>
                <a:lnTo>
                  <a:pt x="289819" y="18723"/>
                </a:lnTo>
                <a:lnTo>
                  <a:pt x="299893" y="17244"/>
                </a:lnTo>
                <a:lnTo>
                  <a:pt x="310419" y="15306"/>
                </a:lnTo>
                <a:lnTo>
                  <a:pt x="321246" y="13061"/>
                </a:lnTo>
                <a:lnTo>
                  <a:pt x="331322" y="11565"/>
                </a:lnTo>
                <a:lnTo>
                  <a:pt x="340897" y="10567"/>
                </a:lnTo>
                <a:lnTo>
                  <a:pt x="350137" y="9902"/>
                </a:lnTo>
                <a:lnTo>
                  <a:pt x="359155" y="9459"/>
                </a:lnTo>
                <a:lnTo>
                  <a:pt x="376794" y="8966"/>
                </a:lnTo>
                <a:lnTo>
                  <a:pt x="385499" y="7882"/>
                </a:lnTo>
                <a:lnTo>
                  <a:pt x="394160" y="6207"/>
                </a:lnTo>
                <a:lnTo>
                  <a:pt x="402791" y="4138"/>
                </a:lnTo>
                <a:lnTo>
                  <a:pt x="411403" y="2758"/>
                </a:lnTo>
                <a:lnTo>
                  <a:pt x="420001" y="1839"/>
                </a:lnTo>
                <a:lnTo>
                  <a:pt x="436222" y="817"/>
                </a:lnTo>
                <a:lnTo>
                  <a:pt x="449782" y="363"/>
                </a:lnTo>
                <a:lnTo>
                  <a:pt x="474009" y="71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"/>
          <p:cNvSpPr/>
          <p:nvPr/>
        </p:nvSpPr>
        <p:spPr>
          <a:xfrm>
            <a:off x="3620806" y="4312373"/>
            <a:ext cx="265395" cy="179584"/>
          </a:xfrm>
          <a:custGeom>
            <a:avLst/>
            <a:gdLst/>
            <a:ahLst/>
            <a:cxnLst/>
            <a:rect l="0" t="0" r="0" b="0"/>
            <a:pathLst>
              <a:path w="265395" h="179584">
                <a:moveTo>
                  <a:pt x="16791" y="85319"/>
                </a:moveTo>
                <a:lnTo>
                  <a:pt x="8323" y="85319"/>
                </a:lnTo>
                <a:lnTo>
                  <a:pt x="8250" y="80768"/>
                </a:lnTo>
                <a:lnTo>
                  <a:pt x="7287" y="79427"/>
                </a:lnTo>
                <a:lnTo>
                  <a:pt x="5692" y="78534"/>
                </a:lnTo>
                <a:lnTo>
                  <a:pt x="0" y="76851"/>
                </a:lnTo>
                <a:lnTo>
                  <a:pt x="4302" y="76778"/>
                </a:lnTo>
                <a:lnTo>
                  <a:pt x="5607" y="75815"/>
                </a:lnTo>
                <a:lnTo>
                  <a:pt x="6478" y="74220"/>
                </a:lnTo>
                <a:lnTo>
                  <a:pt x="7445" y="69909"/>
                </a:lnTo>
                <a:lnTo>
                  <a:pt x="7875" y="64817"/>
                </a:lnTo>
                <a:lnTo>
                  <a:pt x="8942" y="62127"/>
                </a:lnTo>
                <a:lnTo>
                  <a:pt x="12667" y="56596"/>
                </a:lnTo>
                <a:lnTo>
                  <a:pt x="15947" y="53788"/>
                </a:lnTo>
                <a:lnTo>
                  <a:pt x="20039" y="50963"/>
                </a:lnTo>
                <a:lnTo>
                  <a:pt x="24671" y="48128"/>
                </a:lnTo>
                <a:lnTo>
                  <a:pt x="28711" y="45285"/>
                </a:lnTo>
                <a:lnTo>
                  <a:pt x="32358" y="42437"/>
                </a:lnTo>
                <a:lnTo>
                  <a:pt x="35742" y="39586"/>
                </a:lnTo>
                <a:lnTo>
                  <a:pt x="39902" y="35780"/>
                </a:lnTo>
                <a:lnTo>
                  <a:pt x="53907" y="22275"/>
                </a:lnTo>
                <a:lnTo>
                  <a:pt x="61227" y="15072"/>
                </a:lnTo>
                <a:lnTo>
                  <a:pt x="65465" y="12770"/>
                </a:lnTo>
                <a:lnTo>
                  <a:pt x="70195" y="11235"/>
                </a:lnTo>
                <a:lnTo>
                  <a:pt x="75254" y="10213"/>
                </a:lnTo>
                <a:lnTo>
                  <a:pt x="83415" y="6536"/>
                </a:lnTo>
                <a:lnTo>
                  <a:pt x="90217" y="2679"/>
                </a:lnTo>
                <a:lnTo>
                  <a:pt x="96415" y="966"/>
                </a:lnTo>
                <a:lnTo>
                  <a:pt x="102344" y="204"/>
                </a:lnTo>
                <a:lnTo>
                  <a:pt x="105259" y="0"/>
                </a:lnTo>
                <a:lnTo>
                  <a:pt x="109107" y="817"/>
                </a:lnTo>
                <a:lnTo>
                  <a:pt x="113578" y="2315"/>
                </a:lnTo>
                <a:lnTo>
                  <a:pt x="125338" y="7011"/>
                </a:lnTo>
                <a:lnTo>
                  <a:pt x="131926" y="12375"/>
                </a:lnTo>
                <a:lnTo>
                  <a:pt x="133553" y="14782"/>
                </a:lnTo>
                <a:lnTo>
                  <a:pt x="135360" y="19997"/>
                </a:lnTo>
                <a:lnTo>
                  <a:pt x="135842" y="23673"/>
                </a:lnTo>
                <a:lnTo>
                  <a:pt x="136163" y="28029"/>
                </a:lnTo>
                <a:lnTo>
                  <a:pt x="136520" y="36997"/>
                </a:lnTo>
                <a:lnTo>
                  <a:pt x="136679" y="44157"/>
                </a:lnTo>
                <a:lnTo>
                  <a:pt x="136768" y="58095"/>
                </a:lnTo>
                <a:lnTo>
                  <a:pt x="135829" y="63360"/>
                </a:lnTo>
                <a:lnTo>
                  <a:pt x="134250" y="68775"/>
                </a:lnTo>
                <a:lnTo>
                  <a:pt x="132244" y="74289"/>
                </a:lnTo>
                <a:lnTo>
                  <a:pt x="130907" y="79871"/>
                </a:lnTo>
                <a:lnTo>
                  <a:pt x="130016" y="85497"/>
                </a:lnTo>
                <a:lnTo>
                  <a:pt x="129422" y="91153"/>
                </a:lnTo>
                <a:lnTo>
                  <a:pt x="128073" y="95876"/>
                </a:lnTo>
                <a:lnTo>
                  <a:pt x="126222" y="99977"/>
                </a:lnTo>
                <a:lnTo>
                  <a:pt x="124035" y="103663"/>
                </a:lnTo>
                <a:lnTo>
                  <a:pt x="121624" y="108026"/>
                </a:lnTo>
                <a:lnTo>
                  <a:pt x="116406" y="117954"/>
                </a:lnTo>
                <a:lnTo>
                  <a:pt x="114633" y="122316"/>
                </a:lnTo>
                <a:lnTo>
                  <a:pt x="113452" y="126176"/>
                </a:lnTo>
                <a:lnTo>
                  <a:pt x="112664" y="129702"/>
                </a:lnTo>
                <a:lnTo>
                  <a:pt x="112139" y="133005"/>
                </a:lnTo>
                <a:lnTo>
                  <a:pt x="111789" y="136160"/>
                </a:lnTo>
                <a:lnTo>
                  <a:pt x="111556" y="139215"/>
                </a:lnTo>
                <a:lnTo>
                  <a:pt x="111400" y="143157"/>
                </a:lnTo>
                <a:lnTo>
                  <a:pt x="111129" y="159552"/>
                </a:lnTo>
                <a:lnTo>
                  <a:pt x="111089" y="175166"/>
                </a:lnTo>
                <a:lnTo>
                  <a:pt x="112042" y="176649"/>
                </a:lnTo>
                <a:lnTo>
                  <a:pt x="113629" y="177639"/>
                </a:lnTo>
                <a:lnTo>
                  <a:pt x="117933" y="178738"/>
                </a:lnTo>
                <a:lnTo>
                  <a:pt x="125711" y="179356"/>
                </a:lnTo>
                <a:lnTo>
                  <a:pt x="135157" y="179583"/>
                </a:lnTo>
                <a:lnTo>
                  <a:pt x="141153" y="177062"/>
                </a:lnTo>
                <a:lnTo>
                  <a:pt x="149216" y="173718"/>
                </a:lnTo>
                <a:lnTo>
                  <a:pt x="155974" y="172233"/>
                </a:lnTo>
                <a:lnTo>
                  <a:pt x="162153" y="169032"/>
                </a:lnTo>
                <a:lnTo>
                  <a:pt x="168073" y="164435"/>
                </a:lnTo>
                <a:lnTo>
                  <a:pt x="173880" y="159217"/>
                </a:lnTo>
                <a:lnTo>
                  <a:pt x="177715" y="156492"/>
                </a:lnTo>
                <a:lnTo>
                  <a:pt x="182176" y="153723"/>
                </a:lnTo>
                <a:lnTo>
                  <a:pt x="187055" y="150924"/>
                </a:lnTo>
                <a:lnTo>
                  <a:pt x="191260" y="148106"/>
                </a:lnTo>
                <a:lnTo>
                  <a:pt x="195016" y="145274"/>
                </a:lnTo>
                <a:lnTo>
                  <a:pt x="198473" y="142434"/>
                </a:lnTo>
                <a:lnTo>
                  <a:pt x="201730" y="139588"/>
                </a:lnTo>
                <a:lnTo>
                  <a:pt x="204853" y="136739"/>
                </a:lnTo>
                <a:lnTo>
                  <a:pt x="210864" y="131032"/>
                </a:lnTo>
                <a:lnTo>
                  <a:pt x="216711" y="125321"/>
                </a:lnTo>
                <a:lnTo>
                  <a:pt x="220556" y="122464"/>
                </a:lnTo>
                <a:lnTo>
                  <a:pt x="225024" y="119608"/>
                </a:lnTo>
                <a:lnTo>
                  <a:pt x="229908" y="116751"/>
                </a:lnTo>
                <a:lnTo>
                  <a:pt x="235069" y="112941"/>
                </a:lnTo>
                <a:lnTo>
                  <a:pt x="240415" y="108496"/>
                </a:lnTo>
                <a:lnTo>
                  <a:pt x="250482" y="99430"/>
                </a:lnTo>
                <a:lnTo>
                  <a:pt x="265394" y="85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"/>
          <p:cNvSpPr/>
          <p:nvPr/>
        </p:nvSpPr>
        <p:spPr>
          <a:xfrm>
            <a:off x="3929062" y="4236121"/>
            <a:ext cx="214314" cy="213003"/>
          </a:xfrm>
          <a:custGeom>
            <a:avLst/>
            <a:gdLst/>
            <a:ahLst/>
            <a:cxnLst/>
            <a:rect l="0" t="0" r="0" b="0"/>
            <a:pathLst>
              <a:path w="214314" h="213003">
                <a:moveTo>
                  <a:pt x="0" y="41556"/>
                </a:moveTo>
                <a:lnTo>
                  <a:pt x="0" y="34175"/>
                </a:lnTo>
                <a:lnTo>
                  <a:pt x="4551" y="28786"/>
                </a:lnTo>
                <a:lnTo>
                  <a:pt x="10583" y="22447"/>
                </a:lnTo>
                <a:lnTo>
                  <a:pt x="12770" y="20245"/>
                </a:lnTo>
                <a:lnTo>
                  <a:pt x="15181" y="18776"/>
                </a:lnTo>
                <a:lnTo>
                  <a:pt x="20400" y="17144"/>
                </a:lnTo>
                <a:lnTo>
                  <a:pt x="25894" y="13879"/>
                </a:lnTo>
                <a:lnTo>
                  <a:pt x="28693" y="11675"/>
                </a:lnTo>
                <a:lnTo>
                  <a:pt x="31511" y="10205"/>
                </a:lnTo>
                <a:lnTo>
                  <a:pt x="37182" y="8572"/>
                </a:lnTo>
                <a:lnTo>
                  <a:pt x="40981" y="7185"/>
                </a:lnTo>
                <a:lnTo>
                  <a:pt x="45418" y="5306"/>
                </a:lnTo>
                <a:lnTo>
                  <a:pt x="50281" y="3102"/>
                </a:lnTo>
                <a:lnTo>
                  <a:pt x="54476" y="1633"/>
                </a:lnTo>
                <a:lnTo>
                  <a:pt x="58225" y="653"/>
                </a:lnTo>
                <a:lnTo>
                  <a:pt x="61676" y="0"/>
                </a:lnTo>
                <a:lnTo>
                  <a:pt x="64930" y="517"/>
                </a:lnTo>
                <a:lnTo>
                  <a:pt x="74060" y="4843"/>
                </a:lnTo>
                <a:lnTo>
                  <a:pt x="79906" y="6189"/>
                </a:lnTo>
                <a:lnTo>
                  <a:pt x="85678" y="9328"/>
                </a:lnTo>
                <a:lnTo>
                  <a:pt x="88552" y="11498"/>
                </a:lnTo>
                <a:lnTo>
                  <a:pt x="94284" y="13909"/>
                </a:lnTo>
                <a:lnTo>
                  <a:pt x="97146" y="14552"/>
                </a:lnTo>
                <a:lnTo>
                  <a:pt x="99054" y="15934"/>
                </a:lnTo>
                <a:lnTo>
                  <a:pt x="100326" y="17807"/>
                </a:lnTo>
                <a:lnTo>
                  <a:pt x="101174" y="20008"/>
                </a:lnTo>
                <a:lnTo>
                  <a:pt x="101739" y="23381"/>
                </a:lnTo>
                <a:lnTo>
                  <a:pt x="102116" y="27534"/>
                </a:lnTo>
                <a:lnTo>
                  <a:pt x="102535" y="36277"/>
                </a:lnTo>
                <a:lnTo>
                  <a:pt x="102721" y="43337"/>
                </a:lnTo>
                <a:lnTo>
                  <a:pt x="102826" y="57218"/>
                </a:lnTo>
                <a:lnTo>
                  <a:pt x="101888" y="62475"/>
                </a:lnTo>
                <a:lnTo>
                  <a:pt x="100311" y="67884"/>
                </a:lnTo>
                <a:lnTo>
                  <a:pt x="98306" y="73396"/>
                </a:lnTo>
                <a:lnTo>
                  <a:pt x="96017" y="78975"/>
                </a:lnTo>
                <a:lnTo>
                  <a:pt x="93539" y="84600"/>
                </a:lnTo>
                <a:lnTo>
                  <a:pt x="90935" y="90254"/>
                </a:lnTo>
                <a:lnTo>
                  <a:pt x="89198" y="95929"/>
                </a:lnTo>
                <a:lnTo>
                  <a:pt x="88040" y="101617"/>
                </a:lnTo>
                <a:lnTo>
                  <a:pt x="87268" y="107314"/>
                </a:lnTo>
                <a:lnTo>
                  <a:pt x="85801" y="113017"/>
                </a:lnTo>
                <a:lnTo>
                  <a:pt x="83871" y="118725"/>
                </a:lnTo>
                <a:lnTo>
                  <a:pt x="81632" y="124434"/>
                </a:lnTo>
                <a:lnTo>
                  <a:pt x="79186" y="130146"/>
                </a:lnTo>
                <a:lnTo>
                  <a:pt x="73929" y="141572"/>
                </a:lnTo>
                <a:lnTo>
                  <a:pt x="65614" y="158715"/>
                </a:lnTo>
                <a:lnTo>
                  <a:pt x="62793" y="163477"/>
                </a:lnTo>
                <a:lnTo>
                  <a:pt x="59960" y="167604"/>
                </a:lnTo>
                <a:lnTo>
                  <a:pt x="57118" y="171308"/>
                </a:lnTo>
                <a:lnTo>
                  <a:pt x="53961" y="177964"/>
                </a:lnTo>
                <a:lnTo>
                  <a:pt x="53119" y="181072"/>
                </a:lnTo>
                <a:lnTo>
                  <a:pt x="49643" y="187066"/>
                </a:lnTo>
                <a:lnTo>
                  <a:pt x="47383" y="189998"/>
                </a:lnTo>
                <a:lnTo>
                  <a:pt x="44872" y="195795"/>
                </a:lnTo>
                <a:lnTo>
                  <a:pt x="43755" y="201547"/>
                </a:lnTo>
                <a:lnTo>
                  <a:pt x="43260" y="207278"/>
                </a:lnTo>
                <a:lnTo>
                  <a:pt x="44079" y="209188"/>
                </a:lnTo>
                <a:lnTo>
                  <a:pt x="45579" y="210461"/>
                </a:lnTo>
                <a:lnTo>
                  <a:pt x="50278" y="212503"/>
                </a:lnTo>
                <a:lnTo>
                  <a:pt x="55643" y="212857"/>
                </a:lnTo>
                <a:lnTo>
                  <a:pt x="63265" y="212962"/>
                </a:lnTo>
                <a:lnTo>
                  <a:pt x="80046" y="213002"/>
                </a:lnTo>
                <a:lnTo>
                  <a:pt x="82891" y="212051"/>
                </a:lnTo>
                <a:lnTo>
                  <a:pt x="88593" y="208454"/>
                </a:lnTo>
                <a:lnTo>
                  <a:pt x="94302" y="206221"/>
                </a:lnTo>
                <a:lnTo>
                  <a:pt x="100967" y="204275"/>
                </a:lnTo>
                <a:lnTo>
                  <a:pt x="105411" y="202423"/>
                </a:lnTo>
                <a:lnTo>
                  <a:pt x="110279" y="200236"/>
                </a:lnTo>
                <a:lnTo>
                  <a:pt x="114477" y="198778"/>
                </a:lnTo>
                <a:lnTo>
                  <a:pt x="118228" y="197806"/>
                </a:lnTo>
                <a:lnTo>
                  <a:pt x="121681" y="197158"/>
                </a:lnTo>
                <a:lnTo>
                  <a:pt x="125888" y="195773"/>
                </a:lnTo>
                <a:lnTo>
                  <a:pt x="130598" y="193897"/>
                </a:lnTo>
                <a:lnTo>
                  <a:pt x="135643" y="191695"/>
                </a:lnTo>
                <a:lnTo>
                  <a:pt x="146328" y="186707"/>
                </a:lnTo>
                <a:lnTo>
                  <a:pt x="151845" y="184043"/>
                </a:lnTo>
                <a:lnTo>
                  <a:pt x="156475" y="181315"/>
                </a:lnTo>
                <a:lnTo>
                  <a:pt x="160514" y="178544"/>
                </a:lnTo>
                <a:lnTo>
                  <a:pt x="164159" y="175744"/>
                </a:lnTo>
                <a:lnTo>
                  <a:pt x="168494" y="173877"/>
                </a:lnTo>
                <a:lnTo>
                  <a:pt x="173290" y="172633"/>
                </a:lnTo>
                <a:lnTo>
                  <a:pt x="178391" y="171803"/>
                </a:lnTo>
                <a:lnTo>
                  <a:pt x="184650" y="170298"/>
                </a:lnTo>
                <a:lnTo>
                  <a:pt x="191681" y="168341"/>
                </a:lnTo>
                <a:lnTo>
                  <a:pt x="214313" y="161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"/>
          <p:cNvSpPr/>
          <p:nvPr/>
        </p:nvSpPr>
        <p:spPr>
          <a:xfrm>
            <a:off x="4331970" y="4106227"/>
            <a:ext cx="197168" cy="42864"/>
          </a:xfrm>
          <a:custGeom>
            <a:avLst/>
            <a:gdLst/>
            <a:ahLst/>
            <a:cxnLst/>
            <a:rect l="0" t="0" r="0" b="0"/>
            <a:pathLst>
              <a:path w="197168" h="42864">
                <a:moveTo>
                  <a:pt x="0" y="42863"/>
                </a:moveTo>
                <a:lnTo>
                  <a:pt x="0" y="35482"/>
                </a:lnTo>
                <a:lnTo>
                  <a:pt x="952" y="35084"/>
                </a:lnTo>
                <a:lnTo>
                  <a:pt x="6843" y="34526"/>
                </a:lnTo>
                <a:lnTo>
                  <a:pt x="11931" y="34395"/>
                </a:lnTo>
                <a:lnTo>
                  <a:pt x="20150" y="34321"/>
                </a:lnTo>
                <a:lnTo>
                  <a:pt x="22959" y="33358"/>
                </a:lnTo>
                <a:lnTo>
                  <a:pt x="25783" y="31764"/>
                </a:lnTo>
                <a:lnTo>
                  <a:pt x="28619" y="29748"/>
                </a:lnTo>
                <a:lnTo>
                  <a:pt x="31462" y="28405"/>
                </a:lnTo>
                <a:lnTo>
                  <a:pt x="34309" y="27509"/>
                </a:lnTo>
                <a:lnTo>
                  <a:pt x="37160" y="26912"/>
                </a:lnTo>
                <a:lnTo>
                  <a:pt x="40966" y="25561"/>
                </a:lnTo>
                <a:lnTo>
                  <a:pt x="45408" y="23708"/>
                </a:lnTo>
                <a:lnTo>
                  <a:pt x="50274" y="21521"/>
                </a:lnTo>
                <a:lnTo>
                  <a:pt x="55424" y="20062"/>
                </a:lnTo>
                <a:lnTo>
                  <a:pt x="60761" y="19090"/>
                </a:lnTo>
                <a:lnTo>
                  <a:pt x="66225" y="18441"/>
                </a:lnTo>
                <a:lnTo>
                  <a:pt x="70820" y="17057"/>
                </a:lnTo>
                <a:lnTo>
                  <a:pt x="74836" y="15181"/>
                </a:lnTo>
                <a:lnTo>
                  <a:pt x="78465" y="12979"/>
                </a:lnTo>
                <a:lnTo>
                  <a:pt x="82790" y="11510"/>
                </a:lnTo>
                <a:lnTo>
                  <a:pt x="87578" y="10531"/>
                </a:lnTo>
                <a:lnTo>
                  <a:pt x="92675" y="9878"/>
                </a:lnTo>
                <a:lnTo>
                  <a:pt x="97978" y="8490"/>
                </a:lnTo>
                <a:lnTo>
                  <a:pt x="103419" y="6613"/>
                </a:lnTo>
                <a:lnTo>
                  <a:pt x="108951" y="4408"/>
                </a:lnTo>
                <a:lnTo>
                  <a:pt x="114544" y="2939"/>
                </a:lnTo>
                <a:lnTo>
                  <a:pt x="120177" y="1960"/>
                </a:lnTo>
                <a:lnTo>
                  <a:pt x="125838" y="1306"/>
                </a:lnTo>
                <a:lnTo>
                  <a:pt x="131517" y="871"/>
                </a:lnTo>
                <a:lnTo>
                  <a:pt x="137207" y="581"/>
                </a:lnTo>
                <a:lnTo>
                  <a:pt x="151779" y="172"/>
                </a:lnTo>
                <a:lnTo>
                  <a:pt x="174159" y="10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"/>
          <p:cNvSpPr/>
          <p:nvPr/>
        </p:nvSpPr>
        <p:spPr>
          <a:xfrm>
            <a:off x="4383404" y="4149090"/>
            <a:ext cx="222887" cy="51436"/>
          </a:xfrm>
          <a:custGeom>
            <a:avLst/>
            <a:gdLst/>
            <a:ahLst/>
            <a:cxnLst/>
            <a:rect l="0" t="0" r="0" b="0"/>
            <a:pathLst>
              <a:path w="222887" h="51436">
                <a:moveTo>
                  <a:pt x="0" y="51435"/>
                </a:moveTo>
                <a:lnTo>
                  <a:pt x="12771" y="51435"/>
                </a:lnTo>
                <a:lnTo>
                  <a:pt x="14229" y="50482"/>
                </a:lnTo>
                <a:lnTo>
                  <a:pt x="15201" y="48895"/>
                </a:lnTo>
                <a:lnTo>
                  <a:pt x="15849" y="46884"/>
                </a:lnTo>
                <a:lnTo>
                  <a:pt x="18187" y="45543"/>
                </a:lnTo>
                <a:lnTo>
                  <a:pt x="21649" y="44650"/>
                </a:lnTo>
                <a:lnTo>
                  <a:pt x="25863" y="44054"/>
                </a:lnTo>
                <a:lnTo>
                  <a:pt x="29625" y="43657"/>
                </a:lnTo>
                <a:lnTo>
                  <a:pt x="36344" y="43215"/>
                </a:lnTo>
                <a:lnTo>
                  <a:pt x="45046" y="43019"/>
                </a:lnTo>
                <a:lnTo>
                  <a:pt x="50033" y="42967"/>
                </a:lnTo>
                <a:lnTo>
                  <a:pt x="54311" y="41979"/>
                </a:lnTo>
                <a:lnTo>
                  <a:pt x="58115" y="40369"/>
                </a:lnTo>
                <a:lnTo>
                  <a:pt x="61603" y="38342"/>
                </a:lnTo>
                <a:lnTo>
                  <a:pt x="65834" y="36992"/>
                </a:lnTo>
                <a:lnTo>
                  <a:pt x="70559" y="36091"/>
                </a:lnTo>
                <a:lnTo>
                  <a:pt x="75615" y="35491"/>
                </a:lnTo>
                <a:lnTo>
                  <a:pt x="79937" y="34137"/>
                </a:lnTo>
                <a:lnTo>
                  <a:pt x="83772" y="32283"/>
                </a:lnTo>
                <a:lnTo>
                  <a:pt x="87280" y="30095"/>
                </a:lnTo>
                <a:lnTo>
                  <a:pt x="91525" y="28636"/>
                </a:lnTo>
                <a:lnTo>
                  <a:pt x="96259" y="27663"/>
                </a:lnTo>
                <a:lnTo>
                  <a:pt x="101321" y="27014"/>
                </a:lnTo>
                <a:lnTo>
                  <a:pt x="106599" y="25629"/>
                </a:lnTo>
                <a:lnTo>
                  <a:pt x="112024" y="23754"/>
                </a:lnTo>
                <a:lnTo>
                  <a:pt x="117545" y="21551"/>
                </a:lnTo>
                <a:lnTo>
                  <a:pt x="123131" y="20082"/>
                </a:lnTo>
                <a:lnTo>
                  <a:pt x="128760" y="19103"/>
                </a:lnTo>
                <a:lnTo>
                  <a:pt x="134418" y="18450"/>
                </a:lnTo>
                <a:lnTo>
                  <a:pt x="140095" y="17063"/>
                </a:lnTo>
                <a:lnTo>
                  <a:pt x="145784" y="15185"/>
                </a:lnTo>
                <a:lnTo>
                  <a:pt x="151482" y="12981"/>
                </a:lnTo>
                <a:lnTo>
                  <a:pt x="157186" y="11511"/>
                </a:lnTo>
                <a:lnTo>
                  <a:pt x="162893" y="10532"/>
                </a:lnTo>
                <a:lnTo>
                  <a:pt x="168603" y="9878"/>
                </a:lnTo>
                <a:lnTo>
                  <a:pt x="174315" y="8491"/>
                </a:lnTo>
                <a:lnTo>
                  <a:pt x="180028" y="6612"/>
                </a:lnTo>
                <a:lnTo>
                  <a:pt x="185741" y="4408"/>
                </a:lnTo>
                <a:lnTo>
                  <a:pt x="191455" y="2939"/>
                </a:lnTo>
                <a:lnTo>
                  <a:pt x="197169" y="1959"/>
                </a:lnTo>
                <a:lnTo>
                  <a:pt x="202884" y="1306"/>
                </a:lnTo>
                <a:lnTo>
                  <a:pt x="207646" y="871"/>
                </a:lnTo>
                <a:lnTo>
                  <a:pt x="211773" y="580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"/>
          <p:cNvSpPr/>
          <p:nvPr/>
        </p:nvSpPr>
        <p:spPr>
          <a:xfrm>
            <a:off x="4837747" y="3891915"/>
            <a:ext cx="205229" cy="231458"/>
          </a:xfrm>
          <a:custGeom>
            <a:avLst/>
            <a:gdLst/>
            <a:ahLst/>
            <a:cxnLst/>
            <a:rect l="0" t="0" r="0" b="0"/>
            <a:pathLst>
              <a:path w="205229" h="231458">
                <a:moveTo>
                  <a:pt x="162878" y="17145"/>
                </a:moveTo>
                <a:lnTo>
                  <a:pt x="158327" y="17145"/>
                </a:lnTo>
                <a:lnTo>
                  <a:pt x="156986" y="16192"/>
                </a:lnTo>
                <a:lnTo>
                  <a:pt x="156092" y="14605"/>
                </a:lnTo>
                <a:lnTo>
                  <a:pt x="155496" y="12594"/>
                </a:lnTo>
                <a:lnTo>
                  <a:pt x="154147" y="11253"/>
                </a:lnTo>
                <a:lnTo>
                  <a:pt x="152295" y="10359"/>
                </a:lnTo>
                <a:lnTo>
                  <a:pt x="150107" y="9764"/>
                </a:lnTo>
                <a:lnTo>
                  <a:pt x="146744" y="10319"/>
                </a:lnTo>
                <a:lnTo>
                  <a:pt x="142597" y="11642"/>
                </a:lnTo>
                <a:lnTo>
                  <a:pt x="137927" y="13476"/>
                </a:lnTo>
                <a:lnTo>
                  <a:pt x="133861" y="14699"/>
                </a:lnTo>
                <a:lnTo>
                  <a:pt x="130198" y="15514"/>
                </a:lnTo>
                <a:lnTo>
                  <a:pt x="126804" y="16058"/>
                </a:lnTo>
                <a:lnTo>
                  <a:pt x="122636" y="16420"/>
                </a:lnTo>
                <a:lnTo>
                  <a:pt x="117952" y="16661"/>
                </a:lnTo>
                <a:lnTo>
                  <a:pt x="104799" y="17001"/>
                </a:lnTo>
                <a:lnTo>
                  <a:pt x="87270" y="17116"/>
                </a:lnTo>
                <a:lnTo>
                  <a:pt x="82945" y="16173"/>
                </a:lnTo>
                <a:lnTo>
                  <a:pt x="79109" y="14592"/>
                </a:lnTo>
                <a:lnTo>
                  <a:pt x="75599" y="12585"/>
                </a:lnTo>
                <a:lnTo>
                  <a:pt x="71355" y="11247"/>
                </a:lnTo>
                <a:lnTo>
                  <a:pt x="66620" y="10356"/>
                </a:lnTo>
                <a:lnTo>
                  <a:pt x="61558" y="9761"/>
                </a:lnTo>
                <a:lnTo>
                  <a:pt x="57231" y="8412"/>
                </a:lnTo>
                <a:lnTo>
                  <a:pt x="53394" y="6560"/>
                </a:lnTo>
                <a:lnTo>
                  <a:pt x="49884" y="4374"/>
                </a:lnTo>
                <a:lnTo>
                  <a:pt x="46591" y="2915"/>
                </a:lnTo>
                <a:lnTo>
                  <a:pt x="40392" y="1296"/>
                </a:lnTo>
                <a:lnTo>
                  <a:pt x="34462" y="576"/>
                </a:lnTo>
                <a:lnTo>
                  <a:pt x="28652" y="256"/>
                </a:lnTo>
                <a:lnTo>
                  <a:pt x="22894" y="113"/>
                </a:lnTo>
                <a:lnTo>
                  <a:pt x="4171" y="0"/>
                </a:lnTo>
                <a:lnTo>
                  <a:pt x="2780" y="953"/>
                </a:lnTo>
                <a:lnTo>
                  <a:pt x="1854" y="2540"/>
                </a:lnTo>
                <a:lnTo>
                  <a:pt x="824" y="6843"/>
                </a:lnTo>
                <a:lnTo>
                  <a:pt x="366" y="11931"/>
                </a:lnTo>
                <a:lnTo>
                  <a:pt x="163" y="17368"/>
                </a:lnTo>
                <a:lnTo>
                  <a:pt x="22" y="25570"/>
                </a:lnTo>
                <a:lnTo>
                  <a:pt x="0" y="126860"/>
                </a:lnTo>
                <a:lnTo>
                  <a:pt x="953" y="127435"/>
                </a:lnTo>
                <a:lnTo>
                  <a:pt x="4551" y="128075"/>
                </a:lnTo>
                <a:lnTo>
                  <a:pt x="9325" y="130900"/>
                </a:lnTo>
                <a:lnTo>
                  <a:pt x="11932" y="132986"/>
                </a:lnTo>
                <a:lnTo>
                  <a:pt x="14622" y="133425"/>
                </a:lnTo>
                <a:lnTo>
                  <a:pt x="17368" y="132765"/>
                </a:lnTo>
                <a:lnTo>
                  <a:pt x="24068" y="129412"/>
                </a:lnTo>
                <a:lnTo>
                  <a:pt x="29780" y="128832"/>
                </a:lnTo>
                <a:lnTo>
                  <a:pt x="32236" y="127798"/>
                </a:lnTo>
                <a:lnTo>
                  <a:pt x="41195" y="121792"/>
                </a:lnTo>
                <a:lnTo>
                  <a:pt x="45561" y="119294"/>
                </a:lnTo>
                <a:lnTo>
                  <a:pt x="55492" y="113980"/>
                </a:lnTo>
                <a:lnTo>
                  <a:pt x="66255" y="108442"/>
                </a:lnTo>
                <a:lnTo>
                  <a:pt x="71793" y="106585"/>
                </a:lnTo>
                <a:lnTo>
                  <a:pt x="77389" y="105346"/>
                </a:lnTo>
                <a:lnTo>
                  <a:pt x="83025" y="104521"/>
                </a:lnTo>
                <a:lnTo>
                  <a:pt x="87735" y="103018"/>
                </a:lnTo>
                <a:lnTo>
                  <a:pt x="91828" y="101063"/>
                </a:lnTo>
                <a:lnTo>
                  <a:pt x="95509" y="98808"/>
                </a:lnTo>
                <a:lnTo>
                  <a:pt x="99867" y="97305"/>
                </a:lnTo>
                <a:lnTo>
                  <a:pt x="104678" y="96302"/>
                </a:lnTo>
                <a:lnTo>
                  <a:pt x="109791" y="95634"/>
                </a:lnTo>
                <a:lnTo>
                  <a:pt x="115103" y="95188"/>
                </a:lnTo>
                <a:lnTo>
                  <a:pt x="120551" y="94891"/>
                </a:lnTo>
                <a:lnTo>
                  <a:pt x="131683" y="94561"/>
                </a:lnTo>
                <a:lnTo>
                  <a:pt x="164679" y="94313"/>
                </a:lnTo>
                <a:lnTo>
                  <a:pt x="169793" y="94307"/>
                </a:lnTo>
                <a:lnTo>
                  <a:pt x="174155" y="95256"/>
                </a:lnTo>
                <a:lnTo>
                  <a:pt x="178016" y="96842"/>
                </a:lnTo>
                <a:lnTo>
                  <a:pt x="181542" y="98851"/>
                </a:lnTo>
                <a:lnTo>
                  <a:pt x="184846" y="100190"/>
                </a:lnTo>
                <a:lnTo>
                  <a:pt x="191056" y="101679"/>
                </a:lnTo>
                <a:lnTo>
                  <a:pt x="194046" y="103981"/>
                </a:lnTo>
                <a:lnTo>
                  <a:pt x="196992" y="107421"/>
                </a:lnTo>
                <a:lnTo>
                  <a:pt x="199907" y="111618"/>
                </a:lnTo>
                <a:lnTo>
                  <a:pt x="203148" y="118823"/>
                </a:lnTo>
                <a:lnTo>
                  <a:pt x="204588" y="125200"/>
                </a:lnTo>
                <a:lnTo>
                  <a:pt x="205228" y="131209"/>
                </a:lnTo>
                <a:lnTo>
                  <a:pt x="204446" y="135098"/>
                </a:lnTo>
                <a:lnTo>
                  <a:pt x="202973" y="139595"/>
                </a:lnTo>
                <a:lnTo>
                  <a:pt x="201038" y="144498"/>
                </a:lnTo>
                <a:lnTo>
                  <a:pt x="198795" y="149672"/>
                </a:lnTo>
                <a:lnTo>
                  <a:pt x="193763" y="160501"/>
                </a:lnTo>
                <a:lnTo>
                  <a:pt x="191088" y="165103"/>
                </a:lnTo>
                <a:lnTo>
                  <a:pt x="188352" y="169123"/>
                </a:lnTo>
                <a:lnTo>
                  <a:pt x="185575" y="172757"/>
                </a:lnTo>
                <a:lnTo>
                  <a:pt x="181820" y="177083"/>
                </a:lnTo>
                <a:lnTo>
                  <a:pt x="177411" y="181873"/>
                </a:lnTo>
                <a:lnTo>
                  <a:pt x="164644" y="195176"/>
                </a:lnTo>
                <a:lnTo>
                  <a:pt x="161197" y="198697"/>
                </a:lnTo>
                <a:lnTo>
                  <a:pt x="156995" y="201997"/>
                </a:lnTo>
                <a:lnTo>
                  <a:pt x="152289" y="205150"/>
                </a:lnTo>
                <a:lnTo>
                  <a:pt x="147246" y="208204"/>
                </a:lnTo>
                <a:lnTo>
                  <a:pt x="141979" y="211192"/>
                </a:lnTo>
                <a:lnTo>
                  <a:pt x="131046" y="217053"/>
                </a:lnTo>
                <a:lnTo>
                  <a:pt x="114182" y="225708"/>
                </a:lnTo>
                <a:lnTo>
                  <a:pt x="108506" y="227624"/>
                </a:lnTo>
                <a:lnTo>
                  <a:pt x="102818" y="228902"/>
                </a:lnTo>
                <a:lnTo>
                  <a:pt x="97120" y="229754"/>
                </a:lnTo>
                <a:lnTo>
                  <a:pt x="92369" y="230321"/>
                </a:lnTo>
                <a:lnTo>
                  <a:pt x="88249" y="230700"/>
                </a:lnTo>
                <a:lnTo>
                  <a:pt x="84550" y="230953"/>
                </a:lnTo>
                <a:lnTo>
                  <a:pt x="80179" y="231121"/>
                </a:lnTo>
                <a:lnTo>
                  <a:pt x="65878" y="231357"/>
                </a:lnTo>
                <a:lnTo>
                  <a:pt x="42862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"/>
          <p:cNvSpPr/>
          <p:nvPr/>
        </p:nvSpPr>
        <p:spPr>
          <a:xfrm>
            <a:off x="4734877" y="4183389"/>
            <a:ext cx="454344" cy="25709"/>
          </a:xfrm>
          <a:custGeom>
            <a:avLst/>
            <a:gdLst/>
            <a:ahLst/>
            <a:cxnLst/>
            <a:rect l="0" t="0" r="0" b="0"/>
            <a:pathLst>
              <a:path w="454344" h="25709">
                <a:moveTo>
                  <a:pt x="0" y="25708"/>
                </a:moveTo>
                <a:lnTo>
                  <a:pt x="41712" y="25708"/>
                </a:lnTo>
                <a:lnTo>
                  <a:pt x="46857" y="24756"/>
                </a:lnTo>
                <a:lnTo>
                  <a:pt x="52193" y="23168"/>
                </a:lnTo>
                <a:lnTo>
                  <a:pt x="57656" y="21157"/>
                </a:lnTo>
                <a:lnTo>
                  <a:pt x="64154" y="19817"/>
                </a:lnTo>
                <a:lnTo>
                  <a:pt x="71345" y="18923"/>
                </a:lnTo>
                <a:lnTo>
                  <a:pt x="78996" y="18327"/>
                </a:lnTo>
                <a:lnTo>
                  <a:pt x="86954" y="17930"/>
                </a:lnTo>
                <a:lnTo>
                  <a:pt x="103416" y="17489"/>
                </a:lnTo>
                <a:lnTo>
                  <a:pt x="111807" y="16418"/>
                </a:lnTo>
                <a:lnTo>
                  <a:pt x="120258" y="14753"/>
                </a:lnTo>
                <a:lnTo>
                  <a:pt x="128749" y="12690"/>
                </a:lnTo>
                <a:lnTo>
                  <a:pt x="138220" y="11314"/>
                </a:lnTo>
                <a:lnTo>
                  <a:pt x="148345" y="10397"/>
                </a:lnTo>
                <a:lnTo>
                  <a:pt x="158904" y="9786"/>
                </a:lnTo>
                <a:lnTo>
                  <a:pt x="180796" y="9107"/>
                </a:lnTo>
                <a:lnTo>
                  <a:pt x="225896" y="8671"/>
                </a:lnTo>
                <a:lnTo>
                  <a:pt x="236322" y="7682"/>
                </a:lnTo>
                <a:lnTo>
                  <a:pt x="246130" y="6071"/>
                </a:lnTo>
                <a:lnTo>
                  <a:pt x="255527" y="4044"/>
                </a:lnTo>
                <a:lnTo>
                  <a:pt x="265601" y="2693"/>
                </a:lnTo>
                <a:lnTo>
                  <a:pt x="276128" y="1792"/>
                </a:lnTo>
                <a:lnTo>
                  <a:pt x="286955" y="1192"/>
                </a:lnTo>
                <a:lnTo>
                  <a:pt x="306605" y="524"/>
                </a:lnTo>
                <a:lnTo>
                  <a:pt x="342504" y="96"/>
                </a:lnTo>
                <a:lnTo>
                  <a:pt x="389750" y="0"/>
                </a:lnTo>
                <a:lnTo>
                  <a:pt x="396041" y="949"/>
                </a:lnTo>
                <a:lnTo>
                  <a:pt x="402140" y="2535"/>
                </a:lnTo>
                <a:lnTo>
                  <a:pt x="408111" y="4544"/>
                </a:lnTo>
                <a:lnTo>
                  <a:pt x="413996" y="5884"/>
                </a:lnTo>
                <a:lnTo>
                  <a:pt x="419825" y="6777"/>
                </a:lnTo>
                <a:lnTo>
                  <a:pt x="433766" y="8210"/>
                </a:lnTo>
                <a:lnTo>
                  <a:pt x="446071" y="8517"/>
                </a:lnTo>
                <a:lnTo>
                  <a:pt x="454343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"/>
          <p:cNvSpPr/>
          <p:nvPr/>
        </p:nvSpPr>
        <p:spPr>
          <a:xfrm>
            <a:off x="4777742" y="4251960"/>
            <a:ext cx="25716" cy="197168"/>
          </a:xfrm>
          <a:custGeom>
            <a:avLst/>
            <a:gdLst/>
            <a:ahLst/>
            <a:cxnLst/>
            <a:rect l="0" t="0" r="0" b="0"/>
            <a:pathLst>
              <a:path w="25716" h="197168">
                <a:moveTo>
                  <a:pt x="8570" y="0"/>
                </a:moveTo>
                <a:lnTo>
                  <a:pt x="102" y="0"/>
                </a:lnTo>
                <a:lnTo>
                  <a:pt x="28" y="4550"/>
                </a:lnTo>
                <a:lnTo>
                  <a:pt x="0" y="15600"/>
                </a:lnTo>
                <a:lnTo>
                  <a:pt x="952" y="18020"/>
                </a:lnTo>
                <a:lnTo>
                  <a:pt x="2539" y="21538"/>
                </a:lnTo>
                <a:lnTo>
                  <a:pt x="4549" y="25789"/>
                </a:lnTo>
                <a:lnTo>
                  <a:pt x="5890" y="29575"/>
                </a:lnTo>
                <a:lnTo>
                  <a:pt x="6783" y="33051"/>
                </a:lnTo>
                <a:lnTo>
                  <a:pt x="7379" y="36322"/>
                </a:lnTo>
                <a:lnTo>
                  <a:pt x="7776" y="39454"/>
                </a:lnTo>
                <a:lnTo>
                  <a:pt x="8217" y="45475"/>
                </a:lnTo>
                <a:lnTo>
                  <a:pt x="8413" y="51326"/>
                </a:lnTo>
                <a:lnTo>
                  <a:pt x="8465" y="54219"/>
                </a:lnTo>
                <a:lnTo>
                  <a:pt x="9453" y="58054"/>
                </a:lnTo>
                <a:lnTo>
                  <a:pt x="11064" y="62515"/>
                </a:lnTo>
                <a:lnTo>
                  <a:pt x="13090" y="67394"/>
                </a:lnTo>
                <a:lnTo>
                  <a:pt x="14441" y="72552"/>
                </a:lnTo>
                <a:lnTo>
                  <a:pt x="15342" y="77895"/>
                </a:lnTo>
                <a:lnTo>
                  <a:pt x="15942" y="83362"/>
                </a:lnTo>
                <a:lnTo>
                  <a:pt x="16342" y="87960"/>
                </a:lnTo>
                <a:lnTo>
                  <a:pt x="16609" y="91977"/>
                </a:lnTo>
                <a:lnTo>
                  <a:pt x="16787" y="95608"/>
                </a:lnTo>
                <a:lnTo>
                  <a:pt x="16985" y="104722"/>
                </a:lnTo>
                <a:lnTo>
                  <a:pt x="17133" y="131051"/>
                </a:lnTo>
                <a:lnTo>
                  <a:pt x="18089" y="134992"/>
                </a:lnTo>
                <a:lnTo>
                  <a:pt x="19679" y="139525"/>
                </a:lnTo>
                <a:lnTo>
                  <a:pt x="21691" y="144452"/>
                </a:lnTo>
                <a:lnTo>
                  <a:pt x="22080" y="148688"/>
                </a:lnTo>
                <a:lnTo>
                  <a:pt x="21386" y="152466"/>
                </a:lnTo>
                <a:lnTo>
                  <a:pt x="19972" y="155936"/>
                </a:lnTo>
                <a:lnTo>
                  <a:pt x="19981" y="159202"/>
                </a:lnTo>
                <a:lnTo>
                  <a:pt x="20940" y="162332"/>
                </a:lnTo>
                <a:lnTo>
                  <a:pt x="22532" y="165371"/>
                </a:lnTo>
                <a:lnTo>
                  <a:pt x="23593" y="168350"/>
                </a:lnTo>
                <a:lnTo>
                  <a:pt x="24300" y="171289"/>
                </a:lnTo>
                <a:lnTo>
                  <a:pt x="25436" y="178297"/>
                </a:lnTo>
                <a:lnTo>
                  <a:pt x="25632" y="184062"/>
                </a:lnTo>
                <a:lnTo>
                  <a:pt x="25699" y="188652"/>
                </a:lnTo>
                <a:lnTo>
                  <a:pt x="2571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"/>
          <p:cNvSpPr/>
          <p:nvPr/>
        </p:nvSpPr>
        <p:spPr>
          <a:xfrm>
            <a:off x="4940626" y="4226242"/>
            <a:ext cx="17128" cy="214313"/>
          </a:xfrm>
          <a:custGeom>
            <a:avLst/>
            <a:gdLst/>
            <a:ahLst/>
            <a:cxnLst/>
            <a:rect l="0" t="0" r="0" b="0"/>
            <a:pathLst>
              <a:path w="17128" h="214313">
                <a:moveTo>
                  <a:pt x="8564" y="0"/>
                </a:moveTo>
                <a:lnTo>
                  <a:pt x="8564" y="20400"/>
                </a:lnTo>
                <a:lnTo>
                  <a:pt x="7611" y="24077"/>
                </a:lnTo>
                <a:lnTo>
                  <a:pt x="6024" y="28434"/>
                </a:lnTo>
                <a:lnTo>
                  <a:pt x="4013" y="33244"/>
                </a:lnTo>
                <a:lnTo>
                  <a:pt x="2672" y="37402"/>
                </a:lnTo>
                <a:lnTo>
                  <a:pt x="1778" y="41128"/>
                </a:lnTo>
                <a:lnTo>
                  <a:pt x="1182" y="44563"/>
                </a:lnTo>
                <a:lnTo>
                  <a:pt x="785" y="48759"/>
                </a:lnTo>
                <a:lnTo>
                  <a:pt x="520" y="53461"/>
                </a:lnTo>
                <a:lnTo>
                  <a:pt x="227" y="62813"/>
                </a:lnTo>
                <a:lnTo>
                  <a:pt x="61" y="74386"/>
                </a:lnTo>
                <a:lnTo>
                  <a:pt x="0" y="100401"/>
                </a:lnTo>
                <a:lnTo>
                  <a:pt x="949" y="105986"/>
                </a:lnTo>
                <a:lnTo>
                  <a:pt x="2535" y="111615"/>
                </a:lnTo>
                <a:lnTo>
                  <a:pt x="4545" y="117273"/>
                </a:lnTo>
                <a:lnTo>
                  <a:pt x="5884" y="122949"/>
                </a:lnTo>
                <a:lnTo>
                  <a:pt x="6777" y="128639"/>
                </a:lnTo>
                <a:lnTo>
                  <a:pt x="7373" y="134337"/>
                </a:lnTo>
                <a:lnTo>
                  <a:pt x="7770" y="139088"/>
                </a:lnTo>
                <a:lnTo>
                  <a:pt x="8035" y="143208"/>
                </a:lnTo>
                <a:lnTo>
                  <a:pt x="8211" y="146907"/>
                </a:lnTo>
                <a:lnTo>
                  <a:pt x="8407" y="156097"/>
                </a:lnTo>
                <a:lnTo>
                  <a:pt x="8459" y="161215"/>
                </a:lnTo>
                <a:lnTo>
                  <a:pt x="9446" y="165579"/>
                </a:lnTo>
                <a:lnTo>
                  <a:pt x="11057" y="169441"/>
                </a:lnTo>
                <a:lnTo>
                  <a:pt x="13084" y="172968"/>
                </a:lnTo>
                <a:lnTo>
                  <a:pt x="14435" y="176272"/>
                </a:lnTo>
                <a:lnTo>
                  <a:pt x="15335" y="179427"/>
                </a:lnTo>
                <a:lnTo>
                  <a:pt x="15936" y="182483"/>
                </a:lnTo>
                <a:lnTo>
                  <a:pt x="16335" y="185473"/>
                </a:lnTo>
                <a:lnTo>
                  <a:pt x="16780" y="191335"/>
                </a:lnTo>
                <a:lnTo>
                  <a:pt x="16978" y="197115"/>
                </a:lnTo>
                <a:lnTo>
                  <a:pt x="17115" y="205557"/>
                </a:lnTo>
                <a:lnTo>
                  <a:pt x="17127" y="209786"/>
                </a:lnTo>
                <a:lnTo>
                  <a:pt x="16178" y="211295"/>
                </a:lnTo>
                <a:lnTo>
                  <a:pt x="14592" y="212301"/>
                </a:lnTo>
                <a:lnTo>
                  <a:pt x="8564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"/>
          <p:cNvSpPr/>
          <p:nvPr/>
        </p:nvSpPr>
        <p:spPr>
          <a:xfrm>
            <a:off x="1837372" y="4500563"/>
            <a:ext cx="248604" cy="248599"/>
          </a:xfrm>
          <a:custGeom>
            <a:avLst/>
            <a:gdLst/>
            <a:ahLst/>
            <a:cxnLst/>
            <a:rect l="0" t="0" r="0" b="0"/>
            <a:pathLst>
              <a:path w="248604" h="248599">
                <a:moveTo>
                  <a:pt x="248603" y="25716"/>
                </a:moveTo>
                <a:lnTo>
                  <a:pt x="248603" y="21166"/>
                </a:lnTo>
                <a:lnTo>
                  <a:pt x="247650" y="19825"/>
                </a:lnTo>
                <a:lnTo>
                  <a:pt x="246062" y="18932"/>
                </a:lnTo>
                <a:lnTo>
                  <a:pt x="241222" y="17497"/>
                </a:lnTo>
                <a:lnTo>
                  <a:pt x="235479" y="17301"/>
                </a:lnTo>
                <a:lnTo>
                  <a:pt x="193950" y="17144"/>
                </a:lnTo>
                <a:lnTo>
                  <a:pt x="191212" y="16192"/>
                </a:lnTo>
                <a:lnTo>
                  <a:pt x="185631" y="12594"/>
                </a:lnTo>
                <a:lnTo>
                  <a:pt x="179975" y="10359"/>
                </a:lnTo>
                <a:lnTo>
                  <a:pt x="174286" y="9366"/>
                </a:lnTo>
                <a:lnTo>
                  <a:pt x="168583" y="8925"/>
                </a:lnTo>
                <a:lnTo>
                  <a:pt x="162873" y="8729"/>
                </a:lnTo>
                <a:lnTo>
                  <a:pt x="160017" y="8676"/>
                </a:lnTo>
                <a:lnTo>
                  <a:pt x="156208" y="7689"/>
                </a:lnTo>
                <a:lnTo>
                  <a:pt x="151764" y="6078"/>
                </a:lnTo>
                <a:lnTo>
                  <a:pt x="146896" y="4052"/>
                </a:lnTo>
                <a:lnTo>
                  <a:pt x="142698" y="2701"/>
                </a:lnTo>
                <a:lnTo>
                  <a:pt x="135494" y="1200"/>
                </a:lnTo>
                <a:lnTo>
                  <a:pt x="129117" y="533"/>
                </a:lnTo>
                <a:lnTo>
                  <a:pt x="122155" y="237"/>
                </a:lnTo>
                <a:lnTo>
                  <a:pt x="96353" y="9"/>
                </a:lnTo>
                <a:lnTo>
                  <a:pt x="79716" y="0"/>
                </a:lnTo>
                <a:lnTo>
                  <a:pt x="77909" y="952"/>
                </a:lnTo>
                <a:lnTo>
                  <a:pt x="70705" y="6784"/>
                </a:lnTo>
                <a:lnTo>
                  <a:pt x="69997" y="7380"/>
                </a:lnTo>
                <a:lnTo>
                  <a:pt x="66670" y="13122"/>
                </a:lnTo>
                <a:lnTo>
                  <a:pt x="64449" y="17320"/>
                </a:lnTo>
                <a:lnTo>
                  <a:pt x="61982" y="24525"/>
                </a:lnTo>
                <a:lnTo>
                  <a:pt x="61324" y="27779"/>
                </a:lnTo>
                <a:lnTo>
                  <a:pt x="58052" y="33936"/>
                </a:lnTo>
                <a:lnTo>
                  <a:pt x="55846" y="36911"/>
                </a:lnTo>
                <a:lnTo>
                  <a:pt x="54376" y="40800"/>
                </a:lnTo>
                <a:lnTo>
                  <a:pt x="53396" y="45297"/>
                </a:lnTo>
                <a:lnTo>
                  <a:pt x="52742" y="50200"/>
                </a:lnTo>
                <a:lnTo>
                  <a:pt x="52306" y="54422"/>
                </a:lnTo>
                <a:lnTo>
                  <a:pt x="51822" y="61651"/>
                </a:lnTo>
                <a:lnTo>
                  <a:pt x="50741" y="65866"/>
                </a:lnTo>
                <a:lnTo>
                  <a:pt x="49067" y="70580"/>
                </a:lnTo>
                <a:lnTo>
                  <a:pt x="46999" y="75628"/>
                </a:lnTo>
                <a:lnTo>
                  <a:pt x="45620" y="80898"/>
                </a:lnTo>
                <a:lnTo>
                  <a:pt x="44701" y="86317"/>
                </a:lnTo>
                <a:lnTo>
                  <a:pt x="44088" y="91834"/>
                </a:lnTo>
                <a:lnTo>
                  <a:pt x="42727" y="97417"/>
                </a:lnTo>
                <a:lnTo>
                  <a:pt x="40867" y="103045"/>
                </a:lnTo>
                <a:lnTo>
                  <a:pt x="38675" y="108701"/>
                </a:lnTo>
                <a:lnTo>
                  <a:pt x="37213" y="113425"/>
                </a:lnTo>
                <a:lnTo>
                  <a:pt x="36239" y="117526"/>
                </a:lnTo>
                <a:lnTo>
                  <a:pt x="35156" y="124624"/>
                </a:lnTo>
                <a:lnTo>
                  <a:pt x="34675" y="130953"/>
                </a:lnTo>
                <a:lnTo>
                  <a:pt x="33594" y="133974"/>
                </a:lnTo>
                <a:lnTo>
                  <a:pt x="29853" y="139871"/>
                </a:lnTo>
                <a:lnTo>
                  <a:pt x="27556" y="145667"/>
                </a:lnTo>
                <a:lnTo>
                  <a:pt x="25722" y="154284"/>
                </a:lnTo>
                <a:lnTo>
                  <a:pt x="25718" y="154304"/>
                </a:lnTo>
                <a:lnTo>
                  <a:pt x="30268" y="149753"/>
                </a:lnTo>
                <a:lnTo>
                  <a:pt x="32561" y="148412"/>
                </a:lnTo>
                <a:lnTo>
                  <a:pt x="37649" y="146923"/>
                </a:lnTo>
                <a:lnTo>
                  <a:pt x="43086" y="146261"/>
                </a:lnTo>
                <a:lnTo>
                  <a:pt x="45869" y="146085"/>
                </a:lnTo>
                <a:lnTo>
                  <a:pt x="49629" y="145015"/>
                </a:lnTo>
                <a:lnTo>
                  <a:pt x="54041" y="143349"/>
                </a:lnTo>
                <a:lnTo>
                  <a:pt x="58888" y="141285"/>
                </a:lnTo>
                <a:lnTo>
                  <a:pt x="63071" y="139910"/>
                </a:lnTo>
                <a:lnTo>
                  <a:pt x="70259" y="138382"/>
                </a:lnTo>
                <a:lnTo>
                  <a:pt x="74462" y="137022"/>
                </a:lnTo>
                <a:lnTo>
                  <a:pt x="79169" y="135162"/>
                </a:lnTo>
                <a:lnTo>
                  <a:pt x="84212" y="132971"/>
                </a:lnTo>
                <a:lnTo>
                  <a:pt x="88526" y="131509"/>
                </a:lnTo>
                <a:lnTo>
                  <a:pt x="95860" y="129885"/>
                </a:lnTo>
                <a:lnTo>
                  <a:pt x="102294" y="129164"/>
                </a:lnTo>
                <a:lnTo>
                  <a:pt x="109282" y="128843"/>
                </a:lnTo>
                <a:lnTo>
                  <a:pt x="130220" y="128621"/>
                </a:lnTo>
                <a:lnTo>
                  <a:pt x="155863" y="128590"/>
                </a:lnTo>
                <a:lnTo>
                  <a:pt x="159154" y="129541"/>
                </a:lnTo>
                <a:lnTo>
                  <a:pt x="165350" y="133138"/>
                </a:lnTo>
                <a:lnTo>
                  <a:pt x="171279" y="135372"/>
                </a:lnTo>
                <a:lnTo>
                  <a:pt x="177089" y="136365"/>
                </a:lnTo>
                <a:lnTo>
                  <a:pt x="182846" y="136807"/>
                </a:lnTo>
                <a:lnTo>
                  <a:pt x="188580" y="137002"/>
                </a:lnTo>
                <a:lnTo>
                  <a:pt x="191443" y="137055"/>
                </a:lnTo>
                <a:lnTo>
                  <a:pt x="194303" y="138042"/>
                </a:lnTo>
                <a:lnTo>
                  <a:pt x="200022" y="141679"/>
                </a:lnTo>
                <a:lnTo>
                  <a:pt x="201928" y="143982"/>
                </a:lnTo>
                <a:lnTo>
                  <a:pt x="203199" y="146470"/>
                </a:lnTo>
                <a:lnTo>
                  <a:pt x="204046" y="149082"/>
                </a:lnTo>
                <a:lnTo>
                  <a:pt x="205563" y="150823"/>
                </a:lnTo>
                <a:lnTo>
                  <a:pt x="207527" y="151983"/>
                </a:lnTo>
                <a:lnTo>
                  <a:pt x="209789" y="152757"/>
                </a:lnTo>
                <a:lnTo>
                  <a:pt x="211297" y="154225"/>
                </a:lnTo>
                <a:lnTo>
                  <a:pt x="212302" y="156156"/>
                </a:lnTo>
                <a:lnTo>
                  <a:pt x="212972" y="158397"/>
                </a:lnTo>
                <a:lnTo>
                  <a:pt x="216257" y="163425"/>
                </a:lnTo>
                <a:lnTo>
                  <a:pt x="218466" y="166100"/>
                </a:lnTo>
                <a:lnTo>
                  <a:pt x="219939" y="168836"/>
                </a:lnTo>
                <a:lnTo>
                  <a:pt x="221576" y="174415"/>
                </a:lnTo>
                <a:lnTo>
                  <a:pt x="221060" y="177237"/>
                </a:lnTo>
                <a:lnTo>
                  <a:pt x="217946" y="182911"/>
                </a:lnTo>
                <a:lnTo>
                  <a:pt x="215927" y="188609"/>
                </a:lnTo>
                <a:lnTo>
                  <a:pt x="215389" y="191461"/>
                </a:lnTo>
                <a:lnTo>
                  <a:pt x="212251" y="197171"/>
                </a:lnTo>
                <a:lnTo>
                  <a:pt x="207681" y="202884"/>
                </a:lnTo>
                <a:lnTo>
                  <a:pt x="202475" y="208598"/>
                </a:lnTo>
                <a:lnTo>
                  <a:pt x="199754" y="210502"/>
                </a:lnTo>
                <a:lnTo>
                  <a:pt x="194189" y="212619"/>
                </a:lnTo>
                <a:lnTo>
                  <a:pt x="190420" y="214135"/>
                </a:lnTo>
                <a:lnTo>
                  <a:pt x="186001" y="216099"/>
                </a:lnTo>
                <a:lnTo>
                  <a:pt x="181151" y="218361"/>
                </a:lnTo>
                <a:lnTo>
                  <a:pt x="176965" y="220821"/>
                </a:lnTo>
                <a:lnTo>
                  <a:pt x="169774" y="226095"/>
                </a:lnTo>
                <a:lnTo>
                  <a:pt x="164617" y="228835"/>
                </a:lnTo>
                <a:lnTo>
                  <a:pt x="158322" y="231614"/>
                </a:lnTo>
                <a:lnTo>
                  <a:pt x="151268" y="234419"/>
                </a:lnTo>
                <a:lnTo>
                  <a:pt x="145613" y="237241"/>
                </a:lnTo>
                <a:lnTo>
                  <a:pt x="140890" y="240076"/>
                </a:lnTo>
                <a:lnTo>
                  <a:pt x="136790" y="242918"/>
                </a:lnTo>
                <a:lnTo>
                  <a:pt x="132150" y="244812"/>
                </a:lnTo>
                <a:lnTo>
                  <a:pt x="127153" y="246075"/>
                </a:lnTo>
                <a:lnTo>
                  <a:pt x="121916" y="246917"/>
                </a:lnTo>
                <a:lnTo>
                  <a:pt x="116520" y="247479"/>
                </a:lnTo>
                <a:lnTo>
                  <a:pt x="111017" y="247853"/>
                </a:lnTo>
                <a:lnTo>
                  <a:pt x="100776" y="248269"/>
                </a:lnTo>
                <a:lnTo>
                  <a:pt x="93049" y="248454"/>
                </a:lnTo>
                <a:lnTo>
                  <a:pt x="50164" y="248598"/>
                </a:lnTo>
                <a:lnTo>
                  <a:pt x="46778" y="247647"/>
                </a:lnTo>
                <a:lnTo>
                  <a:pt x="40475" y="244050"/>
                </a:lnTo>
                <a:lnTo>
                  <a:pt x="36508" y="242709"/>
                </a:lnTo>
                <a:lnTo>
                  <a:pt x="31959" y="241816"/>
                </a:lnTo>
                <a:lnTo>
                  <a:pt x="20071" y="240382"/>
                </a:lnTo>
                <a:lnTo>
                  <a:pt x="13461" y="240134"/>
                </a:lnTo>
                <a:lnTo>
                  <a:pt x="10879" y="239146"/>
                </a:lnTo>
                <a:lnTo>
                  <a:pt x="3647" y="23415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"/>
          <p:cNvSpPr/>
          <p:nvPr/>
        </p:nvSpPr>
        <p:spPr>
          <a:xfrm>
            <a:off x="1589122" y="4774882"/>
            <a:ext cx="711166" cy="42862"/>
          </a:xfrm>
          <a:custGeom>
            <a:avLst/>
            <a:gdLst/>
            <a:ahLst/>
            <a:cxnLst/>
            <a:rect l="0" t="0" r="0" b="0"/>
            <a:pathLst>
              <a:path w="711166" h="42862">
                <a:moveTo>
                  <a:pt x="8220" y="34290"/>
                </a:moveTo>
                <a:lnTo>
                  <a:pt x="0" y="34290"/>
                </a:lnTo>
                <a:lnTo>
                  <a:pt x="4303" y="34290"/>
                </a:lnTo>
                <a:lnTo>
                  <a:pt x="5609" y="35243"/>
                </a:lnTo>
                <a:lnTo>
                  <a:pt x="6479" y="36830"/>
                </a:lnTo>
                <a:lnTo>
                  <a:pt x="7059" y="38841"/>
                </a:lnTo>
                <a:lnTo>
                  <a:pt x="8399" y="40182"/>
                </a:lnTo>
                <a:lnTo>
                  <a:pt x="10244" y="41075"/>
                </a:lnTo>
                <a:lnTo>
                  <a:pt x="15499" y="42509"/>
                </a:lnTo>
                <a:lnTo>
                  <a:pt x="33162" y="42832"/>
                </a:lnTo>
                <a:lnTo>
                  <a:pt x="79739" y="42861"/>
                </a:lnTo>
                <a:lnTo>
                  <a:pt x="86379" y="41909"/>
                </a:lnTo>
                <a:lnTo>
                  <a:pt x="92711" y="40322"/>
                </a:lnTo>
                <a:lnTo>
                  <a:pt x="98838" y="38312"/>
                </a:lnTo>
                <a:lnTo>
                  <a:pt x="104827" y="36971"/>
                </a:lnTo>
                <a:lnTo>
                  <a:pt x="110725" y="36077"/>
                </a:lnTo>
                <a:lnTo>
                  <a:pt x="130667" y="34820"/>
                </a:lnTo>
                <a:lnTo>
                  <a:pt x="146461" y="33573"/>
                </a:lnTo>
                <a:lnTo>
                  <a:pt x="154673" y="31907"/>
                </a:lnTo>
                <a:lnTo>
                  <a:pt x="163005" y="29844"/>
                </a:lnTo>
                <a:lnTo>
                  <a:pt x="171418" y="27516"/>
                </a:lnTo>
                <a:lnTo>
                  <a:pt x="188385" y="22389"/>
                </a:lnTo>
                <a:lnTo>
                  <a:pt x="197862" y="20641"/>
                </a:lnTo>
                <a:lnTo>
                  <a:pt x="207991" y="19476"/>
                </a:lnTo>
                <a:lnTo>
                  <a:pt x="218553" y="18699"/>
                </a:lnTo>
                <a:lnTo>
                  <a:pt x="229404" y="17229"/>
                </a:lnTo>
                <a:lnTo>
                  <a:pt x="240449" y="15296"/>
                </a:lnTo>
                <a:lnTo>
                  <a:pt x="251622" y="13055"/>
                </a:lnTo>
                <a:lnTo>
                  <a:pt x="261928" y="11561"/>
                </a:lnTo>
                <a:lnTo>
                  <a:pt x="271656" y="10565"/>
                </a:lnTo>
                <a:lnTo>
                  <a:pt x="291038" y="9458"/>
                </a:lnTo>
                <a:lnTo>
                  <a:pt x="312352" y="8966"/>
                </a:lnTo>
                <a:lnTo>
                  <a:pt x="323369" y="7883"/>
                </a:lnTo>
                <a:lnTo>
                  <a:pt x="334525" y="6207"/>
                </a:lnTo>
                <a:lnTo>
                  <a:pt x="345772" y="4138"/>
                </a:lnTo>
                <a:lnTo>
                  <a:pt x="357079" y="2759"/>
                </a:lnTo>
                <a:lnTo>
                  <a:pt x="368428" y="1839"/>
                </a:lnTo>
                <a:lnTo>
                  <a:pt x="390245" y="818"/>
                </a:lnTo>
                <a:lnTo>
                  <a:pt x="409466" y="364"/>
                </a:lnTo>
                <a:lnTo>
                  <a:pt x="656724" y="0"/>
                </a:lnTo>
                <a:lnTo>
                  <a:pt x="661536" y="953"/>
                </a:lnTo>
                <a:lnTo>
                  <a:pt x="665696" y="2540"/>
                </a:lnTo>
                <a:lnTo>
                  <a:pt x="669423" y="4551"/>
                </a:lnTo>
                <a:lnTo>
                  <a:pt x="672859" y="5892"/>
                </a:lnTo>
                <a:lnTo>
                  <a:pt x="676103" y="6785"/>
                </a:lnTo>
                <a:lnTo>
                  <a:pt x="685219" y="8043"/>
                </a:lnTo>
                <a:lnTo>
                  <a:pt x="706638" y="8563"/>
                </a:lnTo>
                <a:lnTo>
                  <a:pt x="71116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"/>
          <p:cNvSpPr/>
          <p:nvPr/>
        </p:nvSpPr>
        <p:spPr>
          <a:xfrm>
            <a:off x="1820332" y="4860607"/>
            <a:ext cx="25613" cy="257176"/>
          </a:xfrm>
          <a:custGeom>
            <a:avLst/>
            <a:gdLst/>
            <a:ahLst/>
            <a:cxnLst/>
            <a:rect l="0" t="0" r="0" b="0"/>
            <a:pathLst>
              <a:path w="25613" h="257176">
                <a:moveTo>
                  <a:pt x="17040" y="0"/>
                </a:moveTo>
                <a:lnTo>
                  <a:pt x="8572" y="0"/>
                </a:lnTo>
                <a:lnTo>
                  <a:pt x="8477" y="7381"/>
                </a:lnTo>
                <a:lnTo>
                  <a:pt x="8468" y="20400"/>
                </a:lnTo>
                <a:lnTo>
                  <a:pt x="7515" y="23125"/>
                </a:lnTo>
                <a:lnTo>
                  <a:pt x="5928" y="25895"/>
                </a:lnTo>
                <a:lnTo>
                  <a:pt x="3917" y="28693"/>
                </a:lnTo>
                <a:lnTo>
                  <a:pt x="2576" y="32464"/>
                </a:lnTo>
                <a:lnTo>
                  <a:pt x="1682" y="36883"/>
                </a:lnTo>
                <a:lnTo>
                  <a:pt x="1087" y="41734"/>
                </a:lnTo>
                <a:lnTo>
                  <a:pt x="425" y="49663"/>
                </a:lnTo>
                <a:lnTo>
                  <a:pt x="130" y="57315"/>
                </a:lnTo>
                <a:lnTo>
                  <a:pt x="0" y="67066"/>
                </a:lnTo>
                <a:lnTo>
                  <a:pt x="917" y="72333"/>
                </a:lnTo>
                <a:lnTo>
                  <a:pt x="2481" y="77750"/>
                </a:lnTo>
                <a:lnTo>
                  <a:pt x="4477" y="83266"/>
                </a:lnTo>
                <a:lnTo>
                  <a:pt x="5807" y="88848"/>
                </a:lnTo>
                <a:lnTo>
                  <a:pt x="6694" y="94475"/>
                </a:lnTo>
                <a:lnTo>
                  <a:pt x="7285" y="100131"/>
                </a:lnTo>
                <a:lnTo>
                  <a:pt x="7679" y="105806"/>
                </a:lnTo>
                <a:lnTo>
                  <a:pt x="7942" y="111495"/>
                </a:lnTo>
                <a:lnTo>
                  <a:pt x="8234" y="122896"/>
                </a:lnTo>
                <a:lnTo>
                  <a:pt x="8468" y="246875"/>
                </a:lnTo>
                <a:lnTo>
                  <a:pt x="9420" y="247450"/>
                </a:lnTo>
                <a:lnTo>
                  <a:pt x="11007" y="247835"/>
                </a:lnTo>
                <a:lnTo>
                  <a:pt x="13018" y="248091"/>
                </a:lnTo>
                <a:lnTo>
                  <a:pt x="14359" y="249214"/>
                </a:lnTo>
                <a:lnTo>
                  <a:pt x="15253" y="250915"/>
                </a:lnTo>
                <a:lnTo>
                  <a:pt x="16935" y="256809"/>
                </a:lnTo>
                <a:lnTo>
                  <a:pt x="17923" y="256931"/>
                </a:lnTo>
                <a:lnTo>
                  <a:pt x="19533" y="257012"/>
                </a:lnTo>
                <a:lnTo>
                  <a:pt x="2561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"/>
          <p:cNvSpPr/>
          <p:nvPr/>
        </p:nvSpPr>
        <p:spPr>
          <a:xfrm>
            <a:off x="1991677" y="4844653"/>
            <a:ext cx="17146" cy="255877"/>
          </a:xfrm>
          <a:custGeom>
            <a:avLst/>
            <a:gdLst/>
            <a:ahLst/>
            <a:cxnLst/>
            <a:rect l="0" t="0" r="0" b="0"/>
            <a:pathLst>
              <a:path w="17146" h="255877">
                <a:moveTo>
                  <a:pt x="8573" y="7382"/>
                </a:moveTo>
                <a:lnTo>
                  <a:pt x="1192" y="0"/>
                </a:lnTo>
                <a:lnTo>
                  <a:pt x="794" y="556"/>
                </a:lnTo>
                <a:lnTo>
                  <a:pt x="353" y="3713"/>
                </a:lnTo>
                <a:lnTo>
                  <a:pt x="14" y="9778"/>
                </a:lnTo>
                <a:lnTo>
                  <a:pt x="0" y="133113"/>
                </a:lnTo>
                <a:lnTo>
                  <a:pt x="952" y="138828"/>
                </a:lnTo>
                <a:lnTo>
                  <a:pt x="2540" y="144542"/>
                </a:lnTo>
                <a:lnTo>
                  <a:pt x="4551" y="150257"/>
                </a:lnTo>
                <a:lnTo>
                  <a:pt x="5891" y="155972"/>
                </a:lnTo>
                <a:lnTo>
                  <a:pt x="6785" y="161687"/>
                </a:lnTo>
                <a:lnTo>
                  <a:pt x="7381" y="167402"/>
                </a:lnTo>
                <a:lnTo>
                  <a:pt x="7778" y="172164"/>
                </a:lnTo>
                <a:lnTo>
                  <a:pt x="8219" y="179996"/>
                </a:lnTo>
                <a:lnTo>
                  <a:pt x="8416" y="189192"/>
                </a:lnTo>
                <a:lnTo>
                  <a:pt x="8541" y="206067"/>
                </a:lnTo>
                <a:lnTo>
                  <a:pt x="9504" y="209371"/>
                </a:lnTo>
                <a:lnTo>
                  <a:pt x="11099" y="212526"/>
                </a:lnTo>
                <a:lnTo>
                  <a:pt x="13114" y="215582"/>
                </a:lnTo>
                <a:lnTo>
                  <a:pt x="14458" y="219524"/>
                </a:lnTo>
                <a:lnTo>
                  <a:pt x="15353" y="224058"/>
                </a:lnTo>
                <a:lnTo>
                  <a:pt x="16791" y="235919"/>
                </a:lnTo>
                <a:lnTo>
                  <a:pt x="17040" y="242525"/>
                </a:lnTo>
                <a:lnTo>
                  <a:pt x="16123" y="244154"/>
                </a:lnTo>
                <a:lnTo>
                  <a:pt x="14558" y="245240"/>
                </a:lnTo>
                <a:lnTo>
                  <a:pt x="9755" y="246983"/>
                </a:lnTo>
                <a:lnTo>
                  <a:pt x="9361" y="248078"/>
                </a:lnTo>
                <a:lnTo>
                  <a:pt x="8923" y="251835"/>
                </a:lnTo>
                <a:lnTo>
                  <a:pt x="8582" y="255876"/>
                </a:lnTo>
                <a:lnTo>
                  <a:pt x="14466" y="250072"/>
                </a:lnTo>
                <a:lnTo>
                  <a:pt x="17145" y="2474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"/>
          <p:cNvSpPr/>
          <p:nvPr/>
        </p:nvSpPr>
        <p:spPr>
          <a:xfrm>
            <a:off x="2437561" y="4706302"/>
            <a:ext cx="205627" cy="17146"/>
          </a:xfrm>
          <a:custGeom>
            <a:avLst/>
            <a:gdLst/>
            <a:ahLst/>
            <a:cxnLst/>
            <a:rect l="0" t="0" r="0" b="0"/>
            <a:pathLst>
              <a:path w="205627" h="17146">
                <a:moveTo>
                  <a:pt x="17031" y="0"/>
                </a:moveTo>
                <a:lnTo>
                  <a:pt x="0" y="0"/>
                </a:lnTo>
                <a:lnTo>
                  <a:pt x="2477" y="2540"/>
                </a:lnTo>
                <a:lnTo>
                  <a:pt x="7277" y="7381"/>
                </a:lnTo>
                <a:lnTo>
                  <a:pt x="8623" y="7778"/>
                </a:lnTo>
                <a:lnTo>
                  <a:pt x="12659" y="8219"/>
                </a:lnTo>
                <a:lnTo>
                  <a:pt x="15069" y="9290"/>
                </a:lnTo>
                <a:lnTo>
                  <a:pt x="17628" y="10956"/>
                </a:lnTo>
                <a:lnTo>
                  <a:pt x="20286" y="13019"/>
                </a:lnTo>
                <a:lnTo>
                  <a:pt x="23011" y="14395"/>
                </a:lnTo>
                <a:lnTo>
                  <a:pt x="25780" y="15311"/>
                </a:lnTo>
                <a:lnTo>
                  <a:pt x="28579" y="15922"/>
                </a:lnTo>
                <a:lnTo>
                  <a:pt x="31397" y="16330"/>
                </a:lnTo>
                <a:lnTo>
                  <a:pt x="37069" y="16783"/>
                </a:lnTo>
                <a:lnTo>
                  <a:pt x="42764" y="16984"/>
                </a:lnTo>
                <a:lnTo>
                  <a:pt x="54182" y="17114"/>
                </a:lnTo>
                <a:lnTo>
                  <a:pt x="78705" y="17143"/>
                </a:lnTo>
                <a:lnTo>
                  <a:pt x="82912" y="16191"/>
                </a:lnTo>
                <a:lnTo>
                  <a:pt x="87621" y="14604"/>
                </a:lnTo>
                <a:lnTo>
                  <a:pt x="92666" y="12594"/>
                </a:lnTo>
                <a:lnTo>
                  <a:pt x="97935" y="11253"/>
                </a:lnTo>
                <a:lnTo>
                  <a:pt x="103352" y="10360"/>
                </a:lnTo>
                <a:lnTo>
                  <a:pt x="108868" y="9764"/>
                </a:lnTo>
                <a:lnTo>
                  <a:pt x="113498" y="9367"/>
                </a:lnTo>
                <a:lnTo>
                  <a:pt x="117538" y="9102"/>
                </a:lnTo>
                <a:lnTo>
                  <a:pt x="121183" y="8925"/>
                </a:lnTo>
                <a:lnTo>
                  <a:pt x="130313" y="8729"/>
                </a:lnTo>
                <a:lnTo>
                  <a:pt x="135415" y="8677"/>
                </a:lnTo>
                <a:lnTo>
                  <a:pt x="140721" y="9595"/>
                </a:lnTo>
                <a:lnTo>
                  <a:pt x="146164" y="11159"/>
                </a:lnTo>
                <a:lnTo>
                  <a:pt x="159484" y="15963"/>
                </a:lnTo>
                <a:lnTo>
                  <a:pt x="162483" y="16357"/>
                </a:lnTo>
                <a:lnTo>
                  <a:pt x="166386" y="16620"/>
                </a:lnTo>
                <a:lnTo>
                  <a:pt x="174851" y="16912"/>
                </a:lnTo>
                <a:lnTo>
                  <a:pt x="184972" y="17076"/>
                </a:lnTo>
                <a:lnTo>
                  <a:pt x="205626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"/>
          <p:cNvSpPr/>
          <p:nvPr/>
        </p:nvSpPr>
        <p:spPr>
          <a:xfrm>
            <a:off x="2437447" y="481774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5784" y="8042"/>
                </a:lnTo>
                <a:lnTo>
                  <a:pt x="31462" y="8337"/>
                </a:lnTo>
                <a:lnTo>
                  <a:pt x="37161" y="8467"/>
                </a:lnTo>
                <a:lnTo>
                  <a:pt x="162931" y="8572"/>
                </a:lnTo>
                <a:lnTo>
                  <a:pt x="167676" y="9525"/>
                </a:lnTo>
                <a:lnTo>
                  <a:pt x="172744" y="11112"/>
                </a:lnTo>
                <a:lnTo>
                  <a:pt x="178028" y="13123"/>
                </a:lnTo>
                <a:lnTo>
                  <a:pt x="183455" y="14463"/>
                </a:lnTo>
                <a:lnTo>
                  <a:pt x="188978" y="15357"/>
                </a:lnTo>
                <a:lnTo>
                  <a:pt x="202429" y="16792"/>
                </a:lnTo>
                <a:lnTo>
                  <a:pt x="209348" y="16988"/>
                </a:lnTo>
                <a:lnTo>
                  <a:pt x="213861" y="17040"/>
                </a:lnTo>
                <a:lnTo>
                  <a:pt x="216869" y="18027"/>
                </a:lnTo>
                <a:lnTo>
                  <a:pt x="218874" y="19638"/>
                </a:lnTo>
                <a:lnTo>
                  <a:pt x="220211" y="21665"/>
                </a:lnTo>
                <a:lnTo>
                  <a:pt x="222055" y="23016"/>
                </a:lnTo>
                <a:lnTo>
                  <a:pt x="224237" y="23916"/>
                </a:lnTo>
                <a:lnTo>
                  <a:pt x="230031" y="25361"/>
                </a:lnTo>
                <a:lnTo>
                  <a:pt x="233364" y="25559"/>
                </a:lnTo>
                <a:lnTo>
                  <a:pt x="24003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"/>
          <p:cNvSpPr/>
          <p:nvPr/>
        </p:nvSpPr>
        <p:spPr>
          <a:xfrm>
            <a:off x="2883217" y="4757740"/>
            <a:ext cx="591504" cy="17143"/>
          </a:xfrm>
          <a:custGeom>
            <a:avLst/>
            <a:gdLst/>
            <a:ahLst/>
            <a:cxnLst/>
            <a:rect l="0" t="0" r="0" b="0"/>
            <a:pathLst>
              <a:path w="591504" h="17143">
                <a:moveTo>
                  <a:pt x="0" y="17142"/>
                </a:moveTo>
                <a:lnTo>
                  <a:pt x="33514" y="17142"/>
                </a:lnTo>
                <a:lnTo>
                  <a:pt x="37583" y="16190"/>
                </a:lnTo>
                <a:lnTo>
                  <a:pt x="41248" y="14602"/>
                </a:lnTo>
                <a:lnTo>
                  <a:pt x="44643" y="12592"/>
                </a:lnTo>
                <a:lnTo>
                  <a:pt x="47860" y="11251"/>
                </a:lnTo>
                <a:lnTo>
                  <a:pt x="50957" y="10357"/>
                </a:lnTo>
                <a:lnTo>
                  <a:pt x="53973" y="9761"/>
                </a:lnTo>
                <a:lnTo>
                  <a:pt x="57890" y="9364"/>
                </a:lnTo>
                <a:lnTo>
                  <a:pt x="67321" y="8923"/>
                </a:lnTo>
                <a:lnTo>
                  <a:pt x="83007" y="8640"/>
                </a:lnTo>
                <a:lnTo>
                  <a:pt x="274686" y="8570"/>
                </a:lnTo>
                <a:lnTo>
                  <a:pt x="283137" y="7617"/>
                </a:lnTo>
                <a:lnTo>
                  <a:pt x="291628" y="6030"/>
                </a:lnTo>
                <a:lnTo>
                  <a:pt x="300146" y="4019"/>
                </a:lnTo>
                <a:lnTo>
                  <a:pt x="307730" y="2678"/>
                </a:lnTo>
                <a:lnTo>
                  <a:pt x="314691" y="1784"/>
                </a:lnTo>
                <a:lnTo>
                  <a:pt x="321236" y="1188"/>
                </a:lnTo>
                <a:lnTo>
                  <a:pt x="328457" y="792"/>
                </a:lnTo>
                <a:lnTo>
                  <a:pt x="344101" y="350"/>
                </a:lnTo>
                <a:lnTo>
                  <a:pt x="379136" y="44"/>
                </a:lnTo>
                <a:lnTo>
                  <a:pt x="429930" y="0"/>
                </a:lnTo>
                <a:lnTo>
                  <a:pt x="438068" y="952"/>
                </a:lnTo>
                <a:lnTo>
                  <a:pt x="446350" y="2538"/>
                </a:lnTo>
                <a:lnTo>
                  <a:pt x="454729" y="4549"/>
                </a:lnTo>
                <a:lnTo>
                  <a:pt x="462221" y="5889"/>
                </a:lnTo>
                <a:lnTo>
                  <a:pt x="469119" y="6783"/>
                </a:lnTo>
                <a:lnTo>
                  <a:pt x="475624" y="7378"/>
                </a:lnTo>
                <a:lnTo>
                  <a:pt x="481865" y="7775"/>
                </a:lnTo>
                <a:lnTo>
                  <a:pt x="493879" y="8217"/>
                </a:lnTo>
                <a:lnTo>
                  <a:pt x="517115" y="8500"/>
                </a:lnTo>
                <a:lnTo>
                  <a:pt x="591503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"/>
          <p:cNvSpPr/>
          <p:nvPr/>
        </p:nvSpPr>
        <p:spPr>
          <a:xfrm>
            <a:off x="3088958" y="4491990"/>
            <a:ext cx="214313" cy="180023"/>
          </a:xfrm>
          <a:custGeom>
            <a:avLst/>
            <a:gdLst/>
            <a:ahLst/>
            <a:cxnLst/>
            <a:rect l="0" t="0" r="0" b="0"/>
            <a:pathLst>
              <a:path w="214313" h="180023">
                <a:moveTo>
                  <a:pt x="8571" y="0"/>
                </a:moveTo>
                <a:lnTo>
                  <a:pt x="8" y="0"/>
                </a:ln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5890" y="9289"/>
                </a:lnTo>
                <a:lnTo>
                  <a:pt x="6784" y="10955"/>
                </a:lnTo>
                <a:lnTo>
                  <a:pt x="7380" y="13019"/>
                </a:lnTo>
                <a:lnTo>
                  <a:pt x="8730" y="14394"/>
                </a:lnTo>
                <a:lnTo>
                  <a:pt x="10582" y="15311"/>
                </a:lnTo>
                <a:lnTo>
                  <a:pt x="12769" y="15922"/>
                </a:lnTo>
                <a:lnTo>
                  <a:pt x="17740" y="19141"/>
                </a:lnTo>
                <a:lnTo>
                  <a:pt x="20399" y="21333"/>
                </a:lnTo>
                <a:lnTo>
                  <a:pt x="22171" y="23747"/>
                </a:lnTo>
                <a:lnTo>
                  <a:pt x="24141" y="28969"/>
                </a:lnTo>
                <a:lnTo>
                  <a:pt x="27556" y="34465"/>
                </a:lnTo>
                <a:lnTo>
                  <a:pt x="32249" y="40083"/>
                </a:lnTo>
                <a:lnTo>
                  <a:pt x="34834" y="42914"/>
                </a:lnTo>
                <a:lnTo>
                  <a:pt x="40246" y="48600"/>
                </a:lnTo>
                <a:lnTo>
                  <a:pt x="54323" y="62868"/>
                </a:lnTo>
                <a:lnTo>
                  <a:pt x="58123" y="65724"/>
                </a:lnTo>
                <a:lnTo>
                  <a:pt x="62561" y="68581"/>
                </a:lnTo>
                <a:lnTo>
                  <a:pt x="67424" y="71438"/>
                </a:lnTo>
                <a:lnTo>
                  <a:pt x="71619" y="74295"/>
                </a:lnTo>
                <a:lnTo>
                  <a:pt x="75368" y="77153"/>
                </a:lnTo>
                <a:lnTo>
                  <a:pt x="78820" y="80010"/>
                </a:lnTo>
                <a:lnTo>
                  <a:pt x="82074" y="82867"/>
                </a:lnTo>
                <a:lnTo>
                  <a:pt x="85196" y="85725"/>
                </a:lnTo>
                <a:lnTo>
                  <a:pt x="88229" y="88582"/>
                </a:lnTo>
                <a:lnTo>
                  <a:pt x="92157" y="91440"/>
                </a:lnTo>
                <a:lnTo>
                  <a:pt x="96680" y="94297"/>
                </a:lnTo>
                <a:lnTo>
                  <a:pt x="101601" y="97155"/>
                </a:lnTo>
                <a:lnTo>
                  <a:pt x="105833" y="100012"/>
                </a:lnTo>
                <a:lnTo>
                  <a:pt x="109608" y="102870"/>
                </a:lnTo>
                <a:lnTo>
                  <a:pt x="113076" y="105727"/>
                </a:lnTo>
                <a:lnTo>
                  <a:pt x="117294" y="108585"/>
                </a:lnTo>
                <a:lnTo>
                  <a:pt x="122011" y="111442"/>
                </a:lnTo>
                <a:lnTo>
                  <a:pt x="127060" y="114299"/>
                </a:lnTo>
                <a:lnTo>
                  <a:pt x="131379" y="117157"/>
                </a:lnTo>
                <a:lnTo>
                  <a:pt x="135211" y="120014"/>
                </a:lnTo>
                <a:lnTo>
                  <a:pt x="138718" y="122872"/>
                </a:lnTo>
                <a:lnTo>
                  <a:pt x="142008" y="125730"/>
                </a:lnTo>
                <a:lnTo>
                  <a:pt x="145154" y="128587"/>
                </a:lnTo>
                <a:lnTo>
                  <a:pt x="151190" y="134302"/>
                </a:lnTo>
                <a:lnTo>
                  <a:pt x="157047" y="140017"/>
                </a:lnTo>
                <a:lnTo>
                  <a:pt x="159943" y="141922"/>
                </a:lnTo>
                <a:lnTo>
                  <a:pt x="165700" y="144039"/>
                </a:lnTo>
                <a:lnTo>
                  <a:pt x="171434" y="147519"/>
                </a:lnTo>
                <a:lnTo>
                  <a:pt x="174297" y="149781"/>
                </a:lnTo>
                <a:lnTo>
                  <a:pt x="180017" y="152294"/>
                </a:lnTo>
                <a:lnTo>
                  <a:pt x="182876" y="152964"/>
                </a:lnTo>
                <a:lnTo>
                  <a:pt x="188593" y="156249"/>
                </a:lnTo>
                <a:lnTo>
                  <a:pt x="191451" y="158459"/>
                </a:lnTo>
                <a:lnTo>
                  <a:pt x="197166" y="160913"/>
                </a:lnTo>
                <a:lnTo>
                  <a:pt x="200024" y="161568"/>
                </a:lnTo>
                <a:lnTo>
                  <a:pt x="201929" y="162957"/>
                </a:lnTo>
                <a:lnTo>
                  <a:pt x="203199" y="164835"/>
                </a:lnTo>
                <a:lnTo>
                  <a:pt x="205590" y="171062"/>
                </a:lnTo>
                <a:lnTo>
                  <a:pt x="210246" y="171335"/>
                </a:lnTo>
                <a:lnTo>
                  <a:pt x="211601" y="172326"/>
                </a:lnTo>
                <a:lnTo>
                  <a:pt x="212504" y="173939"/>
                </a:lnTo>
                <a:lnTo>
                  <a:pt x="214312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"/>
          <p:cNvSpPr/>
          <p:nvPr/>
        </p:nvSpPr>
        <p:spPr>
          <a:xfrm>
            <a:off x="3106102" y="4457700"/>
            <a:ext cx="240031" cy="180023"/>
          </a:xfrm>
          <a:custGeom>
            <a:avLst/>
            <a:gdLst/>
            <a:ahLst/>
            <a:cxnLst/>
            <a:rect l="0" t="0" r="0" b="0"/>
            <a:pathLst>
              <a:path w="240031" h="180023">
                <a:moveTo>
                  <a:pt x="240030" y="0"/>
                </a:moveTo>
                <a:lnTo>
                  <a:pt x="218719" y="0"/>
                </a:lnTo>
                <a:lnTo>
                  <a:pt x="216297" y="953"/>
                </a:lnTo>
                <a:lnTo>
                  <a:pt x="211067" y="4551"/>
                </a:lnTo>
                <a:lnTo>
                  <a:pt x="205567" y="9325"/>
                </a:lnTo>
                <a:lnTo>
                  <a:pt x="199948" y="14621"/>
                </a:lnTo>
                <a:lnTo>
                  <a:pt x="182873" y="31462"/>
                </a:lnTo>
                <a:lnTo>
                  <a:pt x="168591" y="45723"/>
                </a:lnTo>
                <a:lnTo>
                  <a:pt x="164782" y="48580"/>
                </a:lnTo>
                <a:lnTo>
                  <a:pt x="160337" y="51437"/>
                </a:lnTo>
                <a:lnTo>
                  <a:pt x="155469" y="54293"/>
                </a:lnTo>
                <a:lnTo>
                  <a:pt x="151271" y="57150"/>
                </a:lnTo>
                <a:lnTo>
                  <a:pt x="147520" y="60007"/>
                </a:lnTo>
                <a:lnTo>
                  <a:pt x="144067" y="62865"/>
                </a:lnTo>
                <a:lnTo>
                  <a:pt x="140812" y="66675"/>
                </a:lnTo>
                <a:lnTo>
                  <a:pt x="137690" y="71120"/>
                </a:lnTo>
                <a:lnTo>
                  <a:pt x="134656" y="75988"/>
                </a:lnTo>
                <a:lnTo>
                  <a:pt x="131680" y="80186"/>
                </a:lnTo>
                <a:lnTo>
                  <a:pt x="128744" y="83937"/>
                </a:lnTo>
                <a:lnTo>
                  <a:pt x="125835" y="87391"/>
                </a:lnTo>
                <a:lnTo>
                  <a:pt x="121990" y="90646"/>
                </a:lnTo>
                <a:lnTo>
                  <a:pt x="117521" y="93767"/>
                </a:lnTo>
                <a:lnTo>
                  <a:pt x="112638" y="96801"/>
                </a:lnTo>
                <a:lnTo>
                  <a:pt x="108429" y="99777"/>
                </a:lnTo>
                <a:lnTo>
                  <a:pt x="104671" y="102713"/>
                </a:lnTo>
                <a:lnTo>
                  <a:pt x="101213" y="105623"/>
                </a:lnTo>
                <a:lnTo>
                  <a:pt x="97003" y="108515"/>
                </a:lnTo>
                <a:lnTo>
                  <a:pt x="92291" y="111395"/>
                </a:lnTo>
                <a:lnTo>
                  <a:pt x="87245" y="114268"/>
                </a:lnTo>
                <a:lnTo>
                  <a:pt x="82928" y="117136"/>
                </a:lnTo>
                <a:lnTo>
                  <a:pt x="79098" y="120001"/>
                </a:lnTo>
                <a:lnTo>
                  <a:pt x="75592" y="122863"/>
                </a:lnTo>
                <a:lnTo>
                  <a:pt x="72302" y="125724"/>
                </a:lnTo>
                <a:lnTo>
                  <a:pt x="69157" y="128583"/>
                </a:lnTo>
                <a:lnTo>
                  <a:pt x="66107" y="131442"/>
                </a:lnTo>
                <a:lnTo>
                  <a:pt x="64074" y="134300"/>
                </a:lnTo>
                <a:lnTo>
                  <a:pt x="62718" y="137159"/>
                </a:lnTo>
                <a:lnTo>
                  <a:pt x="61815" y="140017"/>
                </a:lnTo>
                <a:lnTo>
                  <a:pt x="60260" y="141921"/>
                </a:lnTo>
                <a:lnTo>
                  <a:pt x="58271" y="143192"/>
                </a:lnTo>
                <a:lnTo>
                  <a:pt x="55992" y="144038"/>
                </a:lnTo>
                <a:lnTo>
                  <a:pt x="50920" y="147520"/>
                </a:lnTo>
                <a:lnTo>
                  <a:pt x="45491" y="152241"/>
                </a:lnTo>
                <a:lnTo>
                  <a:pt x="39903" y="157515"/>
                </a:lnTo>
                <a:lnTo>
                  <a:pt x="37080" y="159303"/>
                </a:lnTo>
                <a:lnTo>
                  <a:pt x="31402" y="161288"/>
                </a:lnTo>
                <a:lnTo>
                  <a:pt x="25704" y="162171"/>
                </a:lnTo>
                <a:lnTo>
                  <a:pt x="22851" y="162407"/>
                </a:lnTo>
                <a:lnTo>
                  <a:pt x="20949" y="163516"/>
                </a:lnTo>
                <a:lnTo>
                  <a:pt x="19681" y="165208"/>
                </a:lnTo>
                <a:lnTo>
                  <a:pt x="18836" y="167289"/>
                </a:lnTo>
                <a:lnTo>
                  <a:pt x="17320" y="168676"/>
                </a:lnTo>
                <a:lnTo>
                  <a:pt x="15357" y="169600"/>
                </a:lnTo>
                <a:lnTo>
                  <a:pt x="9912" y="171084"/>
                </a:lnTo>
                <a:lnTo>
                  <a:pt x="9466" y="172158"/>
                </a:lnTo>
                <a:lnTo>
                  <a:pt x="8970" y="175892"/>
                </a:lnTo>
                <a:lnTo>
                  <a:pt x="7885" y="177269"/>
                </a:lnTo>
                <a:lnTo>
                  <a:pt x="6209" y="178187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"/>
          <p:cNvSpPr/>
          <p:nvPr/>
        </p:nvSpPr>
        <p:spPr>
          <a:xfrm>
            <a:off x="2952192" y="4860722"/>
            <a:ext cx="205346" cy="248440"/>
          </a:xfrm>
          <a:custGeom>
            <a:avLst/>
            <a:gdLst/>
            <a:ahLst/>
            <a:cxnLst/>
            <a:rect l="0" t="0" r="0" b="0"/>
            <a:pathLst>
              <a:path w="205346" h="248440">
                <a:moveTo>
                  <a:pt x="33895" y="59893"/>
                </a:moveTo>
                <a:lnTo>
                  <a:pt x="20453" y="59893"/>
                </a:lnTo>
                <a:lnTo>
                  <a:pt x="22523" y="59893"/>
                </a:lnTo>
                <a:lnTo>
                  <a:pt x="17696" y="59893"/>
                </a:lnTo>
                <a:lnTo>
                  <a:pt x="17381" y="58940"/>
                </a:lnTo>
                <a:lnTo>
                  <a:pt x="16833" y="52511"/>
                </a:lnTo>
                <a:lnTo>
                  <a:pt x="17758" y="52114"/>
                </a:lnTo>
                <a:lnTo>
                  <a:pt x="21326" y="51673"/>
                </a:lnTo>
                <a:lnTo>
                  <a:pt x="22658" y="50603"/>
                </a:lnTo>
                <a:lnTo>
                  <a:pt x="23546" y="48938"/>
                </a:lnTo>
                <a:lnTo>
                  <a:pt x="24138" y="46874"/>
                </a:lnTo>
                <a:lnTo>
                  <a:pt x="27336" y="42042"/>
                </a:lnTo>
                <a:lnTo>
                  <a:pt x="29522" y="39419"/>
                </a:lnTo>
                <a:lnTo>
                  <a:pt x="30980" y="36719"/>
                </a:lnTo>
                <a:lnTo>
                  <a:pt x="32600" y="31178"/>
                </a:lnTo>
                <a:lnTo>
                  <a:pt x="34936" y="28367"/>
                </a:lnTo>
                <a:lnTo>
                  <a:pt x="38399" y="25541"/>
                </a:lnTo>
                <a:lnTo>
                  <a:pt x="42613" y="22704"/>
                </a:lnTo>
                <a:lnTo>
                  <a:pt x="46374" y="20812"/>
                </a:lnTo>
                <a:lnTo>
                  <a:pt x="49835" y="19552"/>
                </a:lnTo>
                <a:lnTo>
                  <a:pt x="53094" y="18711"/>
                </a:lnTo>
                <a:lnTo>
                  <a:pt x="57172" y="17199"/>
                </a:lnTo>
                <a:lnTo>
                  <a:pt x="61795" y="15238"/>
                </a:lnTo>
                <a:lnTo>
                  <a:pt x="66783" y="12977"/>
                </a:lnTo>
                <a:lnTo>
                  <a:pt x="71060" y="11471"/>
                </a:lnTo>
                <a:lnTo>
                  <a:pt x="74864" y="10466"/>
                </a:lnTo>
                <a:lnTo>
                  <a:pt x="78353" y="9796"/>
                </a:lnTo>
                <a:lnTo>
                  <a:pt x="82584" y="8398"/>
                </a:lnTo>
                <a:lnTo>
                  <a:pt x="87309" y="6513"/>
                </a:lnTo>
                <a:lnTo>
                  <a:pt x="92364" y="4304"/>
                </a:lnTo>
                <a:lnTo>
                  <a:pt x="96687" y="2831"/>
                </a:lnTo>
                <a:lnTo>
                  <a:pt x="100522" y="1849"/>
                </a:lnTo>
                <a:lnTo>
                  <a:pt x="104030" y="1194"/>
                </a:lnTo>
                <a:lnTo>
                  <a:pt x="107322" y="758"/>
                </a:lnTo>
                <a:lnTo>
                  <a:pt x="113519" y="273"/>
                </a:lnTo>
                <a:lnTo>
                  <a:pt x="121988" y="58"/>
                </a:lnTo>
                <a:lnTo>
                  <a:pt x="126914" y="0"/>
                </a:lnTo>
                <a:lnTo>
                  <a:pt x="131150" y="914"/>
                </a:lnTo>
                <a:lnTo>
                  <a:pt x="134927" y="2476"/>
                </a:lnTo>
                <a:lnTo>
                  <a:pt x="138397" y="4470"/>
                </a:lnTo>
                <a:lnTo>
                  <a:pt x="144793" y="6685"/>
                </a:lnTo>
                <a:lnTo>
                  <a:pt x="147832" y="7276"/>
                </a:lnTo>
                <a:lnTo>
                  <a:pt x="150810" y="9575"/>
                </a:lnTo>
                <a:lnTo>
                  <a:pt x="156660" y="17210"/>
                </a:lnTo>
                <a:lnTo>
                  <a:pt x="162435" y="24412"/>
                </a:lnTo>
                <a:lnTo>
                  <a:pt x="168176" y="30789"/>
                </a:lnTo>
                <a:lnTo>
                  <a:pt x="173903" y="36798"/>
                </a:lnTo>
                <a:lnTo>
                  <a:pt x="175811" y="40686"/>
                </a:lnTo>
                <a:lnTo>
                  <a:pt x="177083" y="45183"/>
                </a:lnTo>
                <a:lnTo>
                  <a:pt x="177931" y="50086"/>
                </a:lnTo>
                <a:lnTo>
                  <a:pt x="178497" y="55260"/>
                </a:lnTo>
                <a:lnTo>
                  <a:pt x="178874" y="60614"/>
                </a:lnTo>
                <a:lnTo>
                  <a:pt x="179125" y="66089"/>
                </a:lnTo>
                <a:lnTo>
                  <a:pt x="178340" y="71643"/>
                </a:lnTo>
                <a:lnTo>
                  <a:pt x="176864" y="77252"/>
                </a:lnTo>
                <a:lnTo>
                  <a:pt x="174928" y="82895"/>
                </a:lnTo>
                <a:lnTo>
                  <a:pt x="173637" y="89515"/>
                </a:lnTo>
                <a:lnTo>
                  <a:pt x="172776" y="96786"/>
                </a:lnTo>
                <a:lnTo>
                  <a:pt x="172202" y="104491"/>
                </a:lnTo>
                <a:lnTo>
                  <a:pt x="170867" y="112485"/>
                </a:lnTo>
                <a:lnTo>
                  <a:pt x="169025" y="120672"/>
                </a:lnTo>
                <a:lnTo>
                  <a:pt x="166844" y="128987"/>
                </a:lnTo>
                <a:lnTo>
                  <a:pt x="163485" y="136436"/>
                </a:lnTo>
                <a:lnTo>
                  <a:pt x="159341" y="143307"/>
                </a:lnTo>
                <a:lnTo>
                  <a:pt x="154673" y="149792"/>
                </a:lnTo>
                <a:lnTo>
                  <a:pt x="150609" y="156021"/>
                </a:lnTo>
                <a:lnTo>
                  <a:pt x="146947" y="162078"/>
                </a:lnTo>
                <a:lnTo>
                  <a:pt x="143553" y="168021"/>
                </a:lnTo>
                <a:lnTo>
                  <a:pt x="139385" y="173888"/>
                </a:lnTo>
                <a:lnTo>
                  <a:pt x="134702" y="179705"/>
                </a:lnTo>
                <a:lnTo>
                  <a:pt x="129674" y="185487"/>
                </a:lnTo>
                <a:lnTo>
                  <a:pt x="125370" y="191247"/>
                </a:lnTo>
                <a:lnTo>
                  <a:pt x="121549" y="196992"/>
                </a:lnTo>
                <a:lnTo>
                  <a:pt x="118048" y="202727"/>
                </a:lnTo>
                <a:lnTo>
                  <a:pt x="114762" y="208456"/>
                </a:lnTo>
                <a:lnTo>
                  <a:pt x="108571" y="219901"/>
                </a:lnTo>
                <a:lnTo>
                  <a:pt x="104634" y="224667"/>
                </a:lnTo>
                <a:lnTo>
                  <a:pt x="100105" y="228797"/>
                </a:lnTo>
                <a:lnTo>
                  <a:pt x="95180" y="232503"/>
                </a:lnTo>
                <a:lnTo>
                  <a:pt x="90944" y="235926"/>
                </a:lnTo>
                <a:lnTo>
                  <a:pt x="87168" y="239161"/>
                </a:lnTo>
                <a:lnTo>
                  <a:pt x="83698" y="242270"/>
                </a:lnTo>
                <a:lnTo>
                  <a:pt x="79479" y="244343"/>
                </a:lnTo>
                <a:lnTo>
                  <a:pt x="74762" y="245724"/>
                </a:lnTo>
                <a:lnTo>
                  <a:pt x="69712" y="246645"/>
                </a:lnTo>
                <a:lnTo>
                  <a:pt x="65393" y="247260"/>
                </a:lnTo>
                <a:lnTo>
                  <a:pt x="61561" y="247669"/>
                </a:lnTo>
                <a:lnTo>
                  <a:pt x="58054" y="247942"/>
                </a:lnTo>
                <a:lnTo>
                  <a:pt x="54763" y="248123"/>
                </a:lnTo>
                <a:lnTo>
                  <a:pt x="48567" y="248326"/>
                </a:lnTo>
                <a:lnTo>
                  <a:pt x="35173" y="248439"/>
                </a:lnTo>
                <a:lnTo>
                  <a:pt x="31890" y="247503"/>
                </a:lnTo>
                <a:lnTo>
                  <a:pt x="29701" y="245926"/>
                </a:lnTo>
                <a:lnTo>
                  <a:pt x="24080" y="239157"/>
                </a:lnTo>
                <a:lnTo>
                  <a:pt x="19055" y="233863"/>
                </a:lnTo>
                <a:lnTo>
                  <a:pt x="13647" y="228335"/>
                </a:lnTo>
                <a:lnTo>
                  <a:pt x="11824" y="224575"/>
                </a:lnTo>
                <a:lnTo>
                  <a:pt x="10608" y="220163"/>
                </a:lnTo>
                <a:lnTo>
                  <a:pt x="9798" y="215318"/>
                </a:lnTo>
                <a:lnTo>
                  <a:pt x="8305" y="212087"/>
                </a:lnTo>
                <a:lnTo>
                  <a:pt x="6358" y="209933"/>
                </a:lnTo>
                <a:lnTo>
                  <a:pt x="4107" y="208497"/>
                </a:lnTo>
                <a:lnTo>
                  <a:pt x="2606" y="205635"/>
                </a:lnTo>
                <a:lnTo>
                  <a:pt x="1606" y="201821"/>
                </a:lnTo>
                <a:lnTo>
                  <a:pt x="939" y="197374"/>
                </a:lnTo>
                <a:lnTo>
                  <a:pt x="198" y="189893"/>
                </a:lnTo>
                <a:lnTo>
                  <a:pt x="0" y="186564"/>
                </a:lnTo>
                <a:lnTo>
                  <a:pt x="821" y="182441"/>
                </a:lnTo>
                <a:lnTo>
                  <a:pt x="2321" y="177787"/>
                </a:lnTo>
                <a:lnTo>
                  <a:pt x="4273" y="172779"/>
                </a:lnTo>
                <a:lnTo>
                  <a:pt x="6527" y="168487"/>
                </a:lnTo>
                <a:lnTo>
                  <a:pt x="11571" y="161179"/>
                </a:lnTo>
                <a:lnTo>
                  <a:pt x="14448" y="154757"/>
                </a:lnTo>
                <a:lnTo>
                  <a:pt x="15216" y="151711"/>
                </a:lnTo>
                <a:lnTo>
                  <a:pt x="18608" y="145785"/>
                </a:lnTo>
                <a:lnTo>
                  <a:pt x="20846" y="142872"/>
                </a:lnTo>
                <a:lnTo>
                  <a:pt x="24243" y="139977"/>
                </a:lnTo>
                <a:lnTo>
                  <a:pt x="28413" y="137095"/>
                </a:lnTo>
                <a:lnTo>
                  <a:pt x="33098" y="134221"/>
                </a:lnTo>
                <a:lnTo>
                  <a:pt x="37173" y="131352"/>
                </a:lnTo>
                <a:lnTo>
                  <a:pt x="40843" y="128487"/>
                </a:lnTo>
                <a:lnTo>
                  <a:pt x="44242" y="125625"/>
                </a:lnTo>
                <a:lnTo>
                  <a:pt x="48413" y="123717"/>
                </a:lnTo>
                <a:lnTo>
                  <a:pt x="53099" y="122445"/>
                </a:lnTo>
                <a:lnTo>
                  <a:pt x="58128" y="121596"/>
                </a:lnTo>
                <a:lnTo>
                  <a:pt x="62433" y="121031"/>
                </a:lnTo>
                <a:lnTo>
                  <a:pt x="66255" y="120654"/>
                </a:lnTo>
                <a:lnTo>
                  <a:pt x="69756" y="120403"/>
                </a:lnTo>
                <a:lnTo>
                  <a:pt x="73042" y="120235"/>
                </a:lnTo>
                <a:lnTo>
                  <a:pt x="79234" y="120049"/>
                </a:lnTo>
                <a:lnTo>
                  <a:pt x="104107" y="119913"/>
                </a:lnTo>
                <a:lnTo>
                  <a:pt x="107373" y="120861"/>
                </a:lnTo>
                <a:lnTo>
                  <a:pt x="113542" y="124455"/>
                </a:lnTo>
                <a:lnTo>
                  <a:pt x="117473" y="126746"/>
                </a:lnTo>
                <a:lnTo>
                  <a:pt x="121999" y="129227"/>
                </a:lnTo>
                <a:lnTo>
                  <a:pt x="126921" y="131833"/>
                </a:lnTo>
                <a:lnTo>
                  <a:pt x="131155" y="134523"/>
                </a:lnTo>
                <a:lnTo>
                  <a:pt x="134930" y="137269"/>
                </a:lnTo>
                <a:lnTo>
                  <a:pt x="138399" y="140052"/>
                </a:lnTo>
                <a:lnTo>
                  <a:pt x="142617" y="142860"/>
                </a:lnTo>
                <a:lnTo>
                  <a:pt x="147334" y="145684"/>
                </a:lnTo>
                <a:lnTo>
                  <a:pt x="152383" y="148519"/>
                </a:lnTo>
                <a:lnTo>
                  <a:pt x="156702" y="151362"/>
                </a:lnTo>
                <a:lnTo>
                  <a:pt x="160534" y="154210"/>
                </a:lnTo>
                <a:lnTo>
                  <a:pt x="164041" y="157060"/>
                </a:lnTo>
                <a:lnTo>
                  <a:pt x="166379" y="160866"/>
                </a:lnTo>
                <a:lnTo>
                  <a:pt x="167938" y="165309"/>
                </a:lnTo>
                <a:lnTo>
                  <a:pt x="168977" y="170175"/>
                </a:lnTo>
                <a:lnTo>
                  <a:pt x="170622" y="174372"/>
                </a:lnTo>
                <a:lnTo>
                  <a:pt x="174990" y="181575"/>
                </a:lnTo>
                <a:lnTo>
                  <a:pt x="177488" y="185782"/>
                </a:lnTo>
                <a:lnTo>
                  <a:pt x="180106" y="190491"/>
                </a:lnTo>
                <a:lnTo>
                  <a:pt x="182805" y="195536"/>
                </a:lnTo>
                <a:lnTo>
                  <a:pt x="185555" y="199851"/>
                </a:lnTo>
                <a:lnTo>
                  <a:pt x="191152" y="207186"/>
                </a:lnTo>
                <a:lnTo>
                  <a:pt x="194275" y="213622"/>
                </a:lnTo>
                <a:lnTo>
                  <a:pt x="195107" y="216671"/>
                </a:lnTo>
                <a:lnTo>
                  <a:pt x="198572" y="222599"/>
                </a:lnTo>
                <a:lnTo>
                  <a:pt x="200830" y="225514"/>
                </a:lnTo>
                <a:lnTo>
                  <a:pt x="203338" y="231292"/>
                </a:lnTo>
                <a:lnTo>
                  <a:pt x="205345" y="239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"/>
          <p:cNvSpPr/>
          <p:nvPr/>
        </p:nvSpPr>
        <p:spPr>
          <a:xfrm>
            <a:off x="3277553" y="4852035"/>
            <a:ext cx="188446" cy="205728"/>
          </a:xfrm>
          <a:custGeom>
            <a:avLst/>
            <a:gdLst/>
            <a:ahLst/>
            <a:cxnLst/>
            <a:rect l="0" t="0" r="0" b="0"/>
            <a:pathLst>
              <a:path w="188446" h="205728">
                <a:moveTo>
                  <a:pt x="51434" y="17144"/>
                </a:moveTo>
                <a:lnTo>
                  <a:pt x="38415" y="17144"/>
                </a:lnTo>
                <a:lnTo>
                  <a:pt x="37040" y="18097"/>
                </a:lnTo>
                <a:lnTo>
                  <a:pt x="36123" y="19685"/>
                </a:lnTo>
                <a:lnTo>
                  <a:pt x="35511" y="21696"/>
                </a:lnTo>
                <a:lnTo>
                  <a:pt x="32292" y="26469"/>
                </a:lnTo>
                <a:lnTo>
                  <a:pt x="27687" y="31767"/>
                </a:lnTo>
                <a:lnTo>
                  <a:pt x="22464" y="37296"/>
                </a:lnTo>
                <a:lnTo>
                  <a:pt x="20691" y="40103"/>
                </a:lnTo>
                <a:lnTo>
                  <a:pt x="18720" y="45764"/>
                </a:lnTo>
                <a:lnTo>
                  <a:pt x="17243" y="49559"/>
                </a:lnTo>
                <a:lnTo>
                  <a:pt x="15305" y="53994"/>
                </a:lnTo>
                <a:lnTo>
                  <a:pt x="13060" y="58856"/>
                </a:lnTo>
                <a:lnTo>
                  <a:pt x="10612" y="63050"/>
                </a:lnTo>
                <a:lnTo>
                  <a:pt x="8027" y="66798"/>
                </a:lnTo>
                <a:lnTo>
                  <a:pt x="5350" y="70249"/>
                </a:lnTo>
                <a:lnTo>
                  <a:pt x="2378" y="76624"/>
                </a:lnTo>
                <a:lnTo>
                  <a:pt x="1585" y="79658"/>
                </a:lnTo>
                <a:lnTo>
                  <a:pt x="1056" y="83585"/>
                </a:lnTo>
                <a:lnTo>
                  <a:pt x="704" y="88108"/>
                </a:lnTo>
                <a:lnTo>
                  <a:pt x="312" y="97262"/>
                </a:lnTo>
                <a:lnTo>
                  <a:pt x="92" y="107770"/>
                </a:lnTo>
                <a:lnTo>
                  <a:pt x="0" y="148228"/>
                </a:lnTo>
                <a:lnTo>
                  <a:pt x="952" y="151206"/>
                </a:lnTo>
                <a:lnTo>
                  <a:pt x="4550" y="157054"/>
                </a:lnTo>
                <a:lnTo>
                  <a:pt x="6843" y="160900"/>
                </a:lnTo>
                <a:lnTo>
                  <a:pt x="9325" y="165370"/>
                </a:lnTo>
                <a:lnTo>
                  <a:pt x="11931" y="170254"/>
                </a:lnTo>
                <a:lnTo>
                  <a:pt x="13669" y="174462"/>
                </a:lnTo>
                <a:lnTo>
                  <a:pt x="14827" y="178221"/>
                </a:lnTo>
                <a:lnTo>
                  <a:pt x="15599" y="181679"/>
                </a:lnTo>
                <a:lnTo>
                  <a:pt x="17067" y="183984"/>
                </a:lnTo>
                <a:lnTo>
                  <a:pt x="18998" y="185521"/>
                </a:lnTo>
                <a:lnTo>
                  <a:pt x="21237" y="186546"/>
                </a:lnTo>
                <a:lnTo>
                  <a:pt x="26265" y="190224"/>
                </a:lnTo>
                <a:lnTo>
                  <a:pt x="31676" y="195034"/>
                </a:lnTo>
                <a:lnTo>
                  <a:pt x="37255" y="200347"/>
                </a:lnTo>
                <a:lnTo>
                  <a:pt x="40076" y="202144"/>
                </a:lnTo>
                <a:lnTo>
                  <a:pt x="45751" y="204142"/>
                </a:lnTo>
                <a:lnTo>
                  <a:pt x="51448" y="205029"/>
                </a:lnTo>
                <a:lnTo>
                  <a:pt x="57155" y="205424"/>
                </a:lnTo>
                <a:lnTo>
                  <a:pt x="62867" y="205599"/>
                </a:lnTo>
                <a:lnTo>
                  <a:pt x="77152" y="205721"/>
                </a:lnTo>
                <a:lnTo>
                  <a:pt x="80009" y="205727"/>
                </a:lnTo>
                <a:lnTo>
                  <a:pt x="82867" y="204779"/>
                </a:lnTo>
                <a:lnTo>
                  <a:pt x="88581" y="201185"/>
                </a:lnTo>
                <a:lnTo>
                  <a:pt x="92392" y="199846"/>
                </a:lnTo>
                <a:lnTo>
                  <a:pt x="96836" y="198953"/>
                </a:lnTo>
                <a:lnTo>
                  <a:pt x="101705" y="198358"/>
                </a:lnTo>
                <a:lnTo>
                  <a:pt x="105903" y="197009"/>
                </a:lnTo>
                <a:lnTo>
                  <a:pt x="109654" y="195156"/>
                </a:lnTo>
                <a:lnTo>
                  <a:pt x="113107" y="192969"/>
                </a:lnTo>
                <a:lnTo>
                  <a:pt x="116362" y="191511"/>
                </a:lnTo>
                <a:lnTo>
                  <a:pt x="119484" y="190539"/>
                </a:lnTo>
                <a:lnTo>
                  <a:pt x="122518" y="189891"/>
                </a:lnTo>
                <a:lnTo>
                  <a:pt x="125494" y="188506"/>
                </a:lnTo>
                <a:lnTo>
                  <a:pt x="131339" y="184428"/>
                </a:lnTo>
                <a:lnTo>
                  <a:pt x="134232" y="181055"/>
                </a:lnTo>
                <a:lnTo>
                  <a:pt x="137112" y="176901"/>
                </a:lnTo>
                <a:lnTo>
                  <a:pt x="139986" y="172226"/>
                </a:lnTo>
                <a:lnTo>
                  <a:pt x="142853" y="168157"/>
                </a:lnTo>
                <a:lnTo>
                  <a:pt x="145718" y="164492"/>
                </a:lnTo>
                <a:lnTo>
                  <a:pt x="148580" y="161096"/>
                </a:lnTo>
                <a:lnTo>
                  <a:pt x="154300" y="154783"/>
                </a:lnTo>
                <a:lnTo>
                  <a:pt x="157159" y="151766"/>
                </a:lnTo>
                <a:lnTo>
                  <a:pt x="160017" y="147850"/>
                </a:lnTo>
                <a:lnTo>
                  <a:pt x="162875" y="143334"/>
                </a:lnTo>
                <a:lnTo>
                  <a:pt x="165733" y="138418"/>
                </a:lnTo>
                <a:lnTo>
                  <a:pt x="168591" y="134189"/>
                </a:lnTo>
                <a:lnTo>
                  <a:pt x="171449" y="130417"/>
                </a:lnTo>
                <a:lnTo>
                  <a:pt x="174306" y="126949"/>
                </a:lnTo>
                <a:lnTo>
                  <a:pt x="177164" y="122733"/>
                </a:lnTo>
                <a:lnTo>
                  <a:pt x="180022" y="118017"/>
                </a:lnTo>
                <a:lnTo>
                  <a:pt x="182879" y="112968"/>
                </a:lnTo>
                <a:lnTo>
                  <a:pt x="184784" y="108649"/>
                </a:lnTo>
                <a:lnTo>
                  <a:pt x="186054" y="104817"/>
                </a:lnTo>
                <a:lnTo>
                  <a:pt x="186901" y="101311"/>
                </a:lnTo>
                <a:lnTo>
                  <a:pt x="187465" y="97068"/>
                </a:lnTo>
                <a:lnTo>
                  <a:pt x="187842" y="92334"/>
                </a:lnTo>
                <a:lnTo>
                  <a:pt x="188445" y="80151"/>
                </a:lnTo>
                <a:lnTo>
                  <a:pt x="187542" y="77246"/>
                </a:lnTo>
                <a:lnTo>
                  <a:pt x="185988" y="73405"/>
                </a:lnTo>
                <a:lnTo>
                  <a:pt x="183999" y="68939"/>
                </a:lnTo>
                <a:lnTo>
                  <a:pt x="182673" y="65009"/>
                </a:lnTo>
                <a:lnTo>
                  <a:pt x="181790" y="61437"/>
                </a:lnTo>
                <a:lnTo>
                  <a:pt x="181200" y="58102"/>
                </a:lnTo>
                <a:lnTo>
                  <a:pt x="180545" y="51859"/>
                </a:lnTo>
                <a:lnTo>
                  <a:pt x="180371" y="48860"/>
                </a:lnTo>
                <a:lnTo>
                  <a:pt x="179302" y="45908"/>
                </a:lnTo>
                <a:lnTo>
                  <a:pt x="175574" y="40088"/>
                </a:lnTo>
                <a:lnTo>
                  <a:pt x="170742" y="34327"/>
                </a:lnTo>
                <a:lnTo>
                  <a:pt x="168120" y="31457"/>
                </a:lnTo>
                <a:lnTo>
                  <a:pt x="164467" y="28591"/>
                </a:lnTo>
                <a:lnTo>
                  <a:pt x="160127" y="25728"/>
                </a:lnTo>
                <a:lnTo>
                  <a:pt x="155329" y="22867"/>
                </a:lnTo>
                <a:lnTo>
                  <a:pt x="151177" y="20007"/>
                </a:lnTo>
                <a:lnTo>
                  <a:pt x="147457" y="17148"/>
                </a:lnTo>
                <a:lnTo>
                  <a:pt x="144024" y="14289"/>
                </a:lnTo>
                <a:lnTo>
                  <a:pt x="140783" y="11431"/>
                </a:lnTo>
                <a:lnTo>
                  <a:pt x="134642" y="5715"/>
                </a:lnTo>
                <a:lnTo>
                  <a:pt x="131671" y="3810"/>
                </a:lnTo>
                <a:lnTo>
                  <a:pt x="125830" y="1693"/>
                </a:lnTo>
                <a:lnTo>
                  <a:pt x="120059" y="752"/>
                </a:lnTo>
                <a:lnTo>
                  <a:pt x="114319" y="334"/>
                </a:lnTo>
                <a:lnTo>
                  <a:pt x="108593" y="148"/>
                </a:lnTo>
                <a:lnTo>
                  <a:pt x="96203" y="29"/>
                </a:lnTo>
                <a:lnTo>
                  <a:pt x="600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"/>
          <p:cNvSpPr/>
          <p:nvPr/>
        </p:nvSpPr>
        <p:spPr>
          <a:xfrm>
            <a:off x="4297679" y="4646295"/>
            <a:ext cx="17147" cy="265748"/>
          </a:xfrm>
          <a:custGeom>
            <a:avLst/>
            <a:gdLst/>
            <a:ahLst/>
            <a:cxnLst/>
            <a:rect l="0" t="0" r="0" b="0"/>
            <a:pathLst>
              <a:path w="17147" h="265748">
                <a:moveTo>
                  <a:pt x="17146" y="0"/>
                </a:moveTo>
                <a:lnTo>
                  <a:pt x="17146" y="28963"/>
                </a:lnTo>
                <a:lnTo>
                  <a:pt x="16193" y="31691"/>
                </a:lnTo>
                <a:lnTo>
                  <a:pt x="14606" y="34462"/>
                </a:lnTo>
                <a:lnTo>
                  <a:pt x="12595" y="37262"/>
                </a:lnTo>
                <a:lnTo>
                  <a:pt x="11254" y="40081"/>
                </a:lnTo>
                <a:lnTo>
                  <a:pt x="10360" y="42913"/>
                </a:lnTo>
                <a:lnTo>
                  <a:pt x="9764" y="45754"/>
                </a:lnTo>
                <a:lnTo>
                  <a:pt x="9367" y="48600"/>
                </a:lnTo>
                <a:lnTo>
                  <a:pt x="8926" y="54302"/>
                </a:lnTo>
                <a:lnTo>
                  <a:pt x="8730" y="60012"/>
                </a:lnTo>
                <a:lnTo>
                  <a:pt x="8582" y="75459"/>
                </a:lnTo>
                <a:lnTo>
                  <a:pt x="8574" y="97260"/>
                </a:lnTo>
                <a:lnTo>
                  <a:pt x="7621" y="100082"/>
                </a:lnTo>
                <a:lnTo>
                  <a:pt x="6033" y="102916"/>
                </a:lnTo>
                <a:lnTo>
                  <a:pt x="4023" y="105758"/>
                </a:lnTo>
                <a:lnTo>
                  <a:pt x="2682" y="108605"/>
                </a:lnTo>
                <a:lnTo>
                  <a:pt x="1788" y="111456"/>
                </a:lnTo>
                <a:lnTo>
                  <a:pt x="1192" y="114309"/>
                </a:lnTo>
                <a:lnTo>
                  <a:pt x="795" y="117163"/>
                </a:lnTo>
                <a:lnTo>
                  <a:pt x="354" y="122875"/>
                </a:lnTo>
                <a:lnTo>
                  <a:pt x="157" y="128589"/>
                </a:lnTo>
                <a:lnTo>
                  <a:pt x="105" y="131445"/>
                </a:lnTo>
                <a:lnTo>
                  <a:pt x="1023" y="133350"/>
                </a:lnTo>
                <a:lnTo>
                  <a:pt x="2587" y="134620"/>
                </a:lnTo>
                <a:lnTo>
                  <a:pt x="4582" y="135467"/>
                </a:lnTo>
                <a:lnTo>
                  <a:pt x="5913" y="136983"/>
                </a:lnTo>
                <a:lnTo>
                  <a:pt x="6800" y="138947"/>
                </a:lnTo>
                <a:lnTo>
                  <a:pt x="8222" y="144392"/>
                </a:lnTo>
                <a:lnTo>
                  <a:pt x="8504" y="152311"/>
                </a:lnTo>
                <a:lnTo>
                  <a:pt x="8573" y="195942"/>
                </a:lnTo>
                <a:lnTo>
                  <a:pt x="7621" y="197303"/>
                </a:lnTo>
                <a:lnTo>
                  <a:pt x="6033" y="199163"/>
                </a:lnTo>
                <a:lnTo>
                  <a:pt x="1192" y="204441"/>
                </a:lnTo>
                <a:lnTo>
                  <a:pt x="795" y="205826"/>
                </a:lnTo>
                <a:lnTo>
                  <a:pt x="354" y="209905"/>
                </a:lnTo>
                <a:lnTo>
                  <a:pt x="14" y="216680"/>
                </a:lnTo>
                <a:lnTo>
                  <a:pt x="0" y="235901"/>
                </a:lnTo>
                <a:lnTo>
                  <a:pt x="953" y="237277"/>
                </a:lnTo>
                <a:lnTo>
                  <a:pt x="2541" y="238195"/>
                </a:lnTo>
                <a:lnTo>
                  <a:pt x="8469" y="239998"/>
                </a:lnTo>
                <a:lnTo>
                  <a:pt x="8570" y="248248"/>
                </a:lnTo>
                <a:lnTo>
                  <a:pt x="857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"/>
          <p:cNvSpPr/>
          <p:nvPr/>
        </p:nvSpPr>
        <p:spPr>
          <a:xfrm>
            <a:off x="4306252" y="49120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"/>
          <p:cNvSpPr/>
          <p:nvPr/>
        </p:nvSpPr>
        <p:spPr>
          <a:xfrm>
            <a:off x="4391988" y="4663440"/>
            <a:ext cx="210340" cy="214279"/>
          </a:xfrm>
          <a:custGeom>
            <a:avLst/>
            <a:gdLst/>
            <a:ahLst/>
            <a:cxnLst/>
            <a:rect l="0" t="0" r="0" b="0"/>
            <a:pathLst>
              <a:path w="210340" h="214279">
                <a:moveTo>
                  <a:pt x="77141" y="0"/>
                </a:moveTo>
                <a:lnTo>
                  <a:pt x="55808" y="0"/>
                </a:lnTo>
                <a:lnTo>
                  <a:pt x="54347" y="952"/>
                </a:lnTo>
                <a:lnTo>
                  <a:pt x="53372" y="2540"/>
                </a:lnTo>
                <a:lnTo>
                  <a:pt x="52723" y="4551"/>
                </a:lnTo>
                <a:lnTo>
                  <a:pt x="49461" y="9325"/>
                </a:lnTo>
                <a:lnTo>
                  <a:pt x="44836" y="14622"/>
                </a:lnTo>
                <a:lnTo>
                  <a:pt x="39607" y="20150"/>
                </a:lnTo>
                <a:lnTo>
                  <a:pt x="31307" y="28619"/>
                </a:lnTo>
                <a:lnTo>
                  <a:pt x="29440" y="31462"/>
                </a:lnTo>
                <a:lnTo>
                  <a:pt x="27366" y="37160"/>
                </a:lnTo>
                <a:lnTo>
                  <a:pt x="23904" y="42868"/>
                </a:lnTo>
                <a:lnTo>
                  <a:pt x="19191" y="49532"/>
                </a:lnTo>
                <a:lnTo>
                  <a:pt x="16600" y="53977"/>
                </a:lnTo>
                <a:lnTo>
                  <a:pt x="13920" y="58844"/>
                </a:lnTo>
                <a:lnTo>
                  <a:pt x="12134" y="63042"/>
                </a:lnTo>
                <a:lnTo>
                  <a:pt x="10943" y="66793"/>
                </a:lnTo>
                <a:lnTo>
                  <a:pt x="10149" y="70246"/>
                </a:lnTo>
                <a:lnTo>
                  <a:pt x="8668" y="74453"/>
                </a:lnTo>
                <a:lnTo>
                  <a:pt x="6727" y="79163"/>
                </a:lnTo>
                <a:lnTo>
                  <a:pt x="4482" y="84208"/>
                </a:lnTo>
                <a:lnTo>
                  <a:pt x="2984" y="88523"/>
                </a:lnTo>
                <a:lnTo>
                  <a:pt x="1986" y="92353"/>
                </a:lnTo>
                <a:lnTo>
                  <a:pt x="1320" y="95859"/>
                </a:lnTo>
                <a:lnTo>
                  <a:pt x="876" y="100101"/>
                </a:lnTo>
                <a:lnTo>
                  <a:pt x="581" y="104834"/>
                </a:lnTo>
                <a:lnTo>
                  <a:pt x="252" y="114220"/>
                </a:lnTo>
                <a:lnTo>
                  <a:pt x="67" y="124859"/>
                </a:lnTo>
                <a:lnTo>
                  <a:pt x="0" y="144453"/>
                </a:lnTo>
                <a:lnTo>
                  <a:pt x="948" y="148690"/>
                </a:lnTo>
                <a:lnTo>
                  <a:pt x="2534" y="152466"/>
                </a:lnTo>
                <a:lnTo>
                  <a:pt x="4543" y="155937"/>
                </a:lnTo>
                <a:lnTo>
                  <a:pt x="6776" y="162332"/>
                </a:lnTo>
                <a:lnTo>
                  <a:pt x="7371" y="165371"/>
                </a:lnTo>
                <a:lnTo>
                  <a:pt x="10572" y="171288"/>
                </a:lnTo>
                <a:lnTo>
                  <a:pt x="15170" y="177093"/>
                </a:lnTo>
                <a:lnTo>
                  <a:pt x="20389" y="182847"/>
                </a:lnTo>
                <a:lnTo>
                  <a:pt x="25883" y="188580"/>
                </a:lnTo>
                <a:lnTo>
                  <a:pt x="37171" y="200022"/>
                </a:lnTo>
                <a:lnTo>
                  <a:pt x="40970" y="201928"/>
                </a:lnTo>
                <a:lnTo>
                  <a:pt x="45407" y="203198"/>
                </a:lnTo>
                <a:lnTo>
                  <a:pt x="50270" y="204045"/>
                </a:lnTo>
                <a:lnTo>
                  <a:pt x="54465" y="205563"/>
                </a:lnTo>
                <a:lnTo>
                  <a:pt x="58214" y="207527"/>
                </a:lnTo>
                <a:lnTo>
                  <a:pt x="61666" y="209788"/>
                </a:lnTo>
                <a:lnTo>
                  <a:pt x="68041" y="212302"/>
                </a:lnTo>
                <a:lnTo>
                  <a:pt x="71074" y="212972"/>
                </a:lnTo>
                <a:lnTo>
                  <a:pt x="75002" y="213418"/>
                </a:lnTo>
                <a:lnTo>
                  <a:pt x="79525" y="213717"/>
                </a:lnTo>
                <a:lnTo>
                  <a:pt x="88679" y="214047"/>
                </a:lnTo>
                <a:lnTo>
                  <a:pt x="100139" y="214233"/>
                </a:lnTo>
                <a:lnTo>
                  <a:pt x="109905" y="214278"/>
                </a:lnTo>
                <a:lnTo>
                  <a:pt x="114224" y="213336"/>
                </a:lnTo>
                <a:lnTo>
                  <a:pt x="118056" y="211756"/>
                </a:lnTo>
                <a:lnTo>
                  <a:pt x="121563" y="209751"/>
                </a:lnTo>
                <a:lnTo>
                  <a:pt x="127999" y="207523"/>
                </a:lnTo>
                <a:lnTo>
                  <a:pt x="131049" y="206928"/>
                </a:lnTo>
                <a:lnTo>
                  <a:pt x="136978" y="203728"/>
                </a:lnTo>
                <a:lnTo>
                  <a:pt x="139892" y="201541"/>
                </a:lnTo>
                <a:lnTo>
                  <a:pt x="143740" y="199131"/>
                </a:lnTo>
                <a:lnTo>
                  <a:pt x="148211" y="196571"/>
                </a:lnTo>
                <a:lnTo>
                  <a:pt x="153096" y="193913"/>
                </a:lnTo>
                <a:lnTo>
                  <a:pt x="157305" y="191187"/>
                </a:lnTo>
                <a:lnTo>
                  <a:pt x="161064" y="188418"/>
                </a:lnTo>
                <a:lnTo>
                  <a:pt x="164523" y="185620"/>
                </a:lnTo>
                <a:lnTo>
                  <a:pt x="167780" y="181849"/>
                </a:lnTo>
                <a:lnTo>
                  <a:pt x="170905" y="177430"/>
                </a:lnTo>
                <a:lnTo>
                  <a:pt x="173941" y="172579"/>
                </a:lnTo>
                <a:lnTo>
                  <a:pt x="175964" y="167440"/>
                </a:lnTo>
                <a:lnTo>
                  <a:pt x="177313" y="162109"/>
                </a:lnTo>
                <a:lnTo>
                  <a:pt x="178213" y="156650"/>
                </a:lnTo>
                <a:lnTo>
                  <a:pt x="179765" y="151106"/>
                </a:lnTo>
                <a:lnTo>
                  <a:pt x="181752" y="145504"/>
                </a:lnTo>
                <a:lnTo>
                  <a:pt x="184029" y="139866"/>
                </a:lnTo>
                <a:lnTo>
                  <a:pt x="186500" y="135153"/>
                </a:lnTo>
                <a:lnTo>
                  <a:pt x="189100" y="131060"/>
                </a:lnTo>
                <a:lnTo>
                  <a:pt x="191786" y="127378"/>
                </a:lnTo>
                <a:lnTo>
                  <a:pt x="194528" y="123019"/>
                </a:lnTo>
                <a:lnTo>
                  <a:pt x="197309" y="118208"/>
                </a:lnTo>
                <a:lnTo>
                  <a:pt x="200116" y="113095"/>
                </a:lnTo>
                <a:lnTo>
                  <a:pt x="201987" y="107781"/>
                </a:lnTo>
                <a:lnTo>
                  <a:pt x="203234" y="102334"/>
                </a:lnTo>
                <a:lnTo>
                  <a:pt x="204065" y="96798"/>
                </a:lnTo>
                <a:lnTo>
                  <a:pt x="205572" y="91202"/>
                </a:lnTo>
                <a:lnTo>
                  <a:pt x="207530" y="85566"/>
                </a:lnTo>
                <a:lnTo>
                  <a:pt x="209787" y="79904"/>
                </a:lnTo>
                <a:lnTo>
                  <a:pt x="210339" y="75176"/>
                </a:lnTo>
                <a:lnTo>
                  <a:pt x="209755" y="71073"/>
                </a:lnTo>
                <a:lnTo>
                  <a:pt x="208413" y="67384"/>
                </a:lnTo>
                <a:lnTo>
                  <a:pt x="206922" y="60746"/>
                </a:lnTo>
                <a:lnTo>
                  <a:pt x="206524" y="57642"/>
                </a:lnTo>
                <a:lnTo>
                  <a:pt x="206259" y="53668"/>
                </a:lnTo>
                <a:lnTo>
                  <a:pt x="206083" y="49114"/>
                </a:lnTo>
                <a:lnTo>
                  <a:pt x="205965" y="44172"/>
                </a:lnTo>
                <a:lnTo>
                  <a:pt x="203981" y="39925"/>
                </a:lnTo>
                <a:lnTo>
                  <a:pt x="200754" y="36142"/>
                </a:lnTo>
                <a:lnTo>
                  <a:pt x="196697" y="32667"/>
                </a:lnTo>
                <a:lnTo>
                  <a:pt x="193040" y="30350"/>
                </a:lnTo>
                <a:lnTo>
                  <a:pt x="189650" y="28806"/>
                </a:lnTo>
                <a:lnTo>
                  <a:pt x="186437" y="27777"/>
                </a:lnTo>
                <a:lnTo>
                  <a:pt x="184295" y="26138"/>
                </a:lnTo>
                <a:lnTo>
                  <a:pt x="182867" y="24092"/>
                </a:lnTo>
                <a:lnTo>
                  <a:pt x="181916" y="21777"/>
                </a:lnTo>
                <a:lnTo>
                  <a:pt x="179376" y="21185"/>
                </a:lnTo>
                <a:lnTo>
                  <a:pt x="175778" y="21743"/>
                </a:lnTo>
                <a:lnTo>
                  <a:pt x="171474" y="23068"/>
                </a:lnTo>
                <a:lnTo>
                  <a:pt x="167653" y="23951"/>
                </a:lnTo>
                <a:lnTo>
                  <a:pt x="164152" y="24540"/>
                </a:lnTo>
                <a:lnTo>
                  <a:pt x="157723" y="25194"/>
                </a:lnTo>
                <a:lnTo>
                  <a:pt x="151690" y="25485"/>
                </a:lnTo>
                <a:lnTo>
                  <a:pt x="148748" y="26514"/>
                </a:lnTo>
                <a:lnTo>
                  <a:pt x="142939" y="30199"/>
                </a:lnTo>
                <a:lnTo>
                  <a:pt x="137182" y="35011"/>
                </a:lnTo>
                <a:lnTo>
                  <a:pt x="131449" y="40325"/>
                </a:lnTo>
                <a:lnTo>
                  <a:pt x="125725" y="45862"/>
                </a:lnTo>
                <a:lnTo>
                  <a:pt x="121913" y="47720"/>
                </a:lnTo>
                <a:lnTo>
                  <a:pt x="117467" y="48958"/>
                </a:lnTo>
                <a:lnTo>
                  <a:pt x="112598" y="49784"/>
                </a:lnTo>
                <a:lnTo>
                  <a:pt x="108399" y="51286"/>
                </a:lnTo>
                <a:lnTo>
                  <a:pt x="104647" y="53241"/>
                </a:lnTo>
                <a:lnTo>
                  <a:pt x="94287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4"/>
          <p:cNvSpPr/>
          <p:nvPr/>
        </p:nvSpPr>
        <p:spPr>
          <a:xfrm>
            <a:off x="4657840" y="4620577"/>
            <a:ext cx="171196" cy="239997"/>
          </a:xfrm>
          <a:custGeom>
            <a:avLst/>
            <a:gdLst/>
            <a:ahLst/>
            <a:cxnLst/>
            <a:rect l="0" t="0" r="0" b="0"/>
            <a:pathLst>
              <a:path w="171196" h="239997">
                <a:moveTo>
                  <a:pt x="51319" y="25718"/>
                </a:moveTo>
                <a:lnTo>
                  <a:pt x="46769" y="25718"/>
                </a:lnTo>
                <a:lnTo>
                  <a:pt x="45428" y="26670"/>
                </a:lnTo>
                <a:lnTo>
                  <a:pt x="44534" y="28258"/>
                </a:lnTo>
                <a:lnTo>
                  <a:pt x="43541" y="32561"/>
                </a:lnTo>
                <a:lnTo>
                  <a:pt x="43100" y="37649"/>
                </a:lnTo>
                <a:lnTo>
                  <a:pt x="42030" y="40340"/>
                </a:lnTo>
                <a:lnTo>
                  <a:pt x="38301" y="45869"/>
                </a:lnTo>
                <a:lnTo>
                  <a:pt x="33468" y="51501"/>
                </a:lnTo>
                <a:lnTo>
                  <a:pt x="28146" y="57180"/>
                </a:lnTo>
                <a:lnTo>
                  <a:pt x="22605" y="62878"/>
                </a:lnTo>
                <a:lnTo>
                  <a:pt x="20746" y="66684"/>
                </a:lnTo>
                <a:lnTo>
                  <a:pt x="19507" y="71126"/>
                </a:lnTo>
                <a:lnTo>
                  <a:pt x="18681" y="75992"/>
                </a:lnTo>
                <a:lnTo>
                  <a:pt x="17178" y="80189"/>
                </a:lnTo>
                <a:lnTo>
                  <a:pt x="12968" y="87392"/>
                </a:lnTo>
                <a:lnTo>
                  <a:pt x="11464" y="91599"/>
                </a:lnTo>
                <a:lnTo>
                  <a:pt x="10462" y="96309"/>
                </a:lnTo>
                <a:lnTo>
                  <a:pt x="9794" y="101353"/>
                </a:lnTo>
                <a:lnTo>
                  <a:pt x="8396" y="105669"/>
                </a:lnTo>
                <a:lnTo>
                  <a:pt x="4302" y="113004"/>
                </a:lnTo>
                <a:lnTo>
                  <a:pt x="2830" y="117246"/>
                </a:lnTo>
                <a:lnTo>
                  <a:pt x="1848" y="121979"/>
                </a:lnTo>
                <a:lnTo>
                  <a:pt x="1194" y="127039"/>
                </a:lnTo>
                <a:lnTo>
                  <a:pt x="757" y="132318"/>
                </a:lnTo>
                <a:lnTo>
                  <a:pt x="466" y="137742"/>
                </a:lnTo>
                <a:lnTo>
                  <a:pt x="57" y="151937"/>
                </a:lnTo>
                <a:lnTo>
                  <a:pt x="0" y="155584"/>
                </a:lnTo>
                <a:lnTo>
                  <a:pt x="914" y="159920"/>
                </a:lnTo>
                <a:lnTo>
                  <a:pt x="2475" y="164716"/>
                </a:lnTo>
                <a:lnTo>
                  <a:pt x="4469" y="169818"/>
                </a:lnTo>
                <a:lnTo>
                  <a:pt x="5798" y="174172"/>
                </a:lnTo>
                <a:lnTo>
                  <a:pt x="7276" y="181550"/>
                </a:lnTo>
                <a:lnTo>
                  <a:pt x="7932" y="188004"/>
                </a:lnTo>
                <a:lnTo>
                  <a:pt x="8107" y="191058"/>
                </a:lnTo>
                <a:lnTo>
                  <a:pt x="9176" y="194048"/>
                </a:lnTo>
                <a:lnTo>
                  <a:pt x="12904" y="199908"/>
                </a:lnTo>
                <a:lnTo>
                  <a:pt x="15196" y="205688"/>
                </a:lnTo>
                <a:lnTo>
                  <a:pt x="15807" y="208563"/>
                </a:lnTo>
                <a:lnTo>
                  <a:pt x="18120" y="211432"/>
                </a:lnTo>
                <a:lnTo>
                  <a:pt x="21567" y="214298"/>
                </a:lnTo>
                <a:lnTo>
                  <a:pt x="25769" y="217160"/>
                </a:lnTo>
                <a:lnTo>
                  <a:pt x="29523" y="220021"/>
                </a:lnTo>
                <a:lnTo>
                  <a:pt x="32979" y="222880"/>
                </a:lnTo>
                <a:lnTo>
                  <a:pt x="40817" y="229763"/>
                </a:lnTo>
                <a:lnTo>
                  <a:pt x="43366" y="231281"/>
                </a:lnTo>
                <a:lnTo>
                  <a:pt x="46969" y="233245"/>
                </a:lnTo>
                <a:lnTo>
                  <a:pt x="57339" y="238689"/>
                </a:lnTo>
                <a:lnTo>
                  <a:pt x="60095" y="239136"/>
                </a:lnTo>
                <a:lnTo>
                  <a:pt x="63838" y="239435"/>
                </a:lnTo>
                <a:lnTo>
                  <a:pt x="72123" y="239765"/>
                </a:lnTo>
                <a:lnTo>
                  <a:pt x="83645" y="239996"/>
                </a:lnTo>
                <a:lnTo>
                  <a:pt x="86205" y="239054"/>
                </a:lnTo>
                <a:lnTo>
                  <a:pt x="89817" y="237475"/>
                </a:lnTo>
                <a:lnTo>
                  <a:pt x="94129" y="235469"/>
                </a:lnTo>
                <a:lnTo>
                  <a:pt x="97957" y="234132"/>
                </a:lnTo>
                <a:lnTo>
                  <a:pt x="101461" y="233241"/>
                </a:lnTo>
                <a:lnTo>
                  <a:pt x="104749" y="232646"/>
                </a:lnTo>
                <a:lnTo>
                  <a:pt x="107895" y="231298"/>
                </a:lnTo>
                <a:lnTo>
                  <a:pt x="110944" y="229446"/>
                </a:lnTo>
                <a:lnTo>
                  <a:pt x="113929" y="227259"/>
                </a:lnTo>
                <a:lnTo>
                  <a:pt x="116872" y="224849"/>
                </a:lnTo>
                <a:lnTo>
                  <a:pt x="119786" y="222289"/>
                </a:lnTo>
                <a:lnTo>
                  <a:pt x="122681" y="219631"/>
                </a:lnTo>
                <a:lnTo>
                  <a:pt x="128439" y="214136"/>
                </a:lnTo>
                <a:lnTo>
                  <a:pt x="131307" y="211338"/>
                </a:lnTo>
                <a:lnTo>
                  <a:pt x="134172" y="207567"/>
                </a:lnTo>
                <a:lnTo>
                  <a:pt x="137035" y="203148"/>
                </a:lnTo>
                <a:lnTo>
                  <a:pt x="139895" y="198297"/>
                </a:lnTo>
                <a:lnTo>
                  <a:pt x="142755" y="194110"/>
                </a:lnTo>
                <a:lnTo>
                  <a:pt x="145614" y="190367"/>
                </a:lnTo>
                <a:lnTo>
                  <a:pt x="148473" y="186919"/>
                </a:lnTo>
                <a:lnTo>
                  <a:pt x="150378" y="182715"/>
                </a:lnTo>
                <a:lnTo>
                  <a:pt x="151649" y="178008"/>
                </a:lnTo>
                <a:lnTo>
                  <a:pt x="152496" y="172964"/>
                </a:lnTo>
                <a:lnTo>
                  <a:pt x="154013" y="168650"/>
                </a:lnTo>
                <a:lnTo>
                  <a:pt x="158239" y="161316"/>
                </a:lnTo>
                <a:lnTo>
                  <a:pt x="160699" y="157074"/>
                </a:lnTo>
                <a:lnTo>
                  <a:pt x="165972" y="147281"/>
                </a:lnTo>
                <a:lnTo>
                  <a:pt x="167760" y="142002"/>
                </a:lnTo>
                <a:lnTo>
                  <a:pt x="168952" y="136578"/>
                </a:lnTo>
                <a:lnTo>
                  <a:pt x="169746" y="131057"/>
                </a:lnTo>
                <a:lnTo>
                  <a:pt x="170276" y="125472"/>
                </a:lnTo>
                <a:lnTo>
                  <a:pt x="170629" y="119843"/>
                </a:lnTo>
                <a:lnTo>
                  <a:pt x="171021" y="109461"/>
                </a:lnTo>
                <a:lnTo>
                  <a:pt x="171195" y="101672"/>
                </a:lnTo>
                <a:lnTo>
                  <a:pt x="170289" y="98261"/>
                </a:lnTo>
                <a:lnTo>
                  <a:pt x="166742" y="91932"/>
                </a:lnTo>
                <a:lnTo>
                  <a:pt x="165415" y="87958"/>
                </a:lnTo>
                <a:lnTo>
                  <a:pt x="164531" y="83404"/>
                </a:lnTo>
                <a:lnTo>
                  <a:pt x="163941" y="78463"/>
                </a:lnTo>
                <a:lnTo>
                  <a:pt x="162595" y="74216"/>
                </a:lnTo>
                <a:lnTo>
                  <a:pt x="158560" y="66958"/>
                </a:lnTo>
                <a:lnTo>
                  <a:pt x="153593" y="60557"/>
                </a:lnTo>
                <a:lnTo>
                  <a:pt x="150934" y="57516"/>
                </a:lnTo>
                <a:lnTo>
                  <a:pt x="149162" y="54537"/>
                </a:lnTo>
                <a:lnTo>
                  <a:pt x="147193" y="48686"/>
                </a:lnTo>
                <a:lnTo>
                  <a:pt x="144762" y="45793"/>
                </a:lnTo>
                <a:lnTo>
                  <a:pt x="141237" y="42911"/>
                </a:lnTo>
                <a:lnTo>
                  <a:pt x="136982" y="40037"/>
                </a:lnTo>
                <a:lnTo>
                  <a:pt x="134145" y="37169"/>
                </a:lnTo>
                <a:lnTo>
                  <a:pt x="132254" y="34305"/>
                </a:lnTo>
                <a:lnTo>
                  <a:pt x="129201" y="28582"/>
                </a:lnTo>
                <a:lnTo>
                  <a:pt x="124669" y="22863"/>
                </a:lnTo>
                <a:lnTo>
                  <a:pt x="121174" y="20004"/>
                </a:lnTo>
                <a:lnTo>
                  <a:pt x="116939" y="17147"/>
                </a:lnTo>
                <a:lnTo>
                  <a:pt x="112211" y="14289"/>
                </a:lnTo>
                <a:lnTo>
                  <a:pt x="108107" y="12383"/>
                </a:lnTo>
                <a:lnTo>
                  <a:pt x="104417" y="11113"/>
                </a:lnTo>
                <a:lnTo>
                  <a:pt x="101005" y="10266"/>
                </a:lnTo>
                <a:lnTo>
                  <a:pt x="97779" y="8749"/>
                </a:lnTo>
                <a:lnTo>
                  <a:pt x="94675" y="6785"/>
                </a:lnTo>
                <a:lnTo>
                  <a:pt x="91653" y="4524"/>
                </a:lnTo>
                <a:lnTo>
                  <a:pt x="88686" y="3016"/>
                </a:lnTo>
                <a:lnTo>
                  <a:pt x="85756" y="2011"/>
                </a:lnTo>
                <a:lnTo>
                  <a:pt x="78759" y="397"/>
                </a:lnTo>
                <a:lnTo>
                  <a:pt x="75262" y="177"/>
                </a:lnTo>
                <a:lnTo>
                  <a:pt x="70533" y="78"/>
                </a:lnTo>
                <a:lnTo>
                  <a:pt x="59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"/>
          <p:cNvSpPr/>
          <p:nvPr/>
        </p:nvSpPr>
        <p:spPr>
          <a:xfrm>
            <a:off x="4940617" y="4672119"/>
            <a:ext cx="205741" cy="34184"/>
          </a:xfrm>
          <a:custGeom>
            <a:avLst/>
            <a:gdLst/>
            <a:ahLst/>
            <a:cxnLst/>
            <a:rect l="0" t="0" r="0" b="0"/>
            <a:pathLst>
              <a:path w="205741" h="34184">
                <a:moveTo>
                  <a:pt x="0" y="34183"/>
                </a:moveTo>
                <a:lnTo>
                  <a:pt x="0" y="25964"/>
                </a:lnTo>
                <a:lnTo>
                  <a:pt x="4551" y="25715"/>
                </a:lnTo>
                <a:lnTo>
                  <a:pt x="5891" y="24728"/>
                </a:lnTo>
                <a:lnTo>
                  <a:pt x="6785" y="23118"/>
                </a:lnTo>
                <a:lnTo>
                  <a:pt x="7381" y="21091"/>
                </a:lnTo>
                <a:lnTo>
                  <a:pt x="9683" y="19740"/>
                </a:lnTo>
                <a:lnTo>
                  <a:pt x="13123" y="18840"/>
                </a:lnTo>
                <a:lnTo>
                  <a:pt x="17321" y="18239"/>
                </a:lnTo>
                <a:lnTo>
                  <a:pt x="21072" y="17839"/>
                </a:lnTo>
                <a:lnTo>
                  <a:pt x="24526" y="17572"/>
                </a:lnTo>
                <a:lnTo>
                  <a:pt x="27780" y="17394"/>
                </a:lnTo>
                <a:lnTo>
                  <a:pt x="31855" y="16323"/>
                </a:lnTo>
                <a:lnTo>
                  <a:pt x="36477" y="14656"/>
                </a:lnTo>
                <a:lnTo>
                  <a:pt x="41463" y="12593"/>
                </a:lnTo>
                <a:lnTo>
                  <a:pt x="46692" y="11217"/>
                </a:lnTo>
                <a:lnTo>
                  <a:pt x="52083" y="10300"/>
                </a:lnTo>
                <a:lnTo>
                  <a:pt x="57582" y="9689"/>
                </a:lnTo>
                <a:lnTo>
                  <a:pt x="63153" y="9281"/>
                </a:lnTo>
                <a:lnTo>
                  <a:pt x="68772" y="9009"/>
                </a:lnTo>
                <a:lnTo>
                  <a:pt x="74423" y="8828"/>
                </a:lnTo>
                <a:lnTo>
                  <a:pt x="80095" y="7755"/>
                </a:lnTo>
                <a:lnTo>
                  <a:pt x="85782" y="6086"/>
                </a:lnTo>
                <a:lnTo>
                  <a:pt x="91478" y="4022"/>
                </a:lnTo>
                <a:lnTo>
                  <a:pt x="97180" y="2646"/>
                </a:lnTo>
                <a:lnTo>
                  <a:pt x="102887" y="1728"/>
                </a:lnTo>
                <a:lnTo>
                  <a:pt x="108596" y="1117"/>
                </a:lnTo>
                <a:lnTo>
                  <a:pt x="115260" y="709"/>
                </a:lnTo>
                <a:lnTo>
                  <a:pt x="130284" y="256"/>
                </a:lnTo>
                <a:lnTo>
                  <a:pt x="145706" y="0"/>
                </a:lnTo>
                <a:lnTo>
                  <a:pt x="150478" y="917"/>
                </a:lnTo>
                <a:lnTo>
                  <a:pt x="155563" y="2481"/>
                </a:lnTo>
                <a:lnTo>
                  <a:pt x="160859" y="4476"/>
                </a:lnTo>
                <a:lnTo>
                  <a:pt x="166294" y="5805"/>
                </a:lnTo>
                <a:lnTo>
                  <a:pt x="171823" y="6692"/>
                </a:lnTo>
                <a:lnTo>
                  <a:pt x="185282" y="8115"/>
                </a:lnTo>
                <a:lnTo>
                  <a:pt x="187339" y="9185"/>
                </a:lnTo>
                <a:lnTo>
                  <a:pt x="189663" y="10850"/>
                </a:lnTo>
                <a:lnTo>
                  <a:pt x="192165" y="12913"/>
                </a:lnTo>
                <a:lnTo>
                  <a:pt x="194785" y="14288"/>
                </a:lnTo>
                <a:lnTo>
                  <a:pt x="197484" y="15205"/>
                </a:lnTo>
                <a:lnTo>
                  <a:pt x="200236" y="15816"/>
                </a:lnTo>
                <a:lnTo>
                  <a:pt x="202071" y="17176"/>
                </a:lnTo>
                <a:lnTo>
                  <a:pt x="203294" y="19035"/>
                </a:lnTo>
                <a:lnTo>
                  <a:pt x="205740" y="25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6"/>
          <p:cNvSpPr/>
          <p:nvPr/>
        </p:nvSpPr>
        <p:spPr>
          <a:xfrm>
            <a:off x="4974907" y="4749165"/>
            <a:ext cx="197169" cy="34290"/>
          </a:xfrm>
          <a:custGeom>
            <a:avLst/>
            <a:gdLst/>
            <a:ahLst/>
            <a:cxnLst/>
            <a:rect l="0" t="0" r="0" b="0"/>
            <a:pathLst>
              <a:path w="197169" h="34290">
                <a:moveTo>
                  <a:pt x="8572" y="0"/>
                </a:moveTo>
                <a:lnTo>
                  <a:pt x="9" y="0"/>
                </a:lnTo>
                <a:lnTo>
                  <a:pt x="0" y="12770"/>
                </a:lnTo>
                <a:lnTo>
                  <a:pt x="953" y="14228"/>
                </a:lnTo>
                <a:lnTo>
                  <a:pt x="2540" y="15200"/>
                </a:lnTo>
                <a:lnTo>
                  <a:pt x="4551" y="15849"/>
                </a:lnTo>
                <a:lnTo>
                  <a:pt x="9325" y="16568"/>
                </a:lnTo>
                <a:lnTo>
                  <a:pt x="14622" y="16889"/>
                </a:lnTo>
                <a:lnTo>
                  <a:pt x="20152" y="17031"/>
                </a:lnTo>
                <a:lnTo>
                  <a:pt x="22007" y="18021"/>
                </a:lnTo>
                <a:lnTo>
                  <a:pt x="23244" y="19634"/>
                </a:lnTo>
                <a:lnTo>
                  <a:pt x="24068" y="21662"/>
                </a:lnTo>
                <a:lnTo>
                  <a:pt x="26523" y="23014"/>
                </a:lnTo>
                <a:lnTo>
                  <a:pt x="30065" y="23914"/>
                </a:lnTo>
                <a:lnTo>
                  <a:pt x="34331" y="24516"/>
                </a:lnTo>
                <a:lnTo>
                  <a:pt x="39079" y="24916"/>
                </a:lnTo>
                <a:lnTo>
                  <a:pt x="44150" y="25183"/>
                </a:lnTo>
                <a:lnTo>
                  <a:pt x="57849" y="25559"/>
                </a:lnTo>
                <a:lnTo>
                  <a:pt x="96453" y="25711"/>
                </a:lnTo>
                <a:lnTo>
                  <a:pt x="134665" y="25717"/>
                </a:lnTo>
                <a:lnTo>
                  <a:pt x="139307" y="26669"/>
                </a:lnTo>
                <a:lnTo>
                  <a:pt x="143354" y="28257"/>
                </a:lnTo>
                <a:lnTo>
                  <a:pt x="147004" y="30268"/>
                </a:lnTo>
                <a:lnTo>
                  <a:pt x="151342" y="31609"/>
                </a:lnTo>
                <a:lnTo>
                  <a:pt x="156141" y="32502"/>
                </a:lnTo>
                <a:lnTo>
                  <a:pt x="161243" y="33098"/>
                </a:lnTo>
                <a:lnTo>
                  <a:pt x="165598" y="33495"/>
                </a:lnTo>
                <a:lnTo>
                  <a:pt x="169454" y="33760"/>
                </a:lnTo>
                <a:lnTo>
                  <a:pt x="172977" y="33936"/>
                </a:lnTo>
                <a:lnTo>
                  <a:pt x="179431" y="34132"/>
                </a:lnTo>
                <a:lnTo>
                  <a:pt x="197168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7"/>
          <p:cNvSpPr/>
          <p:nvPr/>
        </p:nvSpPr>
        <p:spPr>
          <a:xfrm>
            <a:off x="5318998" y="4560570"/>
            <a:ext cx="15955" cy="291466"/>
          </a:xfrm>
          <a:custGeom>
            <a:avLst/>
            <a:gdLst/>
            <a:ahLst/>
            <a:cxnLst/>
            <a:rect l="0" t="0" r="0" b="0"/>
            <a:pathLst>
              <a:path w="15955" h="291466">
                <a:moveTo>
                  <a:pt x="15954" y="0"/>
                </a:moveTo>
                <a:lnTo>
                  <a:pt x="11404" y="4550"/>
                </a:lnTo>
                <a:lnTo>
                  <a:pt x="10063" y="6843"/>
                </a:lnTo>
                <a:lnTo>
                  <a:pt x="9169" y="9325"/>
                </a:lnTo>
                <a:lnTo>
                  <a:pt x="8573" y="11931"/>
                </a:lnTo>
                <a:lnTo>
                  <a:pt x="8176" y="14622"/>
                </a:lnTo>
                <a:lnTo>
                  <a:pt x="7735" y="20151"/>
                </a:lnTo>
                <a:lnTo>
                  <a:pt x="7538" y="28323"/>
                </a:lnTo>
                <a:lnTo>
                  <a:pt x="7381" y="210149"/>
                </a:lnTo>
                <a:lnTo>
                  <a:pt x="6429" y="216299"/>
                </a:lnTo>
                <a:lnTo>
                  <a:pt x="4842" y="222304"/>
                </a:lnTo>
                <a:lnTo>
                  <a:pt x="2831" y="228213"/>
                </a:lnTo>
                <a:lnTo>
                  <a:pt x="1490" y="234057"/>
                </a:lnTo>
                <a:lnTo>
                  <a:pt x="596" y="239858"/>
                </a:lnTo>
                <a:lnTo>
                  <a:pt x="0" y="245630"/>
                </a:lnTo>
                <a:lnTo>
                  <a:pt x="556" y="250431"/>
                </a:lnTo>
                <a:lnTo>
                  <a:pt x="1879" y="254584"/>
                </a:lnTo>
                <a:lnTo>
                  <a:pt x="3713" y="258305"/>
                </a:lnTo>
                <a:lnTo>
                  <a:pt x="4936" y="261738"/>
                </a:lnTo>
                <a:lnTo>
                  <a:pt x="5751" y="264980"/>
                </a:lnTo>
                <a:lnTo>
                  <a:pt x="6294" y="268093"/>
                </a:lnTo>
                <a:lnTo>
                  <a:pt x="6657" y="271121"/>
                </a:lnTo>
                <a:lnTo>
                  <a:pt x="7059" y="277026"/>
                </a:lnTo>
                <a:lnTo>
                  <a:pt x="7339" y="284660"/>
                </a:lnTo>
                <a:lnTo>
                  <a:pt x="7381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8"/>
          <p:cNvSpPr/>
          <p:nvPr/>
        </p:nvSpPr>
        <p:spPr>
          <a:xfrm>
            <a:off x="5472112" y="4543425"/>
            <a:ext cx="17146" cy="282893"/>
          </a:xfrm>
          <a:custGeom>
            <a:avLst/>
            <a:gdLst/>
            <a:ahLst/>
            <a:cxnLst/>
            <a:rect l="0" t="0" r="0" b="0"/>
            <a:pathLst>
              <a:path w="17146" h="282893">
                <a:moveTo>
                  <a:pt x="17145" y="0"/>
                </a:moveTo>
                <a:lnTo>
                  <a:pt x="17145" y="7381"/>
                </a:lnTo>
                <a:lnTo>
                  <a:pt x="16193" y="8730"/>
                </a:lnTo>
                <a:lnTo>
                  <a:pt x="14605" y="10583"/>
                </a:lnTo>
                <a:lnTo>
                  <a:pt x="12595" y="12770"/>
                </a:lnTo>
                <a:lnTo>
                  <a:pt x="11254" y="15181"/>
                </a:lnTo>
                <a:lnTo>
                  <a:pt x="10360" y="17741"/>
                </a:lnTo>
                <a:lnTo>
                  <a:pt x="9764" y="20399"/>
                </a:lnTo>
                <a:lnTo>
                  <a:pt x="9367" y="23124"/>
                </a:lnTo>
                <a:lnTo>
                  <a:pt x="8926" y="28693"/>
                </a:lnTo>
                <a:lnTo>
                  <a:pt x="8729" y="36882"/>
                </a:lnTo>
                <a:lnTo>
                  <a:pt x="8603" y="57662"/>
                </a:lnTo>
                <a:lnTo>
                  <a:pt x="7641" y="63206"/>
                </a:lnTo>
                <a:lnTo>
                  <a:pt x="6047" y="68807"/>
                </a:lnTo>
                <a:lnTo>
                  <a:pt x="4031" y="74447"/>
                </a:lnTo>
                <a:lnTo>
                  <a:pt x="2687" y="80111"/>
                </a:lnTo>
                <a:lnTo>
                  <a:pt x="1791" y="85792"/>
                </a:lnTo>
                <a:lnTo>
                  <a:pt x="1195" y="91485"/>
                </a:lnTo>
                <a:lnTo>
                  <a:pt x="796" y="97185"/>
                </a:lnTo>
                <a:lnTo>
                  <a:pt x="531" y="102889"/>
                </a:lnTo>
                <a:lnTo>
                  <a:pt x="236" y="115261"/>
                </a:lnTo>
                <a:lnTo>
                  <a:pt x="0" y="238256"/>
                </a:lnTo>
                <a:lnTo>
                  <a:pt x="953" y="242657"/>
                </a:lnTo>
                <a:lnTo>
                  <a:pt x="2540" y="246544"/>
                </a:lnTo>
                <a:lnTo>
                  <a:pt x="4551" y="250087"/>
                </a:lnTo>
                <a:lnTo>
                  <a:pt x="5892" y="253403"/>
                </a:lnTo>
                <a:lnTo>
                  <a:pt x="6785" y="256565"/>
                </a:lnTo>
                <a:lnTo>
                  <a:pt x="7381" y="259626"/>
                </a:lnTo>
                <a:lnTo>
                  <a:pt x="7778" y="262619"/>
                </a:lnTo>
                <a:lnTo>
                  <a:pt x="8219" y="268484"/>
                </a:lnTo>
                <a:lnTo>
                  <a:pt x="8468" y="277141"/>
                </a:lnTo>
                <a:lnTo>
                  <a:pt x="8572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"/>
          <p:cNvSpPr/>
          <p:nvPr/>
        </p:nvSpPr>
        <p:spPr>
          <a:xfrm>
            <a:off x="5595761" y="4629150"/>
            <a:ext cx="159244" cy="171451"/>
          </a:xfrm>
          <a:custGeom>
            <a:avLst/>
            <a:gdLst/>
            <a:ahLst/>
            <a:cxnLst/>
            <a:rect l="0" t="0" r="0" b="0"/>
            <a:pathLst>
              <a:path w="159244" h="171451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3"/>
                </a:lnTo>
                <a:lnTo>
                  <a:pt x="4773" y="5891"/>
                </a:lnTo>
                <a:lnTo>
                  <a:pt x="4906" y="10583"/>
                </a:lnTo>
                <a:lnTo>
                  <a:pt x="4917" y="12770"/>
                </a:lnTo>
                <a:lnTo>
                  <a:pt x="5877" y="15181"/>
                </a:lnTo>
                <a:lnTo>
                  <a:pt x="9483" y="20399"/>
                </a:lnTo>
                <a:lnTo>
                  <a:pt x="11778" y="23124"/>
                </a:lnTo>
                <a:lnTo>
                  <a:pt x="14261" y="25894"/>
                </a:lnTo>
                <a:lnTo>
                  <a:pt x="19559" y="31511"/>
                </a:lnTo>
                <a:lnTo>
                  <a:pt x="25090" y="37182"/>
                </a:lnTo>
                <a:lnTo>
                  <a:pt x="26945" y="40028"/>
                </a:lnTo>
                <a:lnTo>
                  <a:pt x="28182" y="42878"/>
                </a:lnTo>
                <a:lnTo>
                  <a:pt x="29007" y="45730"/>
                </a:lnTo>
                <a:lnTo>
                  <a:pt x="30509" y="48584"/>
                </a:lnTo>
                <a:lnTo>
                  <a:pt x="32463" y="51439"/>
                </a:lnTo>
                <a:lnTo>
                  <a:pt x="34718" y="54295"/>
                </a:lnTo>
                <a:lnTo>
                  <a:pt x="37174" y="57152"/>
                </a:lnTo>
                <a:lnTo>
                  <a:pt x="39764" y="60009"/>
                </a:lnTo>
                <a:lnTo>
                  <a:pt x="45181" y="65723"/>
                </a:lnTo>
                <a:lnTo>
                  <a:pt x="50764" y="71437"/>
                </a:lnTo>
                <a:lnTo>
                  <a:pt x="54539" y="74295"/>
                </a:lnTo>
                <a:lnTo>
                  <a:pt x="58961" y="77152"/>
                </a:lnTo>
                <a:lnTo>
                  <a:pt x="63813" y="80009"/>
                </a:lnTo>
                <a:lnTo>
                  <a:pt x="68001" y="82867"/>
                </a:lnTo>
                <a:lnTo>
                  <a:pt x="71745" y="85725"/>
                </a:lnTo>
                <a:lnTo>
                  <a:pt x="75194" y="88582"/>
                </a:lnTo>
                <a:lnTo>
                  <a:pt x="78445" y="92392"/>
                </a:lnTo>
                <a:lnTo>
                  <a:pt x="81566" y="96837"/>
                </a:lnTo>
                <a:lnTo>
                  <a:pt x="84598" y="101705"/>
                </a:lnTo>
                <a:lnTo>
                  <a:pt x="88525" y="105903"/>
                </a:lnTo>
                <a:lnTo>
                  <a:pt x="93048" y="109655"/>
                </a:lnTo>
                <a:lnTo>
                  <a:pt x="97968" y="113108"/>
                </a:lnTo>
                <a:lnTo>
                  <a:pt x="102200" y="116363"/>
                </a:lnTo>
                <a:lnTo>
                  <a:pt x="105975" y="119485"/>
                </a:lnTo>
                <a:lnTo>
                  <a:pt x="109444" y="122519"/>
                </a:lnTo>
                <a:lnTo>
                  <a:pt x="112709" y="125494"/>
                </a:lnTo>
                <a:lnTo>
                  <a:pt x="118876" y="131340"/>
                </a:lnTo>
                <a:lnTo>
                  <a:pt x="121855" y="135185"/>
                </a:lnTo>
                <a:lnTo>
                  <a:pt x="124793" y="139653"/>
                </a:lnTo>
                <a:lnTo>
                  <a:pt x="127703" y="144537"/>
                </a:lnTo>
                <a:lnTo>
                  <a:pt x="130597" y="147793"/>
                </a:lnTo>
                <a:lnTo>
                  <a:pt x="133478" y="149963"/>
                </a:lnTo>
                <a:lnTo>
                  <a:pt x="136352" y="151411"/>
                </a:lnTo>
                <a:lnTo>
                  <a:pt x="139220" y="153328"/>
                </a:lnTo>
                <a:lnTo>
                  <a:pt x="142084" y="155558"/>
                </a:lnTo>
                <a:lnTo>
                  <a:pt x="144947" y="157998"/>
                </a:lnTo>
                <a:lnTo>
                  <a:pt x="147807" y="160577"/>
                </a:lnTo>
                <a:lnTo>
                  <a:pt x="159243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0"/>
          <p:cNvSpPr/>
          <p:nvPr/>
        </p:nvSpPr>
        <p:spPr>
          <a:xfrm>
            <a:off x="5574982" y="4612004"/>
            <a:ext cx="188596" cy="222887"/>
          </a:xfrm>
          <a:custGeom>
            <a:avLst/>
            <a:gdLst/>
            <a:ahLst/>
            <a:cxnLst/>
            <a:rect l="0" t="0" r="0" b="0"/>
            <a:pathLst>
              <a:path w="188596" h="222887">
                <a:moveTo>
                  <a:pt x="188595" y="0"/>
                </a:moveTo>
                <a:lnTo>
                  <a:pt x="175825" y="0"/>
                </a:lnTo>
                <a:lnTo>
                  <a:pt x="174367" y="953"/>
                </a:lnTo>
                <a:lnTo>
                  <a:pt x="173394" y="2541"/>
                </a:lnTo>
                <a:lnTo>
                  <a:pt x="172747" y="4552"/>
                </a:lnTo>
                <a:lnTo>
                  <a:pt x="169486" y="9325"/>
                </a:lnTo>
                <a:lnTo>
                  <a:pt x="164862" y="14623"/>
                </a:lnTo>
                <a:lnTo>
                  <a:pt x="159632" y="20152"/>
                </a:lnTo>
                <a:lnTo>
                  <a:pt x="130909" y="49093"/>
                </a:lnTo>
                <a:lnTo>
                  <a:pt x="126326" y="55589"/>
                </a:lnTo>
                <a:lnTo>
                  <a:pt x="122317" y="62777"/>
                </a:lnTo>
                <a:lnTo>
                  <a:pt x="118692" y="70426"/>
                </a:lnTo>
                <a:lnTo>
                  <a:pt x="114371" y="77431"/>
                </a:lnTo>
                <a:lnTo>
                  <a:pt x="109584" y="84006"/>
                </a:lnTo>
                <a:lnTo>
                  <a:pt x="104489" y="90295"/>
                </a:lnTo>
                <a:lnTo>
                  <a:pt x="99187" y="97344"/>
                </a:lnTo>
                <a:lnTo>
                  <a:pt x="88216" y="112797"/>
                </a:lnTo>
                <a:lnTo>
                  <a:pt x="83575" y="119965"/>
                </a:lnTo>
                <a:lnTo>
                  <a:pt x="79529" y="126650"/>
                </a:lnTo>
                <a:lnTo>
                  <a:pt x="75880" y="133011"/>
                </a:lnTo>
                <a:lnTo>
                  <a:pt x="71541" y="140109"/>
                </a:lnTo>
                <a:lnTo>
                  <a:pt x="61641" y="155616"/>
                </a:lnTo>
                <a:lnTo>
                  <a:pt x="56334" y="161847"/>
                </a:lnTo>
                <a:lnTo>
                  <a:pt x="50892" y="166953"/>
                </a:lnTo>
                <a:lnTo>
                  <a:pt x="45358" y="171310"/>
                </a:lnTo>
                <a:lnTo>
                  <a:pt x="40716" y="175166"/>
                </a:lnTo>
                <a:lnTo>
                  <a:pt x="36669" y="178690"/>
                </a:lnTo>
                <a:lnTo>
                  <a:pt x="33019" y="181992"/>
                </a:lnTo>
                <a:lnTo>
                  <a:pt x="30585" y="186098"/>
                </a:lnTo>
                <a:lnTo>
                  <a:pt x="28963" y="190741"/>
                </a:lnTo>
                <a:lnTo>
                  <a:pt x="27881" y="195741"/>
                </a:lnTo>
                <a:lnTo>
                  <a:pt x="26207" y="199074"/>
                </a:lnTo>
                <a:lnTo>
                  <a:pt x="24139" y="201296"/>
                </a:lnTo>
                <a:lnTo>
                  <a:pt x="21808" y="202778"/>
                </a:lnTo>
                <a:lnTo>
                  <a:pt x="20253" y="204718"/>
                </a:lnTo>
                <a:lnTo>
                  <a:pt x="19218" y="206964"/>
                </a:lnTo>
                <a:lnTo>
                  <a:pt x="18527" y="209414"/>
                </a:lnTo>
                <a:lnTo>
                  <a:pt x="17114" y="211046"/>
                </a:lnTo>
                <a:lnTo>
                  <a:pt x="15219" y="212136"/>
                </a:lnTo>
                <a:lnTo>
                  <a:pt x="8962" y="214186"/>
                </a:lnTo>
                <a:lnTo>
                  <a:pt x="4137" y="218827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1"/>
          <p:cNvSpPr/>
          <p:nvPr/>
        </p:nvSpPr>
        <p:spPr>
          <a:xfrm>
            <a:off x="5206365" y="4869180"/>
            <a:ext cx="497206" cy="51436"/>
          </a:xfrm>
          <a:custGeom>
            <a:avLst/>
            <a:gdLst/>
            <a:ahLst/>
            <a:cxnLst/>
            <a:rect l="0" t="0" r="0" b="0"/>
            <a:pathLst>
              <a:path w="497206" h="51436">
                <a:moveTo>
                  <a:pt x="0" y="51435"/>
                </a:moveTo>
                <a:lnTo>
                  <a:pt x="4551" y="51435"/>
                </a:lnTo>
                <a:lnTo>
                  <a:pt x="6843" y="50482"/>
                </a:lnTo>
                <a:lnTo>
                  <a:pt x="9324" y="48895"/>
                </a:lnTo>
                <a:lnTo>
                  <a:pt x="11931" y="46884"/>
                </a:lnTo>
                <a:lnTo>
                  <a:pt x="14622" y="45543"/>
                </a:lnTo>
                <a:lnTo>
                  <a:pt x="20151" y="44053"/>
                </a:lnTo>
                <a:lnTo>
                  <a:pt x="33170" y="43215"/>
                </a:lnTo>
                <a:lnTo>
                  <a:pt x="49092" y="42967"/>
                </a:lnTo>
                <a:lnTo>
                  <a:pt x="54635" y="41979"/>
                </a:lnTo>
                <a:lnTo>
                  <a:pt x="60236" y="40369"/>
                </a:lnTo>
                <a:lnTo>
                  <a:pt x="65874" y="38342"/>
                </a:lnTo>
                <a:lnTo>
                  <a:pt x="71539" y="36991"/>
                </a:lnTo>
                <a:lnTo>
                  <a:pt x="82912" y="35490"/>
                </a:lnTo>
                <a:lnTo>
                  <a:pt x="96857" y="34823"/>
                </a:lnTo>
                <a:lnTo>
                  <a:pt x="104576" y="34645"/>
                </a:lnTo>
                <a:lnTo>
                  <a:pt x="112580" y="33575"/>
                </a:lnTo>
                <a:lnTo>
                  <a:pt x="120773" y="31908"/>
                </a:lnTo>
                <a:lnTo>
                  <a:pt x="129093" y="29844"/>
                </a:lnTo>
                <a:lnTo>
                  <a:pt x="137496" y="28469"/>
                </a:lnTo>
                <a:lnTo>
                  <a:pt x="145957" y="27552"/>
                </a:lnTo>
                <a:lnTo>
                  <a:pt x="154454" y="26940"/>
                </a:lnTo>
                <a:lnTo>
                  <a:pt x="162977" y="25580"/>
                </a:lnTo>
                <a:lnTo>
                  <a:pt x="171516" y="23720"/>
                </a:lnTo>
                <a:lnTo>
                  <a:pt x="180067" y="21529"/>
                </a:lnTo>
                <a:lnTo>
                  <a:pt x="189576" y="20067"/>
                </a:lnTo>
                <a:lnTo>
                  <a:pt x="199727" y="19093"/>
                </a:lnTo>
                <a:lnTo>
                  <a:pt x="210303" y="18443"/>
                </a:lnTo>
                <a:lnTo>
                  <a:pt x="220213" y="17058"/>
                </a:lnTo>
                <a:lnTo>
                  <a:pt x="229676" y="15182"/>
                </a:lnTo>
                <a:lnTo>
                  <a:pt x="238842" y="12979"/>
                </a:lnTo>
                <a:lnTo>
                  <a:pt x="247810" y="11510"/>
                </a:lnTo>
                <a:lnTo>
                  <a:pt x="256646" y="10531"/>
                </a:lnTo>
                <a:lnTo>
                  <a:pt x="265395" y="9878"/>
                </a:lnTo>
                <a:lnTo>
                  <a:pt x="274085" y="8490"/>
                </a:lnTo>
                <a:lnTo>
                  <a:pt x="282735" y="6613"/>
                </a:lnTo>
                <a:lnTo>
                  <a:pt x="291361" y="4408"/>
                </a:lnTo>
                <a:lnTo>
                  <a:pt x="300920" y="2938"/>
                </a:lnTo>
                <a:lnTo>
                  <a:pt x="311103" y="1959"/>
                </a:lnTo>
                <a:lnTo>
                  <a:pt x="321702" y="1306"/>
                </a:lnTo>
                <a:lnTo>
                  <a:pt x="341099" y="580"/>
                </a:lnTo>
                <a:lnTo>
                  <a:pt x="368083" y="172"/>
                </a:lnTo>
                <a:lnTo>
                  <a:pt x="472606" y="0"/>
                </a:lnTo>
                <a:lnTo>
                  <a:pt x="476043" y="952"/>
                </a:lnTo>
                <a:lnTo>
                  <a:pt x="479287" y="2540"/>
                </a:lnTo>
                <a:lnTo>
                  <a:pt x="482402" y="4551"/>
                </a:lnTo>
                <a:lnTo>
                  <a:pt x="485431" y="5891"/>
                </a:lnTo>
                <a:lnTo>
                  <a:pt x="488403" y="6785"/>
                </a:lnTo>
                <a:lnTo>
                  <a:pt x="49720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2"/>
          <p:cNvSpPr/>
          <p:nvPr/>
        </p:nvSpPr>
        <p:spPr>
          <a:xfrm>
            <a:off x="5343878" y="4937760"/>
            <a:ext cx="42510" cy="231458"/>
          </a:xfrm>
          <a:custGeom>
            <a:avLst/>
            <a:gdLst/>
            <a:ahLst/>
            <a:cxnLst/>
            <a:rect l="0" t="0" r="0" b="0"/>
            <a:pathLst>
              <a:path w="42510" h="231458">
                <a:moveTo>
                  <a:pt x="42509" y="0"/>
                </a:moveTo>
                <a:lnTo>
                  <a:pt x="9804" y="0"/>
                </a:lnTo>
                <a:lnTo>
                  <a:pt x="9276" y="952"/>
                </a:lnTo>
                <a:lnTo>
                  <a:pt x="8358" y="7381"/>
                </a:lnTo>
                <a:lnTo>
                  <a:pt x="8260" y="12770"/>
                </a:lnTo>
                <a:lnTo>
                  <a:pt x="8220" y="57333"/>
                </a:lnTo>
                <a:lnTo>
                  <a:pt x="7267" y="62987"/>
                </a:lnTo>
                <a:lnTo>
                  <a:pt x="5680" y="68661"/>
                </a:lnTo>
                <a:lnTo>
                  <a:pt x="3668" y="74349"/>
                </a:lnTo>
                <a:lnTo>
                  <a:pt x="2328" y="80998"/>
                </a:lnTo>
                <a:lnTo>
                  <a:pt x="1434" y="88289"/>
                </a:lnTo>
                <a:lnTo>
                  <a:pt x="838" y="96006"/>
                </a:lnTo>
                <a:lnTo>
                  <a:pt x="441" y="103057"/>
                </a:lnTo>
                <a:lnTo>
                  <a:pt x="0" y="115970"/>
                </a:lnTo>
                <a:lnTo>
                  <a:pt x="835" y="123034"/>
                </a:lnTo>
                <a:lnTo>
                  <a:pt x="2344" y="130600"/>
                </a:lnTo>
                <a:lnTo>
                  <a:pt x="4302" y="138501"/>
                </a:lnTo>
                <a:lnTo>
                  <a:pt x="5608" y="145674"/>
                </a:lnTo>
                <a:lnTo>
                  <a:pt x="6478" y="152361"/>
                </a:lnTo>
                <a:lnTo>
                  <a:pt x="7058" y="158724"/>
                </a:lnTo>
                <a:lnTo>
                  <a:pt x="7445" y="164871"/>
                </a:lnTo>
                <a:lnTo>
                  <a:pt x="7875" y="176781"/>
                </a:lnTo>
                <a:lnTo>
                  <a:pt x="8117" y="194196"/>
                </a:lnTo>
                <a:lnTo>
                  <a:pt x="9104" y="198996"/>
                </a:lnTo>
                <a:lnTo>
                  <a:pt x="10714" y="203149"/>
                </a:lnTo>
                <a:lnTo>
                  <a:pt x="12739" y="206870"/>
                </a:lnTo>
                <a:lnTo>
                  <a:pt x="14090" y="210303"/>
                </a:lnTo>
                <a:lnTo>
                  <a:pt x="14991" y="213544"/>
                </a:lnTo>
                <a:lnTo>
                  <a:pt x="15991" y="219686"/>
                </a:lnTo>
                <a:lnTo>
                  <a:pt x="16436" y="225591"/>
                </a:lnTo>
                <a:lnTo>
                  <a:pt x="16792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3"/>
          <p:cNvSpPr/>
          <p:nvPr/>
        </p:nvSpPr>
        <p:spPr>
          <a:xfrm>
            <a:off x="5454967" y="4903574"/>
            <a:ext cx="25709" cy="257072"/>
          </a:xfrm>
          <a:custGeom>
            <a:avLst/>
            <a:gdLst/>
            <a:ahLst/>
            <a:cxnLst/>
            <a:rect l="0" t="0" r="0" b="0"/>
            <a:pathLst>
              <a:path w="25709" h="257072">
                <a:moveTo>
                  <a:pt x="0" y="8468"/>
                </a:moveTo>
                <a:lnTo>
                  <a:pt x="4551" y="8468"/>
                </a:lnTo>
                <a:lnTo>
                  <a:pt x="5891" y="7516"/>
                </a:lnTo>
                <a:lnTo>
                  <a:pt x="6785" y="5929"/>
                </a:lnTo>
                <a:lnTo>
                  <a:pt x="8468" y="249"/>
                </a:lnTo>
                <a:lnTo>
                  <a:pt x="9455" y="131"/>
                </a:lnTo>
                <a:lnTo>
                  <a:pt x="11066" y="53"/>
                </a:lnTo>
                <a:lnTo>
                  <a:pt x="13093" y="0"/>
                </a:lnTo>
                <a:lnTo>
                  <a:pt x="14444" y="918"/>
                </a:lnTo>
                <a:lnTo>
                  <a:pt x="15344" y="2482"/>
                </a:lnTo>
                <a:lnTo>
                  <a:pt x="16789" y="7286"/>
                </a:lnTo>
                <a:lnTo>
                  <a:pt x="17040" y="12669"/>
                </a:lnTo>
                <a:lnTo>
                  <a:pt x="18027" y="15078"/>
                </a:lnTo>
                <a:lnTo>
                  <a:pt x="19638" y="17638"/>
                </a:lnTo>
                <a:lnTo>
                  <a:pt x="21664" y="20296"/>
                </a:lnTo>
                <a:lnTo>
                  <a:pt x="23016" y="23973"/>
                </a:lnTo>
                <a:lnTo>
                  <a:pt x="23917" y="28330"/>
                </a:lnTo>
                <a:lnTo>
                  <a:pt x="24517" y="33140"/>
                </a:lnTo>
                <a:lnTo>
                  <a:pt x="24917" y="38251"/>
                </a:lnTo>
                <a:lnTo>
                  <a:pt x="25184" y="43563"/>
                </a:lnTo>
                <a:lnTo>
                  <a:pt x="25481" y="54546"/>
                </a:lnTo>
                <a:lnTo>
                  <a:pt x="25708" y="107303"/>
                </a:lnTo>
                <a:lnTo>
                  <a:pt x="24759" y="114363"/>
                </a:lnTo>
                <a:lnTo>
                  <a:pt x="23174" y="121927"/>
                </a:lnTo>
                <a:lnTo>
                  <a:pt x="21164" y="129828"/>
                </a:lnTo>
                <a:lnTo>
                  <a:pt x="19824" y="137952"/>
                </a:lnTo>
                <a:lnTo>
                  <a:pt x="18931" y="146226"/>
                </a:lnTo>
                <a:lnTo>
                  <a:pt x="18336" y="154599"/>
                </a:lnTo>
                <a:lnTo>
                  <a:pt x="17939" y="162086"/>
                </a:lnTo>
                <a:lnTo>
                  <a:pt x="17498" y="175485"/>
                </a:lnTo>
                <a:lnTo>
                  <a:pt x="17250" y="198290"/>
                </a:lnTo>
                <a:lnTo>
                  <a:pt x="16262" y="205500"/>
                </a:lnTo>
                <a:lnTo>
                  <a:pt x="14651" y="212214"/>
                </a:lnTo>
                <a:lnTo>
                  <a:pt x="12626" y="218593"/>
                </a:lnTo>
                <a:lnTo>
                  <a:pt x="11274" y="223799"/>
                </a:lnTo>
                <a:lnTo>
                  <a:pt x="10374" y="228222"/>
                </a:lnTo>
                <a:lnTo>
                  <a:pt x="9773" y="232123"/>
                </a:lnTo>
                <a:lnTo>
                  <a:pt x="9106" y="238998"/>
                </a:lnTo>
                <a:lnTo>
                  <a:pt x="8928" y="242165"/>
                </a:lnTo>
                <a:lnTo>
                  <a:pt x="7857" y="245228"/>
                </a:lnTo>
                <a:lnTo>
                  <a:pt x="6191" y="248223"/>
                </a:lnTo>
                <a:lnTo>
                  <a:pt x="0" y="257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4"/>
          <p:cNvSpPr/>
          <p:nvPr/>
        </p:nvSpPr>
        <p:spPr>
          <a:xfrm>
            <a:off x="4254817" y="4920625"/>
            <a:ext cx="505779" cy="85716"/>
          </a:xfrm>
          <a:custGeom>
            <a:avLst/>
            <a:gdLst/>
            <a:ahLst/>
            <a:cxnLst/>
            <a:rect l="0" t="0" r="0" b="0"/>
            <a:pathLst>
              <a:path w="505779" h="85716">
                <a:moveTo>
                  <a:pt x="0" y="85715"/>
                </a:moveTo>
                <a:lnTo>
                  <a:pt x="7381" y="85715"/>
                </a:lnTo>
                <a:lnTo>
                  <a:pt x="10583" y="83175"/>
                </a:lnTo>
                <a:lnTo>
                  <a:pt x="12770" y="81164"/>
                </a:lnTo>
                <a:lnTo>
                  <a:pt x="16133" y="79823"/>
                </a:lnTo>
                <a:lnTo>
                  <a:pt x="29969" y="77936"/>
                </a:lnTo>
                <a:lnTo>
                  <a:pt x="40625" y="77495"/>
                </a:lnTo>
                <a:lnTo>
                  <a:pt x="46133" y="76425"/>
                </a:lnTo>
                <a:lnTo>
                  <a:pt x="51710" y="74760"/>
                </a:lnTo>
                <a:lnTo>
                  <a:pt x="57334" y="72696"/>
                </a:lnTo>
                <a:lnTo>
                  <a:pt x="71202" y="70404"/>
                </a:lnTo>
                <a:lnTo>
                  <a:pt x="85938" y="68432"/>
                </a:lnTo>
                <a:lnTo>
                  <a:pt x="92534" y="66573"/>
                </a:lnTo>
                <a:lnTo>
                  <a:pt x="98837" y="64381"/>
                </a:lnTo>
                <a:lnTo>
                  <a:pt x="106849" y="61967"/>
                </a:lnTo>
                <a:lnTo>
                  <a:pt x="135376" y="54019"/>
                </a:lnTo>
                <a:lnTo>
                  <a:pt x="153512" y="48450"/>
                </a:lnTo>
                <a:lnTo>
                  <a:pt x="179787" y="39960"/>
                </a:lnTo>
                <a:lnTo>
                  <a:pt x="189391" y="37114"/>
                </a:lnTo>
                <a:lnTo>
                  <a:pt x="210221" y="31412"/>
                </a:lnTo>
                <a:lnTo>
                  <a:pt x="277320" y="14276"/>
                </a:lnTo>
                <a:lnTo>
                  <a:pt x="288702" y="12372"/>
                </a:lnTo>
                <a:lnTo>
                  <a:pt x="300101" y="11102"/>
                </a:lnTo>
                <a:lnTo>
                  <a:pt x="311510" y="10255"/>
                </a:lnTo>
                <a:lnTo>
                  <a:pt x="322926" y="8738"/>
                </a:lnTo>
                <a:lnTo>
                  <a:pt x="334346" y="6775"/>
                </a:lnTo>
                <a:lnTo>
                  <a:pt x="345770" y="4513"/>
                </a:lnTo>
                <a:lnTo>
                  <a:pt x="356243" y="3005"/>
                </a:lnTo>
                <a:lnTo>
                  <a:pt x="366083" y="2000"/>
                </a:lnTo>
                <a:lnTo>
                  <a:pt x="375501" y="1330"/>
                </a:lnTo>
                <a:lnTo>
                  <a:pt x="384636" y="883"/>
                </a:lnTo>
                <a:lnTo>
                  <a:pt x="402407" y="387"/>
                </a:lnTo>
                <a:lnTo>
                  <a:pt x="462143" y="5"/>
                </a:lnTo>
                <a:lnTo>
                  <a:pt x="468115" y="0"/>
                </a:lnTo>
                <a:lnTo>
                  <a:pt x="473049" y="949"/>
                </a:lnTo>
                <a:lnTo>
                  <a:pt x="477291" y="2534"/>
                </a:lnTo>
                <a:lnTo>
                  <a:pt x="481072" y="4543"/>
                </a:lnTo>
                <a:lnTo>
                  <a:pt x="490352" y="6776"/>
                </a:lnTo>
                <a:lnTo>
                  <a:pt x="505778" y="8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"/>
          <p:cNvSpPr/>
          <p:nvPr/>
        </p:nvSpPr>
        <p:spPr>
          <a:xfrm>
            <a:off x="4451984" y="5023485"/>
            <a:ext cx="25719" cy="205741"/>
          </a:xfrm>
          <a:custGeom>
            <a:avLst/>
            <a:gdLst/>
            <a:ahLst/>
            <a:cxnLst/>
            <a:rect l="0" t="0" r="0" b="0"/>
            <a:pathLst>
              <a:path w="25719" h="205741">
                <a:moveTo>
                  <a:pt x="8573" y="0"/>
                </a:moveTo>
                <a:lnTo>
                  <a:pt x="105" y="0"/>
                </a:lnTo>
                <a:lnTo>
                  <a:pt x="31" y="4551"/>
                </a:lnTo>
                <a:lnTo>
                  <a:pt x="0" y="124542"/>
                </a:lnTo>
                <a:lnTo>
                  <a:pt x="953" y="130653"/>
                </a:lnTo>
                <a:lnTo>
                  <a:pt x="2541" y="136632"/>
                </a:lnTo>
                <a:lnTo>
                  <a:pt x="4552" y="142523"/>
                </a:lnTo>
                <a:lnTo>
                  <a:pt x="5892" y="148355"/>
                </a:lnTo>
                <a:lnTo>
                  <a:pt x="6786" y="154148"/>
                </a:lnTo>
                <a:lnTo>
                  <a:pt x="7382" y="159916"/>
                </a:lnTo>
                <a:lnTo>
                  <a:pt x="7779" y="164713"/>
                </a:lnTo>
                <a:lnTo>
                  <a:pt x="8044" y="168863"/>
                </a:lnTo>
                <a:lnTo>
                  <a:pt x="8337" y="176015"/>
                </a:lnTo>
                <a:lnTo>
                  <a:pt x="8503" y="185397"/>
                </a:lnTo>
                <a:lnTo>
                  <a:pt x="8542" y="191301"/>
                </a:lnTo>
                <a:lnTo>
                  <a:pt x="9505" y="193257"/>
                </a:lnTo>
                <a:lnTo>
                  <a:pt x="11099" y="194560"/>
                </a:lnTo>
                <a:lnTo>
                  <a:pt x="13115" y="195429"/>
                </a:lnTo>
                <a:lnTo>
                  <a:pt x="14458" y="196961"/>
                </a:lnTo>
                <a:lnTo>
                  <a:pt x="15354" y="198934"/>
                </a:lnTo>
                <a:lnTo>
                  <a:pt x="16792" y="204395"/>
                </a:lnTo>
                <a:lnTo>
                  <a:pt x="17862" y="204843"/>
                </a:lnTo>
                <a:lnTo>
                  <a:pt x="19528" y="205142"/>
                </a:lnTo>
                <a:lnTo>
                  <a:pt x="2571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6"/>
          <p:cNvSpPr/>
          <p:nvPr/>
        </p:nvSpPr>
        <p:spPr>
          <a:xfrm>
            <a:off x="4554854" y="4980622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043" y="9325"/>
                </a:lnTo>
                <a:lnTo>
                  <a:pt x="8220" y="11932"/>
                </a:lnTo>
                <a:lnTo>
                  <a:pt x="9290" y="13670"/>
                </a:lnTo>
                <a:lnTo>
                  <a:pt x="10956" y="14828"/>
                </a:lnTo>
                <a:lnTo>
                  <a:pt x="13019" y="15600"/>
                </a:lnTo>
                <a:lnTo>
                  <a:pt x="15347" y="18020"/>
                </a:lnTo>
                <a:lnTo>
                  <a:pt x="17852" y="21538"/>
                </a:lnTo>
                <a:lnTo>
                  <a:pt x="20474" y="25789"/>
                </a:lnTo>
                <a:lnTo>
                  <a:pt x="22222" y="30528"/>
                </a:lnTo>
                <a:lnTo>
                  <a:pt x="23387" y="35592"/>
                </a:lnTo>
                <a:lnTo>
                  <a:pt x="24164" y="40873"/>
                </a:lnTo>
                <a:lnTo>
                  <a:pt x="24682" y="46299"/>
                </a:lnTo>
                <a:lnTo>
                  <a:pt x="25027" y="51821"/>
                </a:lnTo>
                <a:lnTo>
                  <a:pt x="25411" y="63037"/>
                </a:lnTo>
                <a:lnTo>
                  <a:pt x="25657" y="85759"/>
                </a:lnTo>
                <a:lnTo>
                  <a:pt x="2571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7"/>
          <p:cNvSpPr/>
          <p:nvPr/>
        </p:nvSpPr>
        <p:spPr>
          <a:xfrm>
            <a:off x="6457950" y="4560570"/>
            <a:ext cx="205741" cy="231458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0" y="0"/>
                </a:moveTo>
                <a:lnTo>
                  <a:pt x="0" y="12770"/>
                </a:lnTo>
                <a:lnTo>
                  <a:pt x="952" y="14228"/>
                </a:lnTo>
                <a:lnTo>
                  <a:pt x="2540" y="15200"/>
                </a:lnTo>
                <a:lnTo>
                  <a:pt x="4550" y="15849"/>
                </a:lnTo>
                <a:lnTo>
                  <a:pt x="5891" y="17233"/>
                </a:lnTo>
                <a:lnTo>
                  <a:pt x="6785" y="19109"/>
                </a:lnTo>
                <a:lnTo>
                  <a:pt x="7380" y="21311"/>
                </a:lnTo>
                <a:lnTo>
                  <a:pt x="9683" y="23733"/>
                </a:lnTo>
                <a:lnTo>
                  <a:pt x="13122" y="26299"/>
                </a:lnTo>
                <a:lnTo>
                  <a:pt x="17321" y="28963"/>
                </a:lnTo>
                <a:lnTo>
                  <a:pt x="21072" y="32643"/>
                </a:lnTo>
                <a:lnTo>
                  <a:pt x="24526" y="37002"/>
                </a:lnTo>
                <a:lnTo>
                  <a:pt x="27780" y="41813"/>
                </a:lnTo>
                <a:lnTo>
                  <a:pt x="30903" y="45973"/>
                </a:lnTo>
                <a:lnTo>
                  <a:pt x="36912" y="53135"/>
                </a:lnTo>
                <a:lnTo>
                  <a:pt x="42757" y="59493"/>
                </a:lnTo>
                <a:lnTo>
                  <a:pt x="49483" y="66446"/>
                </a:lnTo>
                <a:lnTo>
                  <a:pt x="74790" y="91911"/>
                </a:lnTo>
                <a:lnTo>
                  <a:pt x="80340" y="96517"/>
                </a:lnTo>
                <a:lnTo>
                  <a:pt x="85945" y="100539"/>
                </a:lnTo>
                <a:lnTo>
                  <a:pt x="91587" y="104173"/>
                </a:lnTo>
                <a:lnTo>
                  <a:pt x="96300" y="108501"/>
                </a:lnTo>
                <a:lnTo>
                  <a:pt x="100395" y="113291"/>
                </a:lnTo>
                <a:lnTo>
                  <a:pt x="104077" y="118390"/>
                </a:lnTo>
                <a:lnTo>
                  <a:pt x="108437" y="123694"/>
                </a:lnTo>
                <a:lnTo>
                  <a:pt x="113248" y="129135"/>
                </a:lnTo>
                <a:lnTo>
                  <a:pt x="122723" y="139308"/>
                </a:lnTo>
                <a:lnTo>
                  <a:pt x="130108" y="147005"/>
                </a:lnTo>
                <a:lnTo>
                  <a:pt x="134364" y="150390"/>
                </a:lnTo>
                <a:lnTo>
                  <a:pt x="139106" y="153600"/>
                </a:lnTo>
                <a:lnTo>
                  <a:pt x="144172" y="156693"/>
                </a:lnTo>
                <a:lnTo>
                  <a:pt x="148502" y="160659"/>
                </a:lnTo>
                <a:lnTo>
                  <a:pt x="152341" y="165208"/>
                </a:lnTo>
                <a:lnTo>
                  <a:pt x="155854" y="170146"/>
                </a:lnTo>
                <a:lnTo>
                  <a:pt x="159147" y="174390"/>
                </a:lnTo>
                <a:lnTo>
                  <a:pt x="162295" y="178173"/>
                </a:lnTo>
                <a:lnTo>
                  <a:pt x="165347" y="181647"/>
                </a:lnTo>
                <a:lnTo>
                  <a:pt x="167381" y="184915"/>
                </a:lnTo>
                <a:lnTo>
                  <a:pt x="169641" y="191087"/>
                </a:lnTo>
                <a:lnTo>
                  <a:pt x="173186" y="197005"/>
                </a:lnTo>
                <a:lnTo>
                  <a:pt x="177937" y="202810"/>
                </a:lnTo>
                <a:lnTo>
                  <a:pt x="183222" y="208565"/>
                </a:lnTo>
                <a:lnTo>
                  <a:pt x="185013" y="211433"/>
                </a:lnTo>
                <a:lnTo>
                  <a:pt x="187003" y="217160"/>
                </a:lnTo>
                <a:lnTo>
                  <a:pt x="188486" y="219068"/>
                </a:lnTo>
                <a:lnTo>
                  <a:pt x="190427" y="220341"/>
                </a:lnTo>
                <a:lnTo>
                  <a:pt x="192674" y="221189"/>
                </a:lnTo>
                <a:lnTo>
                  <a:pt x="194171" y="222707"/>
                </a:lnTo>
                <a:lnTo>
                  <a:pt x="195170" y="224671"/>
                </a:lnTo>
                <a:lnTo>
                  <a:pt x="196773" y="230117"/>
                </a:lnTo>
                <a:lnTo>
                  <a:pt x="197856" y="230563"/>
                </a:lnTo>
                <a:lnTo>
                  <a:pt x="199532" y="230862"/>
                </a:lnTo>
                <a:lnTo>
                  <a:pt x="20574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8"/>
          <p:cNvSpPr/>
          <p:nvPr/>
        </p:nvSpPr>
        <p:spPr>
          <a:xfrm>
            <a:off x="6423659" y="4543529"/>
            <a:ext cx="214314" cy="239926"/>
          </a:xfrm>
          <a:custGeom>
            <a:avLst/>
            <a:gdLst/>
            <a:ahLst/>
            <a:cxnLst/>
            <a:rect l="0" t="0" r="0" b="0"/>
            <a:pathLst>
              <a:path w="214314" h="239926">
                <a:moveTo>
                  <a:pt x="214313" y="8468"/>
                </a:moveTo>
                <a:lnTo>
                  <a:pt x="205845" y="0"/>
                </a:lnTo>
                <a:lnTo>
                  <a:pt x="205750" y="7286"/>
                </a:lnTo>
                <a:lnTo>
                  <a:pt x="201193" y="12669"/>
                </a:lnTo>
                <a:lnTo>
                  <a:pt x="189259" y="24847"/>
                </a:lnTo>
                <a:lnTo>
                  <a:pt x="184275" y="28913"/>
                </a:lnTo>
                <a:lnTo>
                  <a:pt x="179048" y="32575"/>
                </a:lnTo>
                <a:lnTo>
                  <a:pt x="173658" y="35969"/>
                </a:lnTo>
                <a:lnTo>
                  <a:pt x="169113" y="40137"/>
                </a:lnTo>
                <a:lnTo>
                  <a:pt x="165129" y="44821"/>
                </a:lnTo>
                <a:lnTo>
                  <a:pt x="161521" y="49848"/>
                </a:lnTo>
                <a:lnTo>
                  <a:pt x="157211" y="55105"/>
                </a:lnTo>
                <a:lnTo>
                  <a:pt x="152432" y="60514"/>
                </a:lnTo>
                <a:lnTo>
                  <a:pt x="142044" y="71605"/>
                </a:lnTo>
                <a:lnTo>
                  <a:pt x="131075" y="82883"/>
                </a:lnTo>
                <a:lnTo>
                  <a:pt x="126437" y="88558"/>
                </a:lnTo>
                <a:lnTo>
                  <a:pt x="122391" y="94247"/>
                </a:lnTo>
                <a:lnTo>
                  <a:pt x="118742" y="99944"/>
                </a:lnTo>
                <a:lnTo>
                  <a:pt x="115356" y="105647"/>
                </a:lnTo>
                <a:lnTo>
                  <a:pt x="112147" y="111354"/>
                </a:lnTo>
                <a:lnTo>
                  <a:pt x="109055" y="117064"/>
                </a:lnTo>
                <a:lnTo>
                  <a:pt x="105089" y="122775"/>
                </a:lnTo>
                <a:lnTo>
                  <a:pt x="100539" y="128488"/>
                </a:lnTo>
                <a:lnTo>
                  <a:pt x="95601" y="134201"/>
                </a:lnTo>
                <a:lnTo>
                  <a:pt x="90404" y="139915"/>
                </a:lnTo>
                <a:lnTo>
                  <a:pt x="79550" y="151344"/>
                </a:lnTo>
                <a:lnTo>
                  <a:pt x="58160" y="173133"/>
                </a:lnTo>
                <a:lnTo>
                  <a:pt x="31827" y="199523"/>
                </a:lnTo>
                <a:lnTo>
                  <a:pt x="28838" y="203466"/>
                </a:lnTo>
                <a:lnTo>
                  <a:pt x="25893" y="207999"/>
                </a:lnTo>
                <a:lnTo>
                  <a:pt x="22977" y="212926"/>
                </a:lnTo>
                <a:lnTo>
                  <a:pt x="20081" y="217164"/>
                </a:lnTo>
                <a:lnTo>
                  <a:pt x="14323" y="224412"/>
                </a:lnTo>
                <a:lnTo>
                  <a:pt x="8757" y="230934"/>
                </a:lnTo>
                <a:lnTo>
                  <a:pt x="0" y="2399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9"/>
          <p:cNvSpPr/>
          <p:nvPr/>
        </p:nvSpPr>
        <p:spPr>
          <a:xfrm>
            <a:off x="6740842" y="4569145"/>
            <a:ext cx="222886" cy="34288"/>
          </a:xfrm>
          <a:custGeom>
            <a:avLst/>
            <a:gdLst/>
            <a:ahLst/>
            <a:cxnLst/>
            <a:rect l="0" t="0" r="0" b="0"/>
            <a:pathLst>
              <a:path w="222886" h="34288">
                <a:moveTo>
                  <a:pt x="0" y="34287"/>
                </a:moveTo>
                <a:lnTo>
                  <a:pt x="0" y="29737"/>
                </a:lnTo>
                <a:lnTo>
                  <a:pt x="953" y="28396"/>
                </a:lnTo>
                <a:lnTo>
                  <a:pt x="2540" y="27502"/>
                </a:lnTo>
                <a:lnTo>
                  <a:pt x="6844" y="26509"/>
                </a:lnTo>
                <a:lnTo>
                  <a:pt x="11931" y="26068"/>
                </a:lnTo>
                <a:lnTo>
                  <a:pt x="13670" y="24998"/>
                </a:lnTo>
                <a:lnTo>
                  <a:pt x="14828" y="23332"/>
                </a:lnTo>
                <a:lnTo>
                  <a:pt x="15600" y="21268"/>
                </a:lnTo>
                <a:lnTo>
                  <a:pt x="18020" y="19893"/>
                </a:lnTo>
                <a:lnTo>
                  <a:pt x="21539" y="18976"/>
                </a:lnTo>
                <a:lnTo>
                  <a:pt x="25789" y="18365"/>
                </a:lnTo>
                <a:lnTo>
                  <a:pt x="29575" y="17957"/>
                </a:lnTo>
                <a:lnTo>
                  <a:pt x="36322" y="17504"/>
                </a:lnTo>
                <a:lnTo>
                  <a:pt x="40408" y="16431"/>
                </a:lnTo>
                <a:lnTo>
                  <a:pt x="45036" y="14763"/>
                </a:lnTo>
                <a:lnTo>
                  <a:pt x="50027" y="12699"/>
                </a:lnTo>
                <a:lnTo>
                  <a:pt x="54306" y="11322"/>
                </a:lnTo>
                <a:lnTo>
                  <a:pt x="58111" y="10404"/>
                </a:lnTo>
                <a:lnTo>
                  <a:pt x="61600" y="9793"/>
                </a:lnTo>
                <a:lnTo>
                  <a:pt x="66785" y="9385"/>
                </a:lnTo>
                <a:lnTo>
                  <a:pt x="73098" y="9113"/>
                </a:lnTo>
                <a:lnTo>
                  <a:pt x="80164" y="8932"/>
                </a:lnTo>
                <a:lnTo>
                  <a:pt x="85828" y="7858"/>
                </a:lnTo>
                <a:lnTo>
                  <a:pt x="90557" y="6190"/>
                </a:lnTo>
                <a:lnTo>
                  <a:pt x="94661" y="4127"/>
                </a:lnTo>
                <a:lnTo>
                  <a:pt x="99302" y="2750"/>
                </a:lnTo>
                <a:lnTo>
                  <a:pt x="104302" y="1832"/>
                </a:lnTo>
                <a:lnTo>
                  <a:pt x="109539" y="1220"/>
                </a:lnTo>
                <a:lnTo>
                  <a:pt x="114936" y="813"/>
                </a:lnTo>
                <a:lnTo>
                  <a:pt x="120439" y="541"/>
                </a:lnTo>
                <a:lnTo>
                  <a:pt x="131633" y="239"/>
                </a:lnTo>
                <a:lnTo>
                  <a:pt x="181542" y="0"/>
                </a:lnTo>
                <a:lnTo>
                  <a:pt x="184846" y="952"/>
                </a:lnTo>
                <a:lnTo>
                  <a:pt x="188000" y="2538"/>
                </a:lnTo>
                <a:lnTo>
                  <a:pt x="191056" y="4549"/>
                </a:lnTo>
                <a:lnTo>
                  <a:pt x="194046" y="5889"/>
                </a:lnTo>
                <a:lnTo>
                  <a:pt x="196991" y="6783"/>
                </a:lnTo>
                <a:lnTo>
                  <a:pt x="204012" y="8217"/>
                </a:lnTo>
                <a:lnTo>
                  <a:pt x="209779" y="8465"/>
                </a:lnTo>
                <a:lnTo>
                  <a:pt x="211291" y="9452"/>
                </a:lnTo>
                <a:lnTo>
                  <a:pt x="212297" y="11063"/>
                </a:lnTo>
                <a:lnTo>
                  <a:pt x="212969" y="13090"/>
                </a:lnTo>
                <a:lnTo>
                  <a:pt x="214369" y="14441"/>
                </a:lnTo>
                <a:lnTo>
                  <a:pt x="216256" y="15341"/>
                </a:lnTo>
                <a:lnTo>
                  <a:pt x="222885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"/>
          <p:cNvSpPr/>
          <p:nvPr/>
        </p:nvSpPr>
        <p:spPr>
          <a:xfrm>
            <a:off x="6757987" y="4620577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17145" y="0"/>
                </a:moveTo>
                <a:lnTo>
                  <a:pt x="40" y="0"/>
                </a:lnTo>
                <a:lnTo>
                  <a:pt x="1" y="8219"/>
                </a:lnTo>
                <a:lnTo>
                  <a:pt x="0" y="15922"/>
                </a:lnTo>
                <a:lnTo>
                  <a:pt x="953" y="16330"/>
                </a:lnTo>
                <a:lnTo>
                  <a:pt x="4551" y="16783"/>
                </a:lnTo>
                <a:lnTo>
                  <a:pt x="9326" y="16984"/>
                </a:lnTo>
                <a:lnTo>
                  <a:pt x="15574" y="17074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1"/>
          <p:cNvSpPr/>
          <p:nvPr/>
        </p:nvSpPr>
        <p:spPr>
          <a:xfrm>
            <a:off x="7109504" y="4380588"/>
            <a:ext cx="214260" cy="445730"/>
          </a:xfrm>
          <a:custGeom>
            <a:avLst/>
            <a:gdLst/>
            <a:ahLst/>
            <a:cxnLst/>
            <a:rect l="0" t="0" r="0" b="0"/>
            <a:pathLst>
              <a:path w="214260" h="445730">
                <a:moveTo>
                  <a:pt x="162833" y="59966"/>
                </a:moveTo>
                <a:lnTo>
                  <a:pt x="158282" y="55416"/>
                </a:lnTo>
                <a:lnTo>
                  <a:pt x="156942" y="53123"/>
                </a:lnTo>
                <a:lnTo>
                  <a:pt x="154614" y="44366"/>
                </a:lnTo>
                <a:lnTo>
                  <a:pt x="154365" y="38729"/>
                </a:lnTo>
                <a:lnTo>
                  <a:pt x="153378" y="37236"/>
                </a:lnTo>
                <a:lnTo>
                  <a:pt x="151767" y="36240"/>
                </a:lnTo>
                <a:lnTo>
                  <a:pt x="149740" y="35576"/>
                </a:lnTo>
                <a:lnTo>
                  <a:pt x="148390" y="34182"/>
                </a:lnTo>
                <a:lnTo>
                  <a:pt x="147490" y="32299"/>
                </a:lnTo>
                <a:lnTo>
                  <a:pt x="146889" y="30092"/>
                </a:lnTo>
                <a:lnTo>
                  <a:pt x="143682" y="25099"/>
                </a:lnTo>
                <a:lnTo>
                  <a:pt x="137028" y="17205"/>
                </a:lnTo>
                <a:lnTo>
                  <a:pt x="125298" y="5311"/>
                </a:lnTo>
                <a:lnTo>
                  <a:pt x="122570" y="3527"/>
                </a:lnTo>
                <a:lnTo>
                  <a:pt x="116999" y="1545"/>
                </a:lnTo>
                <a:lnTo>
                  <a:pt x="111347" y="664"/>
                </a:lnTo>
                <a:lnTo>
                  <a:pt x="105661" y="272"/>
                </a:lnTo>
                <a:lnTo>
                  <a:pt x="99959" y="98"/>
                </a:lnTo>
                <a:lnTo>
                  <a:pt x="86842" y="0"/>
                </a:lnTo>
                <a:lnTo>
                  <a:pt x="82645" y="939"/>
                </a:lnTo>
                <a:lnTo>
                  <a:pt x="78894" y="2517"/>
                </a:lnTo>
                <a:lnTo>
                  <a:pt x="75441" y="4522"/>
                </a:lnTo>
                <a:lnTo>
                  <a:pt x="71234" y="5859"/>
                </a:lnTo>
                <a:lnTo>
                  <a:pt x="66525" y="6750"/>
                </a:lnTo>
                <a:lnTo>
                  <a:pt x="61479" y="7344"/>
                </a:lnTo>
                <a:lnTo>
                  <a:pt x="57164" y="8692"/>
                </a:lnTo>
                <a:lnTo>
                  <a:pt x="53335" y="10544"/>
                </a:lnTo>
                <a:lnTo>
                  <a:pt x="49829" y="12731"/>
                </a:lnTo>
                <a:lnTo>
                  <a:pt x="43394" y="20240"/>
                </a:lnTo>
                <a:lnTo>
                  <a:pt x="37359" y="28976"/>
                </a:lnTo>
                <a:lnTo>
                  <a:pt x="31501" y="36033"/>
                </a:lnTo>
                <a:lnTo>
                  <a:pt x="25724" y="44885"/>
                </a:lnTo>
                <a:lnTo>
                  <a:pt x="19980" y="55168"/>
                </a:lnTo>
                <a:lnTo>
                  <a:pt x="14253" y="66089"/>
                </a:lnTo>
                <a:lnTo>
                  <a:pt x="8532" y="74753"/>
                </a:lnTo>
                <a:lnTo>
                  <a:pt x="5674" y="78397"/>
                </a:lnTo>
                <a:lnTo>
                  <a:pt x="3768" y="82731"/>
                </a:lnTo>
                <a:lnTo>
                  <a:pt x="1650" y="92627"/>
                </a:lnTo>
                <a:lnTo>
                  <a:pt x="458" y="104357"/>
                </a:lnTo>
                <a:lnTo>
                  <a:pt x="55" y="116854"/>
                </a:lnTo>
                <a:lnTo>
                  <a:pt x="0" y="122715"/>
                </a:lnTo>
                <a:lnTo>
                  <a:pt x="937" y="125611"/>
                </a:lnTo>
                <a:lnTo>
                  <a:pt x="4519" y="131370"/>
                </a:lnTo>
                <a:lnTo>
                  <a:pt x="9287" y="137104"/>
                </a:lnTo>
                <a:lnTo>
                  <a:pt x="11891" y="139967"/>
                </a:lnTo>
                <a:lnTo>
                  <a:pt x="13627" y="142828"/>
                </a:lnTo>
                <a:lnTo>
                  <a:pt x="15557" y="148546"/>
                </a:lnTo>
                <a:lnTo>
                  <a:pt x="17977" y="151405"/>
                </a:lnTo>
                <a:lnTo>
                  <a:pt x="21494" y="154263"/>
                </a:lnTo>
                <a:lnTo>
                  <a:pt x="25745" y="157121"/>
                </a:lnTo>
                <a:lnTo>
                  <a:pt x="29531" y="159026"/>
                </a:lnTo>
                <a:lnTo>
                  <a:pt x="33008" y="160296"/>
                </a:lnTo>
                <a:lnTo>
                  <a:pt x="39410" y="161707"/>
                </a:lnTo>
                <a:lnTo>
                  <a:pt x="45431" y="162335"/>
                </a:lnTo>
                <a:lnTo>
                  <a:pt x="49323" y="162502"/>
                </a:lnTo>
                <a:lnTo>
                  <a:pt x="58727" y="162688"/>
                </a:lnTo>
                <a:lnTo>
                  <a:pt x="62948" y="161785"/>
                </a:lnTo>
                <a:lnTo>
                  <a:pt x="66716" y="160230"/>
                </a:lnTo>
                <a:lnTo>
                  <a:pt x="70180" y="158242"/>
                </a:lnTo>
                <a:lnTo>
                  <a:pt x="79109" y="153492"/>
                </a:lnTo>
                <a:lnTo>
                  <a:pt x="100363" y="142682"/>
                </a:lnTo>
                <a:lnTo>
                  <a:pt x="104994" y="139875"/>
                </a:lnTo>
                <a:lnTo>
                  <a:pt x="109033" y="137052"/>
                </a:lnTo>
                <a:lnTo>
                  <a:pt x="112679" y="134216"/>
                </a:lnTo>
                <a:lnTo>
                  <a:pt x="117015" y="130421"/>
                </a:lnTo>
                <a:lnTo>
                  <a:pt x="121810" y="125986"/>
                </a:lnTo>
                <a:lnTo>
                  <a:pt x="126912" y="121125"/>
                </a:lnTo>
                <a:lnTo>
                  <a:pt x="132218" y="116931"/>
                </a:lnTo>
                <a:lnTo>
                  <a:pt x="137661" y="113183"/>
                </a:lnTo>
                <a:lnTo>
                  <a:pt x="143194" y="109732"/>
                </a:lnTo>
                <a:lnTo>
                  <a:pt x="148787" y="105526"/>
                </a:lnTo>
                <a:lnTo>
                  <a:pt x="154422" y="100817"/>
                </a:lnTo>
                <a:lnTo>
                  <a:pt x="160084" y="95773"/>
                </a:lnTo>
                <a:lnTo>
                  <a:pt x="164810" y="90505"/>
                </a:lnTo>
                <a:lnTo>
                  <a:pt x="168913" y="85088"/>
                </a:lnTo>
                <a:lnTo>
                  <a:pt x="172601" y="79572"/>
                </a:lnTo>
                <a:lnTo>
                  <a:pt x="179240" y="70903"/>
                </a:lnTo>
                <a:lnTo>
                  <a:pt x="185365" y="63875"/>
                </a:lnTo>
                <a:lnTo>
                  <a:pt x="191262" y="57576"/>
                </a:lnTo>
                <a:lnTo>
                  <a:pt x="193216" y="54563"/>
                </a:lnTo>
                <a:lnTo>
                  <a:pt x="195387" y="48675"/>
                </a:lnTo>
                <a:lnTo>
                  <a:pt x="196918" y="46724"/>
                </a:lnTo>
                <a:lnTo>
                  <a:pt x="198891" y="45423"/>
                </a:lnTo>
                <a:lnTo>
                  <a:pt x="205661" y="42835"/>
                </a:lnTo>
                <a:lnTo>
                  <a:pt x="205691" y="42824"/>
                </a:lnTo>
                <a:lnTo>
                  <a:pt x="205692" y="42823"/>
                </a:lnTo>
                <a:lnTo>
                  <a:pt x="205695" y="47373"/>
                </a:lnTo>
                <a:lnTo>
                  <a:pt x="204743" y="49666"/>
                </a:lnTo>
                <a:lnTo>
                  <a:pt x="201145" y="54754"/>
                </a:lnTo>
                <a:lnTo>
                  <a:pt x="199804" y="58396"/>
                </a:lnTo>
                <a:lnTo>
                  <a:pt x="198315" y="67523"/>
                </a:lnTo>
                <a:lnTo>
                  <a:pt x="197653" y="77930"/>
                </a:lnTo>
                <a:lnTo>
                  <a:pt x="197359" y="88906"/>
                </a:lnTo>
                <a:lnTo>
                  <a:pt x="197132" y="138826"/>
                </a:lnTo>
                <a:lnTo>
                  <a:pt x="199667" y="152483"/>
                </a:lnTo>
                <a:lnTo>
                  <a:pt x="203016" y="165855"/>
                </a:lnTo>
                <a:lnTo>
                  <a:pt x="203910" y="173422"/>
                </a:lnTo>
                <a:lnTo>
                  <a:pt x="204505" y="181323"/>
                </a:lnTo>
                <a:lnTo>
                  <a:pt x="204902" y="189448"/>
                </a:lnTo>
                <a:lnTo>
                  <a:pt x="205343" y="206097"/>
                </a:lnTo>
                <a:lnTo>
                  <a:pt x="205693" y="317040"/>
                </a:lnTo>
                <a:lnTo>
                  <a:pt x="206647" y="325647"/>
                </a:lnTo>
                <a:lnTo>
                  <a:pt x="208235" y="334242"/>
                </a:lnTo>
                <a:lnTo>
                  <a:pt x="210246" y="342829"/>
                </a:lnTo>
                <a:lnTo>
                  <a:pt x="211587" y="351412"/>
                </a:lnTo>
                <a:lnTo>
                  <a:pt x="212480" y="359991"/>
                </a:lnTo>
                <a:lnTo>
                  <a:pt x="213076" y="368568"/>
                </a:lnTo>
                <a:lnTo>
                  <a:pt x="213474" y="376191"/>
                </a:lnTo>
                <a:lnTo>
                  <a:pt x="213915" y="389740"/>
                </a:lnTo>
                <a:lnTo>
                  <a:pt x="214221" y="417248"/>
                </a:lnTo>
                <a:lnTo>
                  <a:pt x="214259" y="430896"/>
                </a:lnTo>
                <a:lnTo>
                  <a:pt x="213310" y="433935"/>
                </a:lnTo>
                <a:lnTo>
                  <a:pt x="206886" y="443988"/>
                </a:lnTo>
                <a:lnTo>
                  <a:pt x="205697" y="445727"/>
                </a:lnTo>
                <a:lnTo>
                  <a:pt x="205696" y="44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"/>
          <p:cNvSpPr/>
          <p:nvPr/>
        </p:nvSpPr>
        <p:spPr>
          <a:xfrm>
            <a:off x="7555230" y="4346257"/>
            <a:ext cx="34290" cy="137161"/>
          </a:xfrm>
          <a:custGeom>
            <a:avLst/>
            <a:gdLst/>
            <a:ahLst/>
            <a:cxnLst/>
            <a:rect l="0" t="0" r="0" b="0"/>
            <a:pathLst>
              <a:path w="34290" h="13716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7778" y="31462"/>
                </a:lnTo>
                <a:lnTo>
                  <a:pt x="8043" y="34310"/>
                </a:lnTo>
                <a:lnTo>
                  <a:pt x="8219" y="37161"/>
                </a:lnTo>
                <a:lnTo>
                  <a:pt x="9289" y="40014"/>
                </a:lnTo>
                <a:lnTo>
                  <a:pt x="10955" y="42868"/>
                </a:lnTo>
                <a:lnTo>
                  <a:pt x="13018" y="45724"/>
                </a:lnTo>
                <a:lnTo>
                  <a:pt x="14394" y="48580"/>
                </a:lnTo>
                <a:lnTo>
                  <a:pt x="15311" y="51437"/>
                </a:lnTo>
                <a:lnTo>
                  <a:pt x="15922" y="54294"/>
                </a:lnTo>
                <a:lnTo>
                  <a:pt x="16330" y="58104"/>
                </a:lnTo>
                <a:lnTo>
                  <a:pt x="16601" y="62548"/>
                </a:lnTo>
                <a:lnTo>
                  <a:pt x="16903" y="71614"/>
                </a:lnTo>
                <a:lnTo>
                  <a:pt x="17097" y="85196"/>
                </a:lnTo>
                <a:lnTo>
                  <a:pt x="17145" y="128200"/>
                </a:lnTo>
                <a:lnTo>
                  <a:pt x="18097" y="129281"/>
                </a:lnTo>
                <a:lnTo>
                  <a:pt x="24525" y="135935"/>
                </a:lnTo>
                <a:lnTo>
                  <a:pt x="25876" y="136343"/>
                </a:lnTo>
                <a:lnTo>
                  <a:pt x="27728" y="136615"/>
                </a:lnTo>
                <a:lnTo>
                  <a:pt x="34289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3"/>
          <p:cNvSpPr/>
          <p:nvPr/>
        </p:nvSpPr>
        <p:spPr>
          <a:xfrm>
            <a:off x="7529512" y="4337685"/>
            <a:ext cx="257176" cy="377191"/>
          </a:xfrm>
          <a:custGeom>
            <a:avLst/>
            <a:gdLst/>
            <a:ahLst/>
            <a:cxnLst/>
            <a:rect l="0" t="0" r="0" b="0"/>
            <a:pathLst>
              <a:path w="257176" h="377191">
                <a:moveTo>
                  <a:pt x="257175" y="0"/>
                </a:moveTo>
                <a:lnTo>
                  <a:pt x="244405" y="12770"/>
                </a:lnTo>
                <a:lnTo>
                  <a:pt x="242946" y="15181"/>
                </a:lnTo>
                <a:lnTo>
                  <a:pt x="239942" y="23125"/>
                </a:lnTo>
                <a:lnTo>
                  <a:pt x="233442" y="32463"/>
                </a:lnTo>
                <a:lnTo>
                  <a:pt x="228212" y="41733"/>
                </a:lnTo>
                <a:lnTo>
                  <a:pt x="222713" y="52203"/>
                </a:lnTo>
                <a:lnTo>
                  <a:pt x="219913" y="57662"/>
                </a:lnTo>
                <a:lnTo>
                  <a:pt x="216801" y="68807"/>
                </a:lnTo>
                <a:lnTo>
                  <a:pt x="215972" y="74446"/>
                </a:lnTo>
                <a:lnTo>
                  <a:pt x="213514" y="79158"/>
                </a:lnTo>
                <a:lnTo>
                  <a:pt x="201906" y="91293"/>
                </a:lnTo>
                <a:lnTo>
                  <a:pt x="195145" y="101217"/>
                </a:lnTo>
                <a:lnTo>
                  <a:pt x="191057" y="106530"/>
                </a:lnTo>
                <a:lnTo>
                  <a:pt x="186427" y="111978"/>
                </a:lnTo>
                <a:lnTo>
                  <a:pt x="181435" y="117514"/>
                </a:lnTo>
                <a:lnTo>
                  <a:pt x="177154" y="123110"/>
                </a:lnTo>
                <a:lnTo>
                  <a:pt x="169858" y="134408"/>
                </a:lnTo>
                <a:lnTo>
                  <a:pt x="165626" y="140088"/>
                </a:lnTo>
                <a:lnTo>
                  <a:pt x="160899" y="145779"/>
                </a:lnTo>
                <a:lnTo>
                  <a:pt x="155844" y="151478"/>
                </a:lnTo>
                <a:lnTo>
                  <a:pt x="151521" y="157183"/>
                </a:lnTo>
                <a:lnTo>
                  <a:pt x="144178" y="168602"/>
                </a:lnTo>
                <a:lnTo>
                  <a:pt x="140887" y="175266"/>
                </a:lnTo>
                <a:lnTo>
                  <a:pt x="137739" y="182566"/>
                </a:lnTo>
                <a:lnTo>
                  <a:pt x="134689" y="190291"/>
                </a:lnTo>
                <a:lnTo>
                  <a:pt x="130750" y="197345"/>
                </a:lnTo>
                <a:lnTo>
                  <a:pt x="126219" y="203953"/>
                </a:lnTo>
                <a:lnTo>
                  <a:pt x="121294" y="210264"/>
                </a:lnTo>
                <a:lnTo>
                  <a:pt x="116105" y="216376"/>
                </a:lnTo>
                <a:lnTo>
                  <a:pt x="110741" y="222356"/>
                </a:lnTo>
                <a:lnTo>
                  <a:pt x="105260" y="228247"/>
                </a:lnTo>
                <a:lnTo>
                  <a:pt x="100653" y="234080"/>
                </a:lnTo>
                <a:lnTo>
                  <a:pt x="92994" y="245640"/>
                </a:lnTo>
                <a:lnTo>
                  <a:pt x="86416" y="257128"/>
                </a:lnTo>
                <a:lnTo>
                  <a:pt x="79365" y="268584"/>
                </a:lnTo>
                <a:lnTo>
                  <a:pt x="74817" y="274306"/>
                </a:lnTo>
                <a:lnTo>
                  <a:pt x="69881" y="280025"/>
                </a:lnTo>
                <a:lnTo>
                  <a:pt x="61856" y="291460"/>
                </a:lnTo>
                <a:lnTo>
                  <a:pt x="55114" y="301940"/>
                </a:lnTo>
                <a:lnTo>
                  <a:pt x="48943" y="309773"/>
                </a:lnTo>
                <a:lnTo>
                  <a:pt x="43025" y="318969"/>
                </a:lnTo>
                <a:lnTo>
                  <a:pt x="37220" y="328454"/>
                </a:lnTo>
                <a:lnTo>
                  <a:pt x="31465" y="335844"/>
                </a:lnTo>
                <a:lnTo>
                  <a:pt x="25733" y="342304"/>
                </a:lnTo>
                <a:lnTo>
                  <a:pt x="18841" y="349661"/>
                </a:lnTo>
                <a:lnTo>
                  <a:pt x="18276" y="351217"/>
                </a:lnTo>
                <a:lnTo>
                  <a:pt x="17647" y="355486"/>
                </a:lnTo>
                <a:lnTo>
                  <a:pt x="16528" y="357006"/>
                </a:lnTo>
                <a:lnTo>
                  <a:pt x="14829" y="358019"/>
                </a:lnTo>
                <a:lnTo>
                  <a:pt x="12743" y="358694"/>
                </a:lnTo>
                <a:lnTo>
                  <a:pt x="11353" y="360097"/>
                </a:lnTo>
                <a:lnTo>
                  <a:pt x="10426" y="361984"/>
                </a:lnTo>
                <a:lnTo>
                  <a:pt x="8939" y="367307"/>
                </a:lnTo>
                <a:lnTo>
                  <a:pt x="7865" y="367744"/>
                </a:lnTo>
                <a:lnTo>
                  <a:pt x="4131" y="368229"/>
                </a:lnTo>
                <a:lnTo>
                  <a:pt x="2754" y="369311"/>
                </a:lnTo>
                <a:lnTo>
                  <a:pt x="1836" y="370985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4"/>
          <p:cNvSpPr/>
          <p:nvPr/>
        </p:nvSpPr>
        <p:spPr>
          <a:xfrm>
            <a:off x="7718107" y="4560570"/>
            <a:ext cx="34291" cy="162878"/>
          </a:xfrm>
          <a:custGeom>
            <a:avLst/>
            <a:gdLst/>
            <a:ahLst/>
            <a:cxnLst/>
            <a:rect l="0" t="0" r="0" b="0"/>
            <a:pathLst>
              <a:path w="34291" h="162878">
                <a:moveTo>
                  <a:pt x="34290" y="0"/>
                </a:moveTo>
                <a:lnTo>
                  <a:pt x="25822" y="0"/>
                </a:lnTo>
                <a:lnTo>
                  <a:pt x="25749" y="4550"/>
                </a:lnTo>
                <a:lnTo>
                  <a:pt x="25721" y="20151"/>
                </a:lnTo>
                <a:lnTo>
                  <a:pt x="24767" y="23911"/>
                </a:lnTo>
                <a:lnTo>
                  <a:pt x="23179" y="28323"/>
                </a:lnTo>
                <a:lnTo>
                  <a:pt x="21167" y="33169"/>
                </a:lnTo>
                <a:lnTo>
                  <a:pt x="18875" y="37353"/>
                </a:lnTo>
                <a:lnTo>
                  <a:pt x="16393" y="41094"/>
                </a:lnTo>
                <a:lnTo>
                  <a:pt x="13786" y="44541"/>
                </a:lnTo>
                <a:lnTo>
                  <a:pt x="12049" y="48744"/>
                </a:lnTo>
                <a:lnTo>
                  <a:pt x="10890" y="53451"/>
                </a:lnTo>
                <a:lnTo>
                  <a:pt x="10117" y="58494"/>
                </a:lnTo>
                <a:lnTo>
                  <a:pt x="9602" y="62809"/>
                </a:lnTo>
                <a:lnTo>
                  <a:pt x="9259" y="66637"/>
                </a:lnTo>
                <a:lnTo>
                  <a:pt x="9030" y="70142"/>
                </a:lnTo>
                <a:lnTo>
                  <a:pt x="8877" y="74384"/>
                </a:lnTo>
                <a:lnTo>
                  <a:pt x="8708" y="84177"/>
                </a:lnTo>
                <a:lnTo>
                  <a:pt x="7711" y="88503"/>
                </a:lnTo>
                <a:lnTo>
                  <a:pt x="6093" y="92339"/>
                </a:lnTo>
                <a:lnTo>
                  <a:pt x="4061" y="95850"/>
                </a:lnTo>
                <a:lnTo>
                  <a:pt x="2708" y="99142"/>
                </a:lnTo>
                <a:lnTo>
                  <a:pt x="1805" y="102289"/>
                </a:lnTo>
                <a:lnTo>
                  <a:pt x="1204" y="105340"/>
                </a:lnTo>
                <a:lnTo>
                  <a:pt x="803" y="108327"/>
                </a:lnTo>
                <a:lnTo>
                  <a:pt x="535" y="111270"/>
                </a:lnTo>
                <a:lnTo>
                  <a:pt x="357" y="114185"/>
                </a:lnTo>
                <a:lnTo>
                  <a:pt x="159" y="119964"/>
                </a:lnTo>
                <a:lnTo>
                  <a:pt x="47" y="131112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5"/>
          <p:cNvSpPr/>
          <p:nvPr/>
        </p:nvSpPr>
        <p:spPr>
          <a:xfrm>
            <a:off x="7795259" y="4543425"/>
            <a:ext cx="34292" cy="188596"/>
          </a:xfrm>
          <a:custGeom>
            <a:avLst/>
            <a:gdLst/>
            <a:ahLst/>
            <a:cxnLst/>
            <a:rect l="0" t="0" r="0" b="0"/>
            <a:pathLst>
              <a:path w="34292" h="188596">
                <a:moveTo>
                  <a:pt x="34291" y="0"/>
                </a:moveTo>
                <a:lnTo>
                  <a:pt x="34291" y="11931"/>
                </a:lnTo>
                <a:lnTo>
                  <a:pt x="33339" y="14621"/>
                </a:lnTo>
                <a:lnTo>
                  <a:pt x="31751" y="17367"/>
                </a:lnTo>
                <a:lnTo>
                  <a:pt x="29740" y="20151"/>
                </a:lnTo>
                <a:lnTo>
                  <a:pt x="28399" y="23911"/>
                </a:lnTo>
                <a:lnTo>
                  <a:pt x="27506" y="28323"/>
                </a:lnTo>
                <a:lnTo>
                  <a:pt x="26910" y="33169"/>
                </a:lnTo>
                <a:lnTo>
                  <a:pt x="26513" y="38305"/>
                </a:lnTo>
                <a:lnTo>
                  <a:pt x="26248" y="43634"/>
                </a:lnTo>
                <a:lnTo>
                  <a:pt x="25954" y="54635"/>
                </a:lnTo>
                <a:lnTo>
                  <a:pt x="25749" y="78362"/>
                </a:lnTo>
                <a:lnTo>
                  <a:pt x="24786" y="82721"/>
                </a:lnTo>
                <a:lnTo>
                  <a:pt x="23192" y="87532"/>
                </a:lnTo>
                <a:lnTo>
                  <a:pt x="21177" y="92645"/>
                </a:lnTo>
                <a:lnTo>
                  <a:pt x="19832" y="97958"/>
                </a:lnTo>
                <a:lnTo>
                  <a:pt x="18937" y="103405"/>
                </a:lnTo>
                <a:lnTo>
                  <a:pt x="18340" y="108942"/>
                </a:lnTo>
                <a:lnTo>
                  <a:pt x="17942" y="113585"/>
                </a:lnTo>
                <a:lnTo>
                  <a:pt x="17677" y="117633"/>
                </a:lnTo>
                <a:lnTo>
                  <a:pt x="17500" y="121284"/>
                </a:lnTo>
                <a:lnTo>
                  <a:pt x="17303" y="130421"/>
                </a:lnTo>
                <a:lnTo>
                  <a:pt x="17250" y="135525"/>
                </a:lnTo>
                <a:lnTo>
                  <a:pt x="16263" y="139880"/>
                </a:lnTo>
                <a:lnTo>
                  <a:pt x="14652" y="143735"/>
                </a:lnTo>
                <a:lnTo>
                  <a:pt x="12625" y="147258"/>
                </a:lnTo>
                <a:lnTo>
                  <a:pt x="11275" y="150560"/>
                </a:lnTo>
                <a:lnTo>
                  <a:pt x="10374" y="153713"/>
                </a:lnTo>
                <a:lnTo>
                  <a:pt x="9774" y="156768"/>
                </a:lnTo>
                <a:lnTo>
                  <a:pt x="9373" y="159756"/>
                </a:lnTo>
                <a:lnTo>
                  <a:pt x="8928" y="165618"/>
                </a:lnTo>
                <a:lnTo>
                  <a:pt x="8732" y="171398"/>
                </a:lnTo>
                <a:lnTo>
                  <a:pt x="8604" y="178318"/>
                </a:lnTo>
                <a:lnTo>
                  <a:pt x="7641" y="179839"/>
                </a:lnTo>
                <a:lnTo>
                  <a:pt x="6047" y="18180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6"/>
          <p:cNvSpPr/>
          <p:nvPr/>
        </p:nvSpPr>
        <p:spPr>
          <a:xfrm>
            <a:off x="1571625" y="5263524"/>
            <a:ext cx="231458" cy="291339"/>
          </a:xfrm>
          <a:custGeom>
            <a:avLst/>
            <a:gdLst/>
            <a:ahLst/>
            <a:cxnLst/>
            <a:rect l="0" t="0" r="0" b="0"/>
            <a:pathLst>
              <a:path w="231458" h="291339">
                <a:moveTo>
                  <a:pt x="231457" y="17136"/>
                </a:moveTo>
                <a:lnTo>
                  <a:pt x="135494" y="17136"/>
                </a:lnTo>
                <a:lnTo>
                  <a:pt x="132239" y="16183"/>
                </a:lnTo>
                <a:lnTo>
                  <a:pt x="126083" y="12585"/>
                </a:lnTo>
                <a:lnTo>
                  <a:pt x="122155" y="11244"/>
                </a:lnTo>
                <a:lnTo>
                  <a:pt x="117631" y="10350"/>
                </a:lnTo>
                <a:lnTo>
                  <a:pt x="112711" y="9754"/>
                </a:lnTo>
                <a:lnTo>
                  <a:pt x="108478" y="8405"/>
                </a:lnTo>
                <a:lnTo>
                  <a:pt x="104703" y="6553"/>
                </a:lnTo>
                <a:lnTo>
                  <a:pt x="97969" y="2907"/>
                </a:lnTo>
                <a:lnTo>
                  <a:pt x="91802" y="1287"/>
                </a:lnTo>
                <a:lnTo>
                  <a:pt x="85886" y="567"/>
                </a:lnTo>
                <a:lnTo>
                  <a:pt x="78877" y="105"/>
                </a:lnTo>
                <a:lnTo>
                  <a:pt x="62542" y="0"/>
                </a:lnTo>
                <a:lnTo>
                  <a:pt x="60744" y="950"/>
                </a:lnTo>
                <a:lnTo>
                  <a:pt x="56207" y="4544"/>
                </a:lnTo>
                <a:lnTo>
                  <a:pt x="54616" y="6836"/>
                </a:lnTo>
                <a:lnTo>
                  <a:pt x="51425" y="14613"/>
                </a:lnTo>
                <a:lnTo>
                  <a:pt x="44870" y="22950"/>
                </a:lnTo>
                <a:lnTo>
                  <a:pt x="39627" y="28610"/>
                </a:lnTo>
                <a:lnTo>
                  <a:pt x="34122" y="36840"/>
                </a:lnTo>
                <a:lnTo>
                  <a:pt x="31320" y="41702"/>
                </a:lnTo>
                <a:lnTo>
                  <a:pt x="25667" y="52184"/>
                </a:lnTo>
                <a:lnTo>
                  <a:pt x="14277" y="74435"/>
                </a:lnTo>
                <a:lnTo>
                  <a:pt x="12375" y="80100"/>
                </a:lnTo>
                <a:lnTo>
                  <a:pt x="11108" y="85782"/>
                </a:lnTo>
                <a:lnTo>
                  <a:pt x="10262" y="91475"/>
                </a:lnTo>
                <a:lnTo>
                  <a:pt x="6783" y="100340"/>
                </a:lnTo>
                <a:lnTo>
                  <a:pt x="4522" y="104038"/>
                </a:lnTo>
                <a:lnTo>
                  <a:pt x="3015" y="108408"/>
                </a:lnTo>
                <a:lnTo>
                  <a:pt x="2009" y="113226"/>
                </a:lnTo>
                <a:lnTo>
                  <a:pt x="1339" y="118344"/>
                </a:lnTo>
                <a:lnTo>
                  <a:pt x="595" y="126569"/>
                </a:lnTo>
                <a:lnTo>
                  <a:pt x="264" y="133400"/>
                </a:lnTo>
                <a:lnTo>
                  <a:pt x="117" y="139611"/>
                </a:lnTo>
                <a:lnTo>
                  <a:pt x="0" y="161632"/>
                </a:lnTo>
                <a:lnTo>
                  <a:pt x="952" y="162044"/>
                </a:lnTo>
                <a:lnTo>
                  <a:pt x="4550" y="162502"/>
                </a:lnTo>
                <a:lnTo>
                  <a:pt x="6843" y="161671"/>
                </a:lnTo>
                <a:lnTo>
                  <a:pt x="11931" y="158209"/>
                </a:lnTo>
                <a:lnTo>
                  <a:pt x="17368" y="156035"/>
                </a:lnTo>
                <a:lnTo>
                  <a:pt x="22958" y="155069"/>
                </a:lnTo>
                <a:lnTo>
                  <a:pt x="28618" y="154639"/>
                </a:lnTo>
                <a:lnTo>
                  <a:pt x="31461" y="153572"/>
                </a:lnTo>
                <a:lnTo>
                  <a:pt x="37160" y="149847"/>
                </a:lnTo>
                <a:lnTo>
                  <a:pt x="40966" y="147520"/>
                </a:lnTo>
                <a:lnTo>
                  <a:pt x="45408" y="145016"/>
                </a:lnTo>
                <a:lnTo>
                  <a:pt x="50274" y="142394"/>
                </a:lnTo>
                <a:lnTo>
                  <a:pt x="55423" y="140646"/>
                </a:lnTo>
                <a:lnTo>
                  <a:pt x="60761" y="139481"/>
                </a:lnTo>
                <a:lnTo>
                  <a:pt x="66225" y="138705"/>
                </a:lnTo>
                <a:lnTo>
                  <a:pt x="70820" y="137234"/>
                </a:lnTo>
                <a:lnTo>
                  <a:pt x="74835" y="135301"/>
                </a:lnTo>
                <a:lnTo>
                  <a:pt x="78465" y="133060"/>
                </a:lnTo>
                <a:lnTo>
                  <a:pt x="82790" y="131566"/>
                </a:lnTo>
                <a:lnTo>
                  <a:pt x="87578" y="130570"/>
                </a:lnTo>
                <a:lnTo>
                  <a:pt x="92675" y="129906"/>
                </a:lnTo>
                <a:lnTo>
                  <a:pt x="97978" y="129463"/>
                </a:lnTo>
                <a:lnTo>
                  <a:pt x="103419" y="129168"/>
                </a:lnTo>
                <a:lnTo>
                  <a:pt x="117637" y="128753"/>
                </a:lnTo>
                <a:lnTo>
                  <a:pt x="121287" y="128695"/>
                </a:lnTo>
                <a:lnTo>
                  <a:pt x="124673" y="129608"/>
                </a:lnTo>
                <a:lnTo>
                  <a:pt x="130975" y="133164"/>
                </a:lnTo>
                <a:lnTo>
                  <a:pt x="134941" y="134493"/>
                </a:lnTo>
                <a:lnTo>
                  <a:pt x="139491" y="135379"/>
                </a:lnTo>
                <a:lnTo>
                  <a:pt x="144428" y="135969"/>
                </a:lnTo>
                <a:lnTo>
                  <a:pt x="148673" y="137315"/>
                </a:lnTo>
                <a:lnTo>
                  <a:pt x="152455" y="139165"/>
                </a:lnTo>
                <a:lnTo>
                  <a:pt x="159198" y="143761"/>
                </a:lnTo>
                <a:lnTo>
                  <a:pt x="165369" y="148978"/>
                </a:lnTo>
                <a:lnTo>
                  <a:pt x="171287" y="154472"/>
                </a:lnTo>
                <a:lnTo>
                  <a:pt x="174199" y="157271"/>
                </a:lnTo>
                <a:lnTo>
                  <a:pt x="176140" y="161042"/>
                </a:lnTo>
                <a:lnTo>
                  <a:pt x="177434" y="165461"/>
                </a:lnTo>
                <a:lnTo>
                  <a:pt x="178297" y="170312"/>
                </a:lnTo>
                <a:lnTo>
                  <a:pt x="181795" y="178241"/>
                </a:lnTo>
                <a:lnTo>
                  <a:pt x="185572" y="184941"/>
                </a:lnTo>
                <a:lnTo>
                  <a:pt x="187251" y="191093"/>
                </a:lnTo>
                <a:lnTo>
                  <a:pt x="187998" y="199542"/>
                </a:lnTo>
                <a:lnTo>
                  <a:pt x="188329" y="208695"/>
                </a:lnTo>
                <a:lnTo>
                  <a:pt x="188516" y="219203"/>
                </a:lnTo>
                <a:lnTo>
                  <a:pt x="188560" y="225371"/>
                </a:lnTo>
                <a:lnTo>
                  <a:pt x="186039" y="233827"/>
                </a:lnTo>
                <a:lnTo>
                  <a:pt x="184033" y="238749"/>
                </a:lnTo>
                <a:lnTo>
                  <a:pt x="179265" y="246758"/>
                </a:lnTo>
                <a:lnTo>
                  <a:pt x="173970" y="253493"/>
                </a:lnTo>
                <a:lnTo>
                  <a:pt x="168443" y="259661"/>
                </a:lnTo>
                <a:lnTo>
                  <a:pt x="164682" y="262639"/>
                </a:lnTo>
                <a:lnTo>
                  <a:pt x="160271" y="265577"/>
                </a:lnTo>
                <a:lnTo>
                  <a:pt x="155424" y="268488"/>
                </a:lnTo>
                <a:lnTo>
                  <a:pt x="150288" y="271381"/>
                </a:lnTo>
                <a:lnTo>
                  <a:pt x="139502" y="277137"/>
                </a:lnTo>
                <a:lnTo>
                  <a:pt x="133959" y="279052"/>
                </a:lnTo>
                <a:lnTo>
                  <a:pt x="128358" y="280329"/>
                </a:lnTo>
                <a:lnTo>
                  <a:pt x="122720" y="281180"/>
                </a:lnTo>
                <a:lnTo>
                  <a:pt x="117055" y="282701"/>
                </a:lnTo>
                <a:lnTo>
                  <a:pt x="111374" y="284666"/>
                </a:lnTo>
                <a:lnTo>
                  <a:pt x="105682" y="286929"/>
                </a:lnTo>
                <a:lnTo>
                  <a:pt x="100934" y="288438"/>
                </a:lnTo>
                <a:lnTo>
                  <a:pt x="96817" y="289444"/>
                </a:lnTo>
                <a:lnTo>
                  <a:pt x="89702" y="290561"/>
                </a:lnTo>
                <a:lnTo>
                  <a:pt x="83365" y="291059"/>
                </a:lnTo>
                <a:lnTo>
                  <a:pt x="74833" y="291279"/>
                </a:lnTo>
                <a:lnTo>
                  <a:pt x="69891" y="291338"/>
                </a:lnTo>
                <a:lnTo>
                  <a:pt x="65644" y="290425"/>
                </a:lnTo>
                <a:lnTo>
                  <a:pt x="61860" y="288864"/>
                </a:lnTo>
                <a:lnTo>
                  <a:pt x="58385" y="286870"/>
                </a:lnTo>
                <a:lnTo>
                  <a:pt x="54163" y="285541"/>
                </a:lnTo>
                <a:lnTo>
                  <a:pt x="49444" y="284655"/>
                </a:lnTo>
                <a:lnTo>
                  <a:pt x="44392" y="284064"/>
                </a:lnTo>
                <a:lnTo>
                  <a:pt x="40072" y="283671"/>
                </a:lnTo>
                <a:lnTo>
                  <a:pt x="36239" y="283408"/>
                </a:lnTo>
                <a:lnTo>
                  <a:pt x="25717" y="282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7"/>
          <p:cNvSpPr/>
          <p:nvPr/>
        </p:nvSpPr>
        <p:spPr>
          <a:xfrm>
            <a:off x="1340167" y="5615102"/>
            <a:ext cx="565786" cy="51321"/>
          </a:xfrm>
          <a:custGeom>
            <a:avLst/>
            <a:gdLst/>
            <a:ahLst/>
            <a:cxnLst/>
            <a:rect l="0" t="0" r="0" b="0"/>
            <a:pathLst>
              <a:path w="565786" h="51321">
                <a:moveTo>
                  <a:pt x="0" y="51320"/>
                </a:moveTo>
                <a:lnTo>
                  <a:pt x="27780" y="51320"/>
                </a:lnTo>
                <a:lnTo>
                  <a:pt x="30903" y="50368"/>
                </a:lnTo>
                <a:lnTo>
                  <a:pt x="33937" y="48780"/>
                </a:lnTo>
                <a:lnTo>
                  <a:pt x="36912" y="46770"/>
                </a:lnTo>
                <a:lnTo>
                  <a:pt x="40801" y="45429"/>
                </a:lnTo>
                <a:lnTo>
                  <a:pt x="50201" y="43939"/>
                </a:lnTo>
                <a:lnTo>
                  <a:pt x="61653" y="43101"/>
                </a:lnTo>
                <a:lnTo>
                  <a:pt x="66819" y="42031"/>
                </a:lnTo>
                <a:lnTo>
                  <a:pt x="73121" y="40365"/>
                </a:lnTo>
                <a:lnTo>
                  <a:pt x="80180" y="38301"/>
                </a:lnTo>
                <a:lnTo>
                  <a:pt x="87743" y="36926"/>
                </a:lnTo>
                <a:lnTo>
                  <a:pt x="103767" y="35398"/>
                </a:lnTo>
                <a:lnTo>
                  <a:pt x="112040" y="34038"/>
                </a:lnTo>
                <a:lnTo>
                  <a:pt x="120414" y="32178"/>
                </a:lnTo>
                <a:lnTo>
                  <a:pt x="128853" y="29987"/>
                </a:lnTo>
                <a:lnTo>
                  <a:pt x="137337" y="28525"/>
                </a:lnTo>
                <a:lnTo>
                  <a:pt x="145851" y="27551"/>
                </a:lnTo>
                <a:lnTo>
                  <a:pt x="154384" y="26901"/>
                </a:lnTo>
                <a:lnTo>
                  <a:pt x="162930" y="25516"/>
                </a:lnTo>
                <a:lnTo>
                  <a:pt x="171485" y="23640"/>
                </a:lnTo>
                <a:lnTo>
                  <a:pt x="180046" y="21437"/>
                </a:lnTo>
                <a:lnTo>
                  <a:pt x="189563" y="19968"/>
                </a:lnTo>
                <a:lnTo>
                  <a:pt x="199718" y="18988"/>
                </a:lnTo>
                <a:lnTo>
                  <a:pt x="210298" y="18335"/>
                </a:lnTo>
                <a:lnTo>
                  <a:pt x="220208" y="16948"/>
                </a:lnTo>
                <a:lnTo>
                  <a:pt x="229673" y="15071"/>
                </a:lnTo>
                <a:lnTo>
                  <a:pt x="238840" y="12866"/>
                </a:lnTo>
                <a:lnTo>
                  <a:pt x="247810" y="11397"/>
                </a:lnTo>
                <a:lnTo>
                  <a:pt x="256646" y="10417"/>
                </a:lnTo>
                <a:lnTo>
                  <a:pt x="265395" y="9764"/>
                </a:lnTo>
                <a:lnTo>
                  <a:pt x="275037" y="8376"/>
                </a:lnTo>
                <a:lnTo>
                  <a:pt x="285276" y="6498"/>
                </a:lnTo>
                <a:lnTo>
                  <a:pt x="295911" y="4294"/>
                </a:lnTo>
                <a:lnTo>
                  <a:pt x="306812" y="2824"/>
                </a:lnTo>
                <a:lnTo>
                  <a:pt x="317888" y="1845"/>
                </a:lnTo>
                <a:lnTo>
                  <a:pt x="338451" y="756"/>
                </a:lnTo>
                <a:lnTo>
                  <a:pt x="353941" y="272"/>
                </a:lnTo>
                <a:lnTo>
                  <a:pt x="382472" y="0"/>
                </a:lnTo>
                <a:lnTo>
                  <a:pt x="391189" y="914"/>
                </a:lnTo>
                <a:lnTo>
                  <a:pt x="398905" y="2476"/>
                </a:lnTo>
                <a:lnTo>
                  <a:pt x="405954" y="4470"/>
                </a:lnTo>
                <a:lnTo>
                  <a:pt x="413511" y="5799"/>
                </a:lnTo>
                <a:lnTo>
                  <a:pt x="429528" y="7276"/>
                </a:lnTo>
                <a:lnTo>
                  <a:pt x="446171" y="7932"/>
                </a:lnTo>
                <a:lnTo>
                  <a:pt x="462141" y="9177"/>
                </a:lnTo>
                <a:lnTo>
                  <a:pt x="469066" y="10842"/>
                </a:lnTo>
                <a:lnTo>
                  <a:pt x="475589" y="12905"/>
                </a:lnTo>
                <a:lnTo>
                  <a:pt x="481841" y="14280"/>
                </a:lnTo>
                <a:lnTo>
                  <a:pt x="493869" y="15808"/>
                </a:lnTo>
                <a:lnTo>
                  <a:pt x="511351" y="16668"/>
                </a:lnTo>
                <a:lnTo>
                  <a:pt x="528596" y="16923"/>
                </a:lnTo>
                <a:lnTo>
                  <a:pt x="533372" y="17911"/>
                </a:lnTo>
                <a:lnTo>
                  <a:pt x="537509" y="19523"/>
                </a:lnTo>
                <a:lnTo>
                  <a:pt x="541219" y="21549"/>
                </a:lnTo>
                <a:lnTo>
                  <a:pt x="545598" y="22900"/>
                </a:lnTo>
                <a:lnTo>
                  <a:pt x="555543" y="24402"/>
                </a:lnTo>
                <a:lnTo>
                  <a:pt x="565785" y="25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8"/>
          <p:cNvSpPr/>
          <p:nvPr/>
        </p:nvSpPr>
        <p:spPr>
          <a:xfrm>
            <a:off x="1520192" y="5726534"/>
            <a:ext cx="17143" cy="325531"/>
          </a:xfrm>
          <a:custGeom>
            <a:avLst/>
            <a:gdLst/>
            <a:ahLst/>
            <a:cxnLst/>
            <a:rect l="0" t="0" r="0" b="0"/>
            <a:pathLst>
              <a:path w="17143" h="325531">
                <a:moveTo>
                  <a:pt x="17142" y="8468"/>
                </a:moveTo>
                <a:lnTo>
                  <a:pt x="8923" y="249"/>
                </a:lnTo>
                <a:lnTo>
                  <a:pt x="7853" y="131"/>
                </a:lnTo>
                <a:lnTo>
                  <a:pt x="6187" y="52"/>
                </a:lnTo>
                <a:lnTo>
                  <a:pt x="4124" y="0"/>
                </a:lnTo>
                <a:lnTo>
                  <a:pt x="2748" y="918"/>
                </a:lnTo>
                <a:lnTo>
                  <a:pt x="1831" y="2482"/>
                </a:lnTo>
                <a:lnTo>
                  <a:pt x="1220" y="4477"/>
                </a:lnTo>
                <a:lnTo>
                  <a:pt x="813" y="6760"/>
                </a:lnTo>
                <a:lnTo>
                  <a:pt x="360" y="11837"/>
                </a:lnTo>
                <a:lnTo>
                  <a:pt x="105" y="20050"/>
                </a:lnTo>
                <a:lnTo>
                  <a:pt x="1022" y="23809"/>
                </a:lnTo>
                <a:lnTo>
                  <a:pt x="2585" y="28220"/>
                </a:lnTo>
                <a:lnTo>
                  <a:pt x="4580" y="33066"/>
                </a:lnTo>
                <a:lnTo>
                  <a:pt x="5910" y="38202"/>
                </a:lnTo>
                <a:lnTo>
                  <a:pt x="6797" y="43531"/>
                </a:lnTo>
                <a:lnTo>
                  <a:pt x="7388" y="48988"/>
                </a:lnTo>
                <a:lnTo>
                  <a:pt x="7782" y="54532"/>
                </a:lnTo>
                <a:lnTo>
                  <a:pt x="8045" y="60132"/>
                </a:lnTo>
                <a:lnTo>
                  <a:pt x="8337" y="72387"/>
                </a:lnTo>
                <a:lnTo>
                  <a:pt x="8570" y="236600"/>
                </a:lnTo>
                <a:lnTo>
                  <a:pt x="7617" y="242472"/>
                </a:lnTo>
                <a:lnTo>
                  <a:pt x="6030" y="248290"/>
                </a:lnTo>
                <a:lnTo>
                  <a:pt x="4019" y="254074"/>
                </a:lnTo>
                <a:lnTo>
                  <a:pt x="2678" y="259836"/>
                </a:lnTo>
                <a:lnTo>
                  <a:pt x="1785" y="265582"/>
                </a:lnTo>
                <a:lnTo>
                  <a:pt x="1189" y="271318"/>
                </a:lnTo>
                <a:lnTo>
                  <a:pt x="792" y="276093"/>
                </a:lnTo>
                <a:lnTo>
                  <a:pt x="350" y="283940"/>
                </a:lnTo>
                <a:lnTo>
                  <a:pt x="154" y="293143"/>
                </a:lnTo>
                <a:lnTo>
                  <a:pt x="0" y="321010"/>
                </a:lnTo>
                <a:lnTo>
                  <a:pt x="952" y="322557"/>
                </a:lnTo>
                <a:lnTo>
                  <a:pt x="2539" y="323588"/>
                </a:lnTo>
                <a:lnTo>
                  <a:pt x="8217" y="325530"/>
                </a:lnTo>
                <a:lnTo>
                  <a:pt x="9287" y="324618"/>
                </a:lnTo>
                <a:lnTo>
                  <a:pt x="10953" y="323057"/>
                </a:lnTo>
                <a:lnTo>
                  <a:pt x="17142" y="3170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9"/>
          <p:cNvSpPr/>
          <p:nvPr/>
        </p:nvSpPr>
        <p:spPr>
          <a:xfrm>
            <a:off x="1631632" y="5761075"/>
            <a:ext cx="17146" cy="291111"/>
          </a:xfrm>
          <a:custGeom>
            <a:avLst/>
            <a:gdLst/>
            <a:ahLst/>
            <a:cxnLst/>
            <a:rect l="0" t="0" r="0" b="0"/>
            <a:pathLst>
              <a:path w="17146" h="291111">
                <a:moveTo>
                  <a:pt x="0" y="16790"/>
                </a:moveTo>
                <a:lnTo>
                  <a:pt x="0" y="8322"/>
                </a:lnTo>
                <a:lnTo>
                  <a:pt x="7381" y="845"/>
                </a:lnTo>
                <a:lnTo>
                  <a:pt x="8220" y="0"/>
                </a:lnTo>
                <a:lnTo>
                  <a:pt x="8468" y="4301"/>
                </a:lnTo>
                <a:lnTo>
                  <a:pt x="9455" y="6559"/>
                </a:lnTo>
                <a:lnTo>
                  <a:pt x="11066" y="9016"/>
                </a:lnTo>
                <a:lnTo>
                  <a:pt x="13092" y="11607"/>
                </a:lnTo>
                <a:lnTo>
                  <a:pt x="14443" y="14287"/>
                </a:lnTo>
                <a:lnTo>
                  <a:pt x="15344" y="17026"/>
                </a:lnTo>
                <a:lnTo>
                  <a:pt x="15944" y="19805"/>
                </a:lnTo>
                <a:lnTo>
                  <a:pt x="16344" y="22610"/>
                </a:lnTo>
                <a:lnTo>
                  <a:pt x="16789" y="28266"/>
                </a:lnTo>
                <a:lnTo>
                  <a:pt x="16987" y="36495"/>
                </a:lnTo>
                <a:lnTo>
                  <a:pt x="17114" y="57301"/>
                </a:lnTo>
                <a:lnTo>
                  <a:pt x="16172" y="63800"/>
                </a:lnTo>
                <a:lnTo>
                  <a:pt x="14591" y="70990"/>
                </a:lnTo>
                <a:lnTo>
                  <a:pt x="12585" y="78641"/>
                </a:lnTo>
                <a:lnTo>
                  <a:pt x="11247" y="85646"/>
                </a:lnTo>
                <a:lnTo>
                  <a:pt x="10356" y="92221"/>
                </a:lnTo>
                <a:lnTo>
                  <a:pt x="9761" y="98510"/>
                </a:lnTo>
                <a:lnTo>
                  <a:pt x="10318" y="105560"/>
                </a:lnTo>
                <a:lnTo>
                  <a:pt x="11641" y="113117"/>
                </a:lnTo>
                <a:lnTo>
                  <a:pt x="13476" y="121013"/>
                </a:lnTo>
                <a:lnTo>
                  <a:pt x="14699" y="129135"/>
                </a:lnTo>
                <a:lnTo>
                  <a:pt x="15514" y="137406"/>
                </a:lnTo>
                <a:lnTo>
                  <a:pt x="16058" y="145778"/>
                </a:lnTo>
                <a:lnTo>
                  <a:pt x="16420" y="154217"/>
                </a:lnTo>
                <a:lnTo>
                  <a:pt x="16823" y="171214"/>
                </a:lnTo>
                <a:lnTo>
                  <a:pt x="17145" y="271902"/>
                </a:lnTo>
                <a:lnTo>
                  <a:pt x="17145" y="2911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0"/>
          <p:cNvSpPr/>
          <p:nvPr/>
        </p:nvSpPr>
        <p:spPr>
          <a:xfrm>
            <a:off x="2080870" y="5554979"/>
            <a:ext cx="176556" cy="17147"/>
          </a:xfrm>
          <a:custGeom>
            <a:avLst/>
            <a:gdLst/>
            <a:ahLst/>
            <a:cxnLst/>
            <a:rect l="0" t="0" r="0" b="0"/>
            <a:pathLst>
              <a:path w="176556" h="17147">
                <a:moveTo>
                  <a:pt x="5105" y="0"/>
                </a:moveTo>
                <a:lnTo>
                  <a:pt x="165" y="0"/>
                </a:lnTo>
                <a:lnTo>
                  <a:pt x="4266" y="0"/>
                </a:lnTo>
                <a:lnTo>
                  <a:pt x="0" y="0"/>
                </a:lnTo>
                <a:lnTo>
                  <a:pt x="4244" y="0"/>
                </a:lnTo>
                <a:lnTo>
                  <a:pt x="4531" y="953"/>
                </a:lnTo>
                <a:lnTo>
                  <a:pt x="4722" y="2541"/>
                </a:lnTo>
                <a:lnTo>
                  <a:pt x="4850" y="4552"/>
                </a:lnTo>
                <a:lnTo>
                  <a:pt x="5887" y="5892"/>
                </a:lnTo>
                <a:lnTo>
                  <a:pt x="7531" y="6786"/>
                </a:lnTo>
                <a:lnTo>
                  <a:pt x="12463" y="8220"/>
                </a:lnTo>
                <a:lnTo>
                  <a:pt x="14773" y="8338"/>
                </a:lnTo>
                <a:lnTo>
                  <a:pt x="26172" y="8503"/>
                </a:lnTo>
                <a:lnTo>
                  <a:pt x="80734" y="8573"/>
                </a:lnTo>
                <a:lnTo>
                  <a:pt x="85052" y="7621"/>
                </a:lnTo>
                <a:lnTo>
                  <a:pt x="88883" y="6033"/>
                </a:lnTo>
                <a:lnTo>
                  <a:pt x="92389" y="4022"/>
                </a:lnTo>
                <a:lnTo>
                  <a:pt x="96631" y="2682"/>
                </a:lnTo>
                <a:lnTo>
                  <a:pt x="101365" y="1788"/>
                </a:lnTo>
                <a:lnTo>
                  <a:pt x="106426" y="1192"/>
                </a:lnTo>
                <a:lnTo>
                  <a:pt x="110752" y="795"/>
                </a:lnTo>
                <a:lnTo>
                  <a:pt x="114589" y="530"/>
                </a:lnTo>
                <a:lnTo>
                  <a:pt x="118099" y="354"/>
                </a:lnTo>
                <a:lnTo>
                  <a:pt x="124539" y="157"/>
                </a:lnTo>
                <a:lnTo>
                  <a:pt x="136435" y="31"/>
                </a:lnTo>
                <a:lnTo>
                  <a:pt x="139330" y="974"/>
                </a:lnTo>
                <a:lnTo>
                  <a:pt x="142214" y="2555"/>
                </a:lnTo>
                <a:lnTo>
                  <a:pt x="145088" y="4561"/>
                </a:lnTo>
                <a:lnTo>
                  <a:pt x="147957" y="5899"/>
                </a:lnTo>
                <a:lnTo>
                  <a:pt x="150822" y="6790"/>
                </a:lnTo>
                <a:lnTo>
                  <a:pt x="153684" y="7384"/>
                </a:lnTo>
                <a:lnTo>
                  <a:pt x="156545" y="7781"/>
                </a:lnTo>
                <a:lnTo>
                  <a:pt x="159405" y="8045"/>
                </a:lnTo>
                <a:lnTo>
                  <a:pt x="162264" y="8221"/>
                </a:lnTo>
                <a:lnTo>
                  <a:pt x="167981" y="8417"/>
                </a:lnTo>
                <a:lnTo>
                  <a:pt x="170838" y="8469"/>
                </a:lnTo>
                <a:lnTo>
                  <a:pt x="172744" y="9456"/>
                </a:lnTo>
                <a:lnTo>
                  <a:pt x="174014" y="11067"/>
                </a:lnTo>
                <a:lnTo>
                  <a:pt x="176555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1"/>
          <p:cNvSpPr/>
          <p:nvPr/>
        </p:nvSpPr>
        <p:spPr>
          <a:xfrm>
            <a:off x="2043248" y="5649277"/>
            <a:ext cx="205605" cy="34291"/>
          </a:xfrm>
          <a:custGeom>
            <a:avLst/>
            <a:gdLst/>
            <a:ahLst/>
            <a:cxnLst/>
            <a:rect l="0" t="0" r="0" b="0"/>
            <a:pathLst>
              <a:path w="205605" h="34291">
                <a:moveTo>
                  <a:pt x="17009" y="8573"/>
                </a:moveTo>
                <a:lnTo>
                  <a:pt x="0" y="8573"/>
                </a:lnTo>
                <a:lnTo>
                  <a:pt x="4455" y="8573"/>
                </a:lnTo>
                <a:lnTo>
                  <a:pt x="6735" y="7620"/>
                </a:lnTo>
                <a:lnTo>
                  <a:pt x="9207" y="6033"/>
                </a:lnTo>
                <a:lnTo>
                  <a:pt x="11808" y="4022"/>
                </a:lnTo>
                <a:lnTo>
                  <a:pt x="14494" y="2681"/>
                </a:lnTo>
                <a:lnTo>
                  <a:pt x="17237" y="1787"/>
                </a:lnTo>
                <a:lnTo>
                  <a:pt x="22825" y="794"/>
                </a:lnTo>
                <a:lnTo>
                  <a:pt x="28484" y="353"/>
                </a:lnTo>
                <a:lnTo>
                  <a:pt x="34174" y="157"/>
                </a:lnTo>
                <a:lnTo>
                  <a:pt x="45272" y="47"/>
                </a:lnTo>
                <a:lnTo>
                  <a:pt x="131194" y="0"/>
                </a:lnTo>
                <a:lnTo>
                  <a:pt x="135043" y="953"/>
                </a:lnTo>
                <a:lnTo>
                  <a:pt x="139513" y="2540"/>
                </a:lnTo>
                <a:lnTo>
                  <a:pt x="151274" y="7381"/>
                </a:lnTo>
                <a:lnTo>
                  <a:pt x="153191" y="8731"/>
                </a:lnTo>
                <a:lnTo>
                  <a:pt x="155422" y="10583"/>
                </a:lnTo>
                <a:lnTo>
                  <a:pt x="157862" y="12770"/>
                </a:lnTo>
                <a:lnTo>
                  <a:pt x="160441" y="14229"/>
                </a:lnTo>
                <a:lnTo>
                  <a:pt x="163113" y="15201"/>
                </a:lnTo>
                <a:lnTo>
                  <a:pt x="165847" y="15849"/>
                </a:lnTo>
                <a:lnTo>
                  <a:pt x="168621" y="17234"/>
                </a:lnTo>
                <a:lnTo>
                  <a:pt x="171424" y="19109"/>
                </a:lnTo>
                <a:lnTo>
                  <a:pt x="174245" y="21312"/>
                </a:lnTo>
                <a:lnTo>
                  <a:pt x="177078" y="22781"/>
                </a:lnTo>
                <a:lnTo>
                  <a:pt x="179919" y="23760"/>
                </a:lnTo>
                <a:lnTo>
                  <a:pt x="182766" y="24412"/>
                </a:lnTo>
                <a:lnTo>
                  <a:pt x="185616" y="25800"/>
                </a:lnTo>
                <a:lnTo>
                  <a:pt x="188469" y="27678"/>
                </a:lnTo>
                <a:lnTo>
                  <a:pt x="191323" y="29882"/>
                </a:lnTo>
                <a:lnTo>
                  <a:pt x="194178" y="31351"/>
                </a:lnTo>
                <a:lnTo>
                  <a:pt x="197034" y="32331"/>
                </a:lnTo>
                <a:lnTo>
                  <a:pt x="205604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2"/>
          <p:cNvSpPr/>
          <p:nvPr/>
        </p:nvSpPr>
        <p:spPr>
          <a:xfrm>
            <a:off x="2463269" y="5512120"/>
            <a:ext cx="728559" cy="42860"/>
          </a:xfrm>
          <a:custGeom>
            <a:avLst/>
            <a:gdLst/>
            <a:ahLst/>
            <a:cxnLst/>
            <a:rect l="0" t="0" r="0" b="0"/>
            <a:pathLst>
              <a:path w="728559" h="42860">
                <a:moveTo>
                  <a:pt x="8468" y="34287"/>
                </a:moveTo>
                <a:lnTo>
                  <a:pt x="0" y="34287"/>
                </a:lnTo>
                <a:lnTo>
                  <a:pt x="7286" y="34287"/>
                </a:lnTo>
                <a:lnTo>
                  <a:pt x="7680" y="35240"/>
                </a:lnTo>
                <a:lnTo>
                  <a:pt x="7942" y="36827"/>
                </a:lnTo>
                <a:lnTo>
                  <a:pt x="8364" y="41668"/>
                </a:lnTo>
                <a:lnTo>
                  <a:pt x="9351" y="42065"/>
                </a:lnTo>
                <a:lnTo>
                  <a:pt x="20319" y="42702"/>
                </a:lnTo>
                <a:lnTo>
                  <a:pt x="74665" y="42859"/>
                </a:lnTo>
                <a:lnTo>
                  <a:pt x="80222" y="41906"/>
                </a:lnTo>
                <a:lnTo>
                  <a:pt x="85831" y="40319"/>
                </a:lnTo>
                <a:lnTo>
                  <a:pt x="91476" y="38309"/>
                </a:lnTo>
                <a:lnTo>
                  <a:pt x="97144" y="36968"/>
                </a:lnTo>
                <a:lnTo>
                  <a:pt x="102828" y="36075"/>
                </a:lnTo>
                <a:lnTo>
                  <a:pt x="122469" y="34817"/>
                </a:lnTo>
                <a:lnTo>
                  <a:pt x="137240" y="33570"/>
                </a:lnTo>
                <a:lnTo>
                  <a:pt x="143846" y="31904"/>
                </a:lnTo>
                <a:lnTo>
                  <a:pt x="150155" y="29841"/>
                </a:lnTo>
                <a:lnTo>
                  <a:pt x="156266" y="28466"/>
                </a:lnTo>
                <a:lnTo>
                  <a:pt x="162245" y="27548"/>
                </a:lnTo>
                <a:lnTo>
                  <a:pt x="168136" y="26938"/>
                </a:lnTo>
                <a:lnTo>
                  <a:pt x="174921" y="25577"/>
                </a:lnTo>
                <a:lnTo>
                  <a:pt x="182302" y="23718"/>
                </a:lnTo>
                <a:lnTo>
                  <a:pt x="190079" y="21526"/>
                </a:lnTo>
                <a:lnTo>
                  <a:pt x="199075" y="20065"/>
                </a:lnTo>
                <a:lnTo>
                  <a:pt x="208882" y="19091"/>
                </a:lnTo>
                <a:lnTo>
                  <a:pt x="219230" y="18441"/>
                </a:lnTo>
                <a:lnTo>
                  <a:pt x="228986" y="17056"/>
                </a:lnTo>
                <a:lnTo>
                  <a:pt x="238347" y="15179"/>
                </a:lnTo>
                <a:lnTo>
                  <a:pt x="247446" y="12976"/>
                </a:lnTo>
                <a:lnTo>
                  <a:pt x="257322" y="11507"/>
                </a:lnTo>
                <a:lnTo>
                  <a:pt x="267715" y="10528"/>
                </a:lnTo>
                <a:lnTo>
                  <a:pt x="289424" y="9440"/>
                </a:lnTo>
                <a:lnTo>
                  <a:pt x="311772" y="8957"/>
                </a:lnTo>
                <a:lnTo>
                  <a:pt x="345774" y="8684"/>
                </a:lnTo>
                <a:lnTo>
                  <a:pt x="357164" y="7694"/>
                </a:lnTo>
                <a:lnTo>
                  <a:pt x="368567" y="6081"/>
                </a:lnTo>
                <a:lnTo>
                  <a:pt x="379979" y="4052"/>
                </a:lnTo>
                <a:lnTo>
                  <a:pt x="391397" y="2701"/>
                </a:lnTo>
                <a:lnTo>
                  <a:pt x="402819" y="1800"/>
                </a:lnTo>
                <a:lnTo>
                  <a:pt x="414244" y="1199"/>
                </a:lnTo>
                <a:lnTo>
                  <a:pt x="437098" y="531"/>
                </a:lnTo>
                <a:lnTo>
                  <a:pt x="505674" y="44"/>
                </a:lnTo>
                <a:lnTo>
                  <a:pt x="585683" y="0"/>
                </a:lnTo>
                <a:lnTo>
                  <a:pt x="596161" y="952"/>
                </a:lnTo>
                <a:lnTo>
                  <a:pt x="606003" y="2538"/>
                </a:lnTo>
                <a:lnTo>
                  <a:pt x="615422" y="4549"/>
                </a:lnTo>
                <a:lnTo>
                  <a:pt x="624559" y="5889"/>
                </a:lnTo>
                <a:lnTo>
                  <a:pt x="633508" y="6783"/>
                </a:lnTo>
                <a:lnTo>
                  <a:pt x="651071" y="7776"/>
                </a:lnTo>
                <a:lnTo>
                  <a:pt x="668402" y="8217"/>
                </a:lnTo>
                <a:lnTo>
                  <a:pt x="675119" y="9287"/>
                </a:lnTo>
                <a:lnTo>
                  <a:pt x="680549" y="10953"/>
                </a:lnTo>
                <a:lnTo>
                  <a:pt x="685122" y="13016"/>
                </a:lnTo>
                <a:lnTo>
                  <a:pt x="690076" y="14391"/>
                </a:lnTo>
                <a:lnTo>
                  <a:pt x="695283" y="15308"/>
                </a:lnTo>
                <a:lnTo>
                  <a:pt x="709174" y="16599"/>
                </a:lnTo>
                <a:lnTo>
                  <a:pt x="728558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3"/>
          <p:cNvSpPr/>
          <p:nvPr/>
        </p:nvSpPr>
        <p:spPr>
          <a:xfrm>
            <a:off x="2651761" y="5692141"/>
            <a:ext cx="219179" cy="445770"/>
          </a:xfrm>
          <a:custGeom>
            <a:avLst/>
            <a:gdLst/>
            <a:ahLst/>
            <a:cxnLst/>
            <a:rect l="0" t="0" r="0" b="0"/>
            <a:pathLst>
              <a:path w="219179" h="445770">
                <a:moveTo>
                  <a:pt x="25716" y="17144"/>
                </a:moveTo>
                <a:lnTo>
                  <a:pt x="5565" y="17144"/>
                </a:lnTo>
                <a:lnTo>
                  <a:pt x="3709" y="18096"/>
                </a:lnTo>
                <a:lnTo>
                  <a:pt x="2472" y="19684"/>
                </a:lnTo>
                <a:lnTo>
                  <a:pt x="0" y="25713"/>
                </a:lnTo>
                <a:lnTo>
                  <a:pt x="4550" y="30266"/>
                </a:lnTo>
                <a:lnTo>
                  <a:pt x="5890" y="32559"/>
                </a:lnTo>
                <a:lnTo>
                  <a:pt x="10581" y="45624"/>
                </a:lnTo>
                <a:lnTo>
                  <a:pt x="15180" y="54567"/>
                </a:lnTo>
                <a:lnTo>
                  <a:pt x="20398" y="61716"/>
                </a:lnTo>
                <a:lnTo>
                  <a:pt x="22171" y="65909"/>
                </a:lnTo>
                <a:lnTo>
                  <a:pt x="24140" y="75647"/>
                </a:lnTo>
                <a:lnTo>
                  <a:pt x="27556" y="83785"/>
                </a:lnTo>
                <a:lnTo>
                  <a:pt x="32249" y="91530"/>
                </a:lnTo>
                <a:lnTo>
                  <a:pt x="37509" y="101322"/>
                </a:lnTo>
                <a:lnTo>
                  <a:pt x="40483" y="112024"/>
                </a:lnTo>
                <a:lnTo>
                  <a:pt x="41275" y="117545"/>
                </a:lnTo>
                <a:lnTo>
                  <a:pt x="44696" y="126218"/>
                </a:lnTo>
                <a:lnTo>
                  <a:pt x="49392" y="134201"/>
                </a:lnTo>
                <a:lnTo>
                  <a:pt x="58420" y="151281"/>
                </a:lnTo>
                <a:lnTo>
                  <a:pt x="64381" y="155500"/>
                </a:lnTo>
                <a:lnTo>
                  <a:pt x="68638" y="157959"/>
                </a:lnTo>
                <a:lnTo>
                  <a:pt x="71476" y="160550"/>
                </a:lnTo>
                <a:lnTo>
                  <a:pt x="73367" y="163231"/>
                </a:lnTo>
                <a:lnTo>
                  <a:pt x="74628" y="165970"/>
                </a:lnTo>
                <a:lnTo>
                  <a:pt x="76422" y="167796"/>
                </a:lnTo>
                <a:lnTo>
                  <a:pt x="78570" y="169014"/>
                </a:lnTo>
                <a:lnTo>
                  <a:pt x="83497" y="170367"/>
                </a:lnTo>
                <a:lnTo>
                  <a:pt x="88861" y="170968"/>
                </a:lnTo>
                <a:lnTo>
                  <a:pt x="95127" y="171354"/>
                </a:lnTo>
                <a:lnTo>
                  <a:pt x="102921" y="171406"/>
                </a:lnTo>
                <a:lnTo>
                  <a:pt x="105761" y="170468"/>
                </a:lnTo>
                <a:lnTo>
                  <a:pt x="107654" y="168890"/>
                </a:lnTo>
                <a:lnTo>
                  <a:pt x="110711" y="164596"/>
                </a:lnTo>
                <a:lnTo>
                  <a:pt x="115244" y="159513"/>
                </a:lnTo>
                <a:lnTo>
                  <a:pt x="116834" y="156824"/>
                </a:lnTo>
                <a:lnTo>
                  <a:pt x="118600" y="151297"/>
                </a:lnTo>
                <a:lnTo>
                  <a:pt x="120976" y="148489"/>
                </a:lnTo>
                <a:lnTo>
                  <a:pt x="124465" y="145665"/>
                </a:lnTo>
                <a:lnTo>
                  <a:pt x="128696" y="142829"/>
                </a:lnTo>
                <a:lnTo>
                  <a:pt x="131517" y="139034"/>
                </a:lnTo>
                <a:lnTo>
                  <a:pt x="133398" y="134599"/>
                </a:lnTo>
                <a:lnTo>
                  <a:pt x="136439" y="124591"/>
                </a:lnTo>
                <a:lnTo>
                  <a:pt x="140966" y="113793"/>
                </a:lnTo>
                <a:lnTo>
                  <a:pt x="146153" y="102644"/>
                </a:lnTo>
                <a:lnTo>
                  <a:pt x="151634" y="92291"/>
                </a:lnTo>
                <a:lnTo>
                  <a:pt x="157245" y="84515"/>
                </a:lnTo>
                <a:lnTo>
                  <a:pt x="159122" y="80155"/>
                </a:lnTo>
                <a:lnTo>
                  <a:pt x="161207" y="70232"/>
                </a:lnTo>
                <a:lnTo>
                  <a:pt x="164675" y="59471"/>
                </a:lnTo>
                <a:lnTo>
                  <a:pt x="168438" y="48338"/>
                </a:lnTo>
                <a:lnTo>
                  <a:pt x="170110" y="37040"/>
                </a:lnTo>
                <a:lnTo>
                  <a:pt x="171052" y="24520"/>
                </a:lnTo>
                <a:lnTo>
                  <a:pt x="172137" y="21109"/>
                </a:lnTo>
                <a:lnTo>
                  <a:pt x="178794" y="10410"/>
                </a:lnTo>
                <a:lnTo>
                  <a:pt x="179476" y="6849"/>
                </a:lnTo>
                <a:lnTo>
                  <a:pt x="180021" y="2"/>
                </a:lnTo>
                <a:lnTo>
                  <a:pt x="175470" y="0"/>
                </a:lnTo>
                <a:lnTo>
                  <a:pt x="174129" y="952"/>
                </a:lnTo>
                <a:lnTo>
                  <a:pt x="173236" y="2539"/>
                </a:lnTo>
                <a:lnTo>
                  <a:pt x="172640" y="4550"/>
                </a:lnTo>
                <a:lnTo>
                  <a:pt x="173195" y="6843"/>
                </a:lnTo>
                <a:lnTo>
                  <a:pt x="177575" y="14621"/>
                </a:lnTo>
                <a:lnTo>
                  <a:pt x="182078" y="28322"/>
                </a:lnTo>
                <a:lnTo>
                  <a:pt x="185698" y="38304"/>
                </a:lnTo>
                <a:lnTo>
                  <a:pt x="187306" y="49091"/>
                </a:lnTo>
                <a:lnTo>
                  <a:pt x="190562" y="60235"/>
                </a:lnTo>
                <a:lnTo>
                  <a:pt x="194231" y="71538"/>
                </a:lnTo>
                <a:lnTo>
                  <a:pt x="195861" y="82911"/>
                </a:lnTo>
                <a:lnTo>
                  <a:pt x="196296" y="89564"/>
                </a:lnTo>
                <a:lnTo>
                  <a:pt x="196586" y="96856"/>
                </a:lnTo>
                <a:lnTo>
                  <a:pt x="196780" y="104575"/>
                </a:lnTo>
                <a:lnTo>
                  <a:pt x="199534" y="118233"/>
                </a:lnTo>
                <a:lnTo>
                  <a:pt x="202981" y="131605"/>
                </a:lnTo>
                <a:lnTo>
                  <a:pt x="203900" y="139171"/>
                </a:lnTo>
                <a:lnTo>
                  <a:pt x="204513" y="147073"/>
                </a:lnTo>
                <a:lnTo>
                  <a:pt x="204921" y="155198"/>
                </a:lnTo>
                <a:lnTo>
                  <a:pt x="205375" y="171846"/>
                </a:lnTo>
                <a:lnTo>
                  <a:pt x="206449" y="180286"/>
                </a:lnTo>
                <a:lnTo>
                  <a:pt x="208117" y="188770"/>
                </a:lnTo>
                <a:lnTo>
                  <a:pt x="210182" y="197284"/>
                </a:lnTo>
                <a:lnTo>
                  <a:pt x="211558" y="204865"/>
                </a:lnTo>
                <a:lnTo>
                  <a:pt x="213087" y="218367"/>
                </a:lnTo>
                <a:lnTo>
                  <a:pt x="213495" y="225588"/>
                </a:lnTo>
                <a:lnTo>
                  <a:pt x="213949" y="241231"/>
                </a:lnTo>
                <a:lnTo>
                  <a:pt x="215022" y="249403"/>
                </a:lnTo>
                <a:lnTo>
                  <a:pt x="216690" y="257708"/>
                </a:lnTo>
                <a:lnTo>
                  <a:pt x="218754" y="266103"/>
                </a:lnTo>
                <a:lnTo>
                  <a:pt x="219178" y="274556"/>
                </a:lnTo>
                <a:lnTo>
                  <a:pt x="218508" y="283050"/>
                </a:lnTo>
                <a:lnTo>
                  <a:pt x="217109" y="291569"/>
                </a:lnTo>
                <a:lnTo>
                  <a:pt x="216176" y="299154"/>
                </a:lnTo>
                <a:lnTo>
                  <a:pt x="215140" y="312661"/>
                </a:lnTo>
                <a:lnTo>
                  <a:pt x="214864" y="319883"/>
                </a:lnTo>
                <a:lnTo>
                  <a:pt x="214557" y="335527"/>
                </a:lnTo>
                <a:lnTo>
                  <a:pt x="213522" y="342747"/>
                </a:lnTo>
                <a:lnTo>
                  <a:pt x="209833" y="355848"/>
                </a:lnTo>
                <a:lnTo>
                  <a:pt x="205018" y="368022"/>
                </a:lnTo>
                <a:lnTo>
                  <a:pt x="199703" y="379782"/>
                </a:lnTo>
                <a:lnTo>
                  <a:pt x="191356" y="397113"/>
                </a:lnTo>
                <a:lnTo>
                  <a:pt x="185694" y="408586"/>
                </a:lnTo>
                <a:lnTo>
                  <a:pt x="180002" y="417496"/>
                </a:lnTo>
                <a:lnTo>
                  <a:pt x="174298" y="424630"/>
                </a:lnTo>
                <a:lnTo>
                  <a:pt x="168587" y="430977"/>
                </a:lnTo>
                <a:lnTo>
                  <a:pt x="164778" y="433050"/>
                </a:lnTo>
                <a:lnTo>
                  <a:pt x="160334" y="434432"/>
                </a:lnTo>
                <a:lnTo>
                  <a:pt x="155467" y="435353"/>
                </a:lnTo>
                <a:lnTo>
                  <a:pt x="151269" y="436920"/>
                </a:lnTo>
                <a:lnTo>
                  <a:pt x="147518" y="438917"/>
                </a:lnTo>
                <a:lnTo>
                  <a:pt x="144065" y="441201"/>
                </a:lnTo>
                <a:lnTo>
                  <a:pt x="139858" y="442724"/>
                </a:lnTo>
                <a:lnTo>
                  <a:pt x="135148" y="443739"/>
                </a:lnTo>
                <a:lnTo>
                  <a:pt x="130103" y="444415"/>
                </a:lnTo>
                <a:lnTo>
                  <a:pt x="124835" y="444866"/>
                </a:lnTo>
                <a:lnTo>
                  <a:pt x="119418" y="445168"/>
                </a:lnTo>
                <a:lnTo>
                  <a:pt x="109271" y="445501"/>
                </a:lnTo>
                <a:lnTo>
                  <a:pt x="97251" y="445690"/>
                </a:lnTo>
                <a:lnTo>
                  <a:pt x="34289" y="4457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4"/>
          <p:cNvSpPr/>
          <p:nvPr/>
        </p:nvSpPr>
        <p:spPr>
          <a:xfrm>
            <a:off x="2617479" y="5229225"/>
            <a:ext cx="265739" cy="257176"/>
          </a:xfrm>
          <a:custGeom>
            <a:avLst/>
            <a:gdLst/>
            <a:ahLst/>
            <a:cxnLst/>
            <a:rect l="0" t="0" r="0" b="0"/>
            <a:pathLst>
              <a:path w="265739" h="257176">
                <a:moveTo>
                  <a:pt x="8563" y="42862"/>
                </a:moveTo>
                <a:lnTo>
                  <a:pt x="8563" y="35481"/>
                </a:lnTo>
                <a:lnTo>
                  <a:pt x="7610" y="35084"/>
                </a:lnTo>
                <a:lnTo>
                  <a:pt x="0" y="34291"/>
                </a:lnTo>
                <a:lnTo>
                  <a:pt x="15591" y="34290"/>
                </a:lnTo>
                <a:lnTo>
                  <a:pt x="18989" y="31750"/>
                </a:lnTo>
                <a:lnTo>
                  <a:pt x="21229" y="29739"/>
                </a:lnTo>
                <a:lnTo>
                  <a:pt x="23674" y="28398"/>
                </a:lnTo>
                <a:lnTo>
                  <a:pt x="28931" y="26908"/>
                </a:lnTo>
                <a:lnTo>
                  <a:pt x="36983" y="26247"/>
                </a:lnTo>
                <a:lnTo>
                  <a:pt x="45959" y="25953"/>
                </a:lnTo>
                <a:lnTo>
                  <a:pt x="59482" y="25764"/>
                </a:lnTo>
                <a:lnTo>
                  <a:pt x="62512" y="25748"/>
                </a:lnTo>
                <a:lnTo>
                  <a:pt x="65484" y="24785"/>
                </a:lnTo>
                <a:lnTo>
                  <a:pt x="71326" y="21175"/>
                </a:lnTo>
                <a:lnTo>
                  <a:pt x="75170" y="19832"/>
                </a:lnTo>
                <a:lnTo>
                  <a:pt x="79638" y="18936"/>
                </a:lnTo>
                <a:lnTo>
                  <a:pt x="84521" y="18339"/>
                </a:lnTo>
                <a:lnTo>
                  <a:pt x="89682" y="17941"/>
                </a:lnTo>
                <a:lnTo>
                  <a:pt x="95027" y="17676"/>
                </a:lnTo>
                <a:lnTo>
                  <a:pt x="106047" y="17381"/>
                </a:lnTo>
                <a:lnTo>
                  <a:pt x="117294" y="17249"/>
                </a:lnTo>
                <a:lnTo>
                  <a:pt x="122960" y="16262"/>
                </a:lnTo>
                <a:lnTo>
                  <a:pt x="128643" y="14651"/>
                </a:lnTo>
                <a:lnTo>
                  <a:pt x="134336" y="12625"/>
                </a:lnTo>
                <a:lnTo>
                  <a:pt x="140037" y="11274"/>
                </a:lnTo>
                <a:lnTo>
                  <a:pt x="145742" y="10374"/>
                </a:lnTo>
                <a:lnTo>
                  <a:pt x="151451" y="9773"/>
                </a:lnTo>
                <a:lnTo>
                  <a:pt x="157162" y="9373"/>
                </a:lnTo>
                <a:lnTo>
                  <a:pt x="162874" y="9106"/>
                </a:lnTo>
                <a:lnTo>
                  <a:pt x="174301" y="8810"/>
                </a:lnTo>
                <a:lnTo>
                  <a:pt x="198323" y="8604"/>
                </a:lnTo>
                <a:lnTo>
                  <a:pt x="202697" y="7641"/>
                </a:lnTo>
                <a:lnTo>
                  <a:pt x="207518" y="6046"/>
                </a:lnTo>
                <a:lnTo>
                  <a:pt x="212637" y="4031"/>
                </a:lnTo>
                <a:lnTo>
                  <a:pt x="220865" y="1791"/>
                </a:lnTo>
                <a:lnTo>
                  <a:pt x="227697" y="796"/>
                </a:lnTo>
                <a:lnTo>
                  <a:pt x="233908" y="353"/>
                </a:lnTo>
                <a:lnTo>
                  <a:pt x="239844" y="157"/>
                </a:lnTo>
                <a:lnTo>
                  <a:pt x="251416" y="31"/>
                </a:lnTo>
                <a:lnTo>
                  <a:pt x="265737" y="0"/>
                </a:lnTo>
                <a:lnTo>
                  <a:pt x="265738" y="7381"/>
                </a:lnTo>
                <a:lnTo>
                  <a:pt x="261187" y="12770"/>
                </a:lnTo>
                <a:lnTo>
                  <a:pt x="249255" y="24950"/>
                </a:lnTo>
                <a:lnTo>
                  <a:pt x="244125" y="32679"/>
                </a:lnTo>
                <a:lnTo>
                  <a:pt x="240892" y="39289"/>
                </a:lnTo>
                <a:lnTo>
                  <a:pt x="236280" y="45401"/>
                </a:lnTo>
                <a:lnTo>
                  <a:pt x="233717" y="49318"/>
                </a:lnTo>
                <a:lnTo>
                  <a:pt x="231056" y="53833"/>
                </a:lnTo>
                <a:lnTo>
                  <a:pt x="228329" y="58749"/>
                </a:lnTo>
                <a:lnTo>
                  <a:pt x="224606" y="63931"/>
                </a:lnTo>
                <a:lnTo>
                  <a:pt x="220219" y="69290"/>
                </a:lnTo>
                <a:lnTo>
                  <a:pt x="215390" y="74768"/>
                </a:lnTo>
                <a:lnTo>
                  <a:pt x="211217" y="80326"/>
                </a:lnTo>
                <a:lnTo>
                  <a:pt x="207484" y="85935"/>
                </a:lnTo>
                <a:lnTo>
                  <a:pt x="204041" y="91580"/>
                </a:lnTo>
                <a:lnTo>
                  <a:pt x="201747" y="97248"/>
                </a:lnTo>
                <a:lnTo>
                  <a:pt x="200218" y="102932"/>
                </a:lnTo>
                <a:lnTo>
                  <a:pt x="199197" y="108626"/>
                </a:lnTo>
                <a:lnTo>
                  <a:pt x="196613" y="113375"/>
                </a:lnTo>
                <a:lnTo>
                  <a:pt x="184826" y="125561"/>
                </a:lnTo>
                <a:lnTo>
                  <a:pt x="181316" y="130380"/>
                </a:lnTo>
                <a:lnTo>
                  <a:pt x="178024" y="135497"/>
                </a:lnTo>
                <a:lnTo>
                  <a:pt x="174877" y="140814"/>
                </a:lnTo>
                <a:lnTo>
                  <a:pt x="171827" y="146263"/>
                </a:lnTo>
                <a:lnTo>
                  <a:pt x="168841" y="151801"/>
                </a:lnTo>
                <a:lnTo>
                  <a:pt x="166850" y="156446"/>
                </a:lnTo>
                <a:lnTo>
                  <a:pt x="164638" y="164146"/>
                </a:lnTo>
                <a:lnTo>
                  <a:pt x="163095" y="168485"/>
                </a:lnTo>
                <a:lnTo>
                  <a:pt x="161115" y="173283"/>
                </a:lnTo>
                <a:lnTo>
                  <a:pt x="158842" y="178387"/>
                </a:lnTo>
                <a:lnTo>
                  <a:pt x="156374" y="182742"/>
                </a:lnTo>
                <a:lnTo>
                  <a:pt x="151092" y="190121"/>
                </a:lnTo>
                <a:lnTo>
                  <a:pt x="145569" y="196575"/>
                </a:lnTo>
                <a:lnTo>
                  <a:pt x="139939" y="202619"/>
                </a:lnTo>
                <a:lnTo>
                  <a:pt x="128565" y="214260"/>
                </a:lnTo>
                <a:lnTo>
                  <a:pt x="121696" y="221181"/>
                </a:lnTo>
                <a:lnTo>
                  <a:pt x="121133" y="222701"/>
                </a:lnTo>
                <a:lnTo>
                  <a:pt x="120506" y="226931"/>
                </a:lnTo>
                <a:lnTo>
                  <a:pt x="119387" y="229392"/>
                </a:lnTo>
                <a:lnTo>
                  <a:pt x="114213" y="236454"/>
                </a:lnTo>
                <a:lnTo>
                  <a:pt x="112669" y="238440"/>
                </a:lnTo>
                <a:lnTo>
                  <a:pt x="111304" y="238970"/>
                </a:lnTo>
                <a:lnTo>
                  <a:pt x="107248" y="239559"/>
                </a:lnTo>
                <a:lnTo>
                  <a:pt x="104833" y="240669"/>
                </a:lnTo>
                <a:lnTo>
                  <a:pt x="96653" y="246753"/>
                </a:lnTo>
                <a:lnTo>
                  <a:pt x="94426" y="248494"/>
                </a:lnTo>
                <a:lnTo>
                  <a:pt x="94349" y="251094"/>
                </a:lnTo>
                <a:lnTo>
                  <a:pt x="94288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5"/>
          <p:cNvSpPr/>
          <p:nvPr/>
        </p:nvSpPr>
        <p:spPr>
          <a:xfrm>
            <a:off x="3903345" y="5503545"/>
            <a:ext cx="222872" cy="350247"/>
          </a:xfrm>
          <a:custGeom>
            <a:avLst/>
            <a:gdLst/>
            <a:ahLst/>
            <a:cxnLst/>
            <a:rect l="0" t="0" r="0" b="0"/>
            <a:pathLst>
              <a:path w="222872" h="350247">
                <a:moveTo>
                  <a:pt x="8572" y="0"/>
                </a:moveTo>
                <a:lnTo>
                  <a:pt x="104" y="0"/>
                </a:lnTo>
                <a:lnTo>
                  <a:pt x="0" y="8563"/>
                </a:lnTo>
                <a:lnTo>
                  <a:pt x="20150" y="8572"/>
                </a:lnTo>
                <a:lnTo>
                  <a:pt x="22959" y="7619"/>
                </a:lnTo>
                <a:lnTo>
                  <a:pt x="28619" y="4021"/>
                </a:lnTo>
                <a:lnTo>
                  <a:pt x="34309" y="1787"/>
                </a:lnTo>
                <a:lnTo>
                  <a:pt x="40966" y="794"/>
                </a:lnTo>
                <a:lnTo>
                  <a:pt x="45408" y="529"/>
                </a:lnTo>
                <a:lnTo>
                  <a:pt x="54471" y="235"/>
                </a:lnTo>
                <a:lnTo>
                  <a:pt x="65881" y="70"/>
                </a:lnTo>
                <a:lnTo>
                  <a:pt x="169785" y="0"/>
                </a:lnTo>
                <a:lnTo>
                  <a:pt x="174149" y="952"/>
                </a:lnTo>
                <a:lnTo>
                  <a:pt x="178012" y="2540"/>
                </a:lnTo>
                <a:lnTo>
                  <a:pt x="184843" y="5891"/>
                </a:lnTo>
                <a:lnTo>
                  <a:pt x="191055" y="7381"/>
                </a:lnTo>
                <a:lnTo>
                  <a:pt x="196991" y="10583"/>
                </a:lnTo>
                <a:lnTo>
                  <a:pt x="199907" y="12770"/>
                </a:lnTo>
                <a:lnTo>
                  <a:pt x="205687" y="15200"/>
                </a:lnTo>
                <a:lnTo>
                  <a:pt x="211431" y="16281"/>
                </a:lnTo>
                <a:lnTo>
                  <a:pt x="217159" y="16761"/>
                </a:lnTo>
                <a:lnTo>
                  <a:pt x="219068" y="17841"/>
                </a:lnTo>
                <a:lnTo>
                  <a:pt x="220340" y="19514"/>
                </a:lnTo>
                <a:lnTo>
                  <a:pt x="221188" y="21582"/>
                </a:lnTo>
                <a:lnTo>
                  <a:pt x="222661" y="31958"/>
                </a:lnTo>
                <a:lnTo>
                  <a:pt x="222819" y="38679"/>
                </a:lnTo>
                <a:lnTo>
                  <a:pt x="222871" y="53466"/>
                </a:lnTo>
                <a:lnTo>
                  <a:pt x="220339" y="62180"/>
                </a:lnTo>
                <a:lnTo>
                  <a:pt x="216038" y="72403"/>
                </a:lnTo>
                <a:lnTo>
                  <a:pt x="210952" y="83296"/>
                </a:lnTo>
                <a:lnTo>
                  <a:pt x="208262" y="89821"/>
                </a:lnTo>
                <a:lnTo>
                  <a:pt x="205516" y="97028"/>
                </a:lnTo>
                <a:lnTo>
                  <a:pt x="202733" y="104690"/>
                </a:lnTo>
                <a:lnTo>
                  <a:pt x="199925" y="111703"/>
                </a:lnTo>
                <a:lnTo>
                  <a:pt x="197100" y="118284"/>
                </a:lnTo>
                <a:lnTo>
                  <a:pt x="191422" y="130675"/>
                </a:lnTo>
                <a:lnTo>
                  <a:pt x="185724" y="142533"/>
                </a:lnTo>
                <a:lnTo>
                  <a:pt x="182871" y="149314"/>
                </a:lnTo>
                <a:lnTo>
                  <a:pt x="180016" y="156693"/>
                </a:lnTo>
                <a:lnTo>
                  <a:pt x="177161" y="164469"/>
                </a:lnTo>
                <a:lnTo>
                  <a:pt x="174305" y="171558"/>
                </a:lnTo>
                <a:lnTo>
                  <a:pt x="171448" y="178190"/>
                </a:lnTo>
                <a:lnTo>
                  <a:pt x="168591" y="184515"/>
                </a:lnTo>
                <a:lnTo>
                  <a:pt x="165734" y="191590"/>
                </a:lnTo>
                <a:lnTo>
                  <a:pt x="160019" y="207071"/>
                </a:lnTo>
                <a:lnTo>
                  <a:pt x="157162" y="214247"/>
                </a:lnTo>
                <a:lnTo>
                  <a:pt x="154305" y="220936"/>
                </a:lnTo>
                <a:lnTo>
                  <a:pt x="148589" y="233449"/>
                </a:lnTo>
                <a:lnTo>
                  <a:pt x="137159" y="257004"/>
                </a:lnTo>
                <a:lnTo>
                  <a:pt x="134302" y="262776"/>
                </a:lnTo>
                <a:lnTo>
                  <a:pt x="132397" y="268529"/>
                </a:lnTo>
                <a:lnTo>
                  <a:pt x="131127" y="274269"/>
                </a:lnTo>
                <a:lnTo>
                  <a:pt x="130280" y="280001"/>
                </a:lnTo>
                <a:lnTo>
                  <a:pt x="126800" y="288910"/>
                </a:lnTo>
                <a:lnTo>
                  <a:pt x="124538" y="292619"/>
                </a:lnTo>
                <a:lnTo>
                  <a:pt x="122025" y="301820"/>
                </a:lnTo>
                <a:lnTo>
                  <a:pt x="120908" y="311307"/>
                </a:lnTo>
                <a:lnTo>
                  <a:pt x="120412" y="318698"/>
                </a:lnTo>
                <a:lnTo>
                  <a:pt x="119327" y="322003"/>
                </a:lnTo>
                <a:lnTo>
                  <a:pt x="112668" y="332516"/>
                </a:lnTo>
                <a:lnTo>
                  <a:pt x="111987" y="336062"/>
                </a:lnTo>
                <a:lnTo>
                  <a:pt x="111456" y="345262"/>
                </a:lnTo>
                <a:lnTo>
                  <a:pt x="111445" y="350246"/>
                </a:lnTo>
                <a:lnTo>
                  <a:pt x="112396" y="349702"/>
                </a:lnTo>
                <a:lnTo>
                  <a:pt x="119220" y="343622"/>
                </a:lnTo>
                <a:lnTo>
                  <a:pt x="120014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6"/>
          <p:cNvSpPr/>
          <p:nvPr/>
        </p:nvSpPr>
        <p:spPr>
          <a:xfrm>
            <a:off x="4238025" y="5447263"/>
            <a:ext cx="187748" cy="339175"/>
          </a:xfrm>
          <a:custGeom>
            <a:avLst/>
            <a:gdLst/>
            <a:ahLst/>
            <a:cxnLst/>
            <a:rect l="0" t="0" r="0" b="0"/>
            <a:pathLst>
              <a:path w="187748" h="339175">
                <a:moveTo>
                  <a:pt x="8220" y="39137"/>
                </a:moveTo>
                <a:lnTo>
                  <a:pt x="0" y="39137"/>
                </a:lnTo>
                <a:lnTo>
                  <a:pt x="28616" y="39137"/>
                </a:lnTo>
                <a:lnTo>
                  <a:pt x="31342" y="38184"/>
                </a:lnTo>
                <a:lnTo>
                  <a:pt x="36912" y="34586"/>
                </a:lnTo>
                <a:lnTo>
                  <a:pt x="40682" y="33245"/>
                </a:lnTo>
                <a:lnTo>
                  <a:pt x="45101" y="32351"/>
                </a:lnTo>
                <a:lnTo>
                  <a:pt x="49952" y="31756"/>
                </a:lnTo>
                <a:lnTo>
                  <a:pt x="54139" y="30406"/>
                </a:lnTo>
                <a:lnTo>
                  <a:pt x="57882" y="28554"/>
                </a:lnTo>
                <a:lnTo>
                  <a:pt x="61331" y="26366"/>
                </a:lnTo>
                <a:lnTo>
                  <a:pt x="64582" y="24908"/>
                </a:lnTo>
                <a:lnTo>
                  <a:pt x="67702" y="23936"/>
                </a:lnTo>
                <a:lnTo>
                  <a:pt x="70734" y="23288"/>
                </a:lnTo>
                <a:lnTo>
                  <a:pt x="74661" y="21903"/>
                </a:lnTo>
                <a:lnTo>
                  <a:pt x="79184" y="20028"/>
                </a:lnTo>
                <a:lnTo>
                  <a:pt x="84104" y="17825"/>
                </a:lnTo>
                <a:lnTo>
                  <a:pt x="88336" y="15404"/>
                </a:lnTo>
                <a:lnTo>
                  <a:pt x="92111" y="12837"/>
                </a:lnTo>
                <a:lnTo>
                  <a:pt x="95579" y="10174"/>
                </a:lnTo>
                <a:lnTo>
                  <a:pt x="99797" y="8398"/>
                </a:lnTo>
                <a:lnTo>
                  <a:pt x="104514" y="7214"/>
                </a:lnTo>
                <a:lnTo>
                  <a:pt x="109563" y="6425"/>
                </a:lnTo>
                <a:lnTo>
                  <a:pt x="113882" y="5899"/>
                </a:lnTo>
                <a:lnTo>
                  <a:pt x="117714" y="5548"/>
                </a:lnTo>
                <a:lnTo>
                  <a:pt x="121221" y="5315"/>
                </a:lnTo>
                <a:lnTo>
                  <a:pt x="124511" y="4206"/>
                </a:lnTo>
                <a:lnTo>
                  <a:pt x="127657" y="2515"/>
                </a:lnTo>
                <a:lnTo>
                  <a:pt x="130707" y="434"/>
                </a:lnTo>
                <a:lnTo>
                  <a:pt x="133693" y="0"/>
                </a:lnTo>
                <a:lnTo>
                  <a:pt x="136636" y="663"/>
                </a:lnTo>
                <a:lnTo>
                  <a:pt x="139550" y="2058"/>
                </a:lnTo>
                <a:lnTo>
                  <a:pt x="143399" y="2987"/>
                </a:lnTo>
                <a:lnTo>
                  <a:pt x="147869" y="3607"/>
                </a:lnTo>
                <a:lnTo>
                  <a:pt x="159629" y="4602"/>
                </a:lnTo>
                <a:lnTo>
                  <a:pt x="163778" y="7278"/>
                </a:lnTo>
                <a:lnTo>
                  <a:pt x="168796" y="11642"/>
                </a:lnTo>
                <a:lnTo>
                  <a:pt x="174202" y="16757"/>
                </a:lnTo>
                <a:lnTo>
                  <a:pt x="182600" y="24991"/>
                </a:lnTo>
                <a:lnTo>
                  <a:pt x="184481" y="27802"/>
                </a:lnTo>
                <a:lnTo>
                  <a:pt x="186570" y="33464"/>
                </a:lnTo>
                <a:lnTo>
                  <a:pt x="187499" y="41695"/>
                </a:lnTo>
                <a:lnTo>
                  <a:pt x="187747" y="46557"/>
                </a:lnTo>
                <a:lnTo>
                  <a:pt x="186959" y="50752"/>
                </a:lnTo>
                <a:lnTo>
                  <a:pt x="183545" y="57951"/>
                </a:lnTo>
                <a:lnTo>
                  <a:pt x="181300" y="63110"/>
                </a:lnTo>
                <a:lnTo>
                  <a:pt x="178852" y="69406"/>
                </a:lnTo>
                <a:lnTo>
                  <a:pt x="176267" y="76461"/>
                </a:lnTo>
                <a:lnTo>
                  <a:pt x="173591" y="83069"/>
                </a:lnTo>
                <a:lnTo>
                  <a:pt x="170855" y="89381"/>
                </a:lnTo>
                <a:lnTo>
                  <a:pt x="168078" y="95492"/>
                </a:lnTo>
                <a:lnTo>
                  <a:pt x="166227" y="101473"/>
                </a:lnTo>
                <a:lnTo>
                  <a:pt x="164993" y="107364"/>
                </a:lnTo>
                <a:lnTo>
                  <a:pt x="164170" y="113196"/>
                </a:lnTo>
                <a:lnTo>
                  <a:pt x="161717" y="119942"/>
                </a:lnTo>
                <a:lnTo>
                  <a:pt x="158176" y="127297"/>
                </a:lnTo>
                <a:lnTo>
                  <a:pt x="153911" y="135058"/>
                </a:lnTo>
                <a:lnTo>
                  <a:pt x="150114" y="143089"/>
                </a:lnTo>
                <a:lnTo>
                  <a:pt x="146631" y="151301"/>
                </a:lnTo>
                <a:lnTo>
                  <a:pt x="143356" y="159633"/>
                </a:lnTo>
                <a:lnTo>
                  <a:pt x="140221" y="167093"/>
                </a:lnTo>
                <a:lnTo>
                  <a:pt x="134197" y="180461"/>
                </a:lnTo>
                <a:lnTo>
                  <a:pt x="125450" y="198697"/>
                </a:lnTo>
                <a:lnTo>
                  <a:pt x="122568" y="205517"/>
                </a:lnTo>
                <a:lnTo>
                  <a:pt x="119695" y="212922"/>
                </a:lnTo>
                <a:lnTo>
                  <a:pt x="116826" y="220716"/>
                </a:lnTo>
                <a:lnTo>
                  <a:pt x="114914" y="227817"/>
                </a:lnTo>
                <a:lnTo>
                  <a:pt x="113639" y="234456"/>
                </a:lnTo>
                <a:lnTo>
                  <a:pt x="112790" y="240787"/>
                </a:lnTo>
                <a:lnTo>
                  <a:pt x="111270" y="246913"/>
                </a:lnTo>
                <a:lnTo>
                  <a:pt x="109305" y="252902"/>
                </a:lnTo>
                <a:lnTo>
                  <a:pt x="107042" y="258799"/>
                </a:lnTo>
                <a:lnTo>
                  <a:pt x="101989" y="267892"/>
                </a:lnTo>
                <a:lnTo>
                  <a:pt x="96567" y="276061"/>
                </a:lnTo>
                <a:lnTo>
                  <a:pt x="90982" y="286041"/>
                </a:lnTo>
                <a:lnTo>
                  <a:pt x="87865" y="294287"/>
                </a:lnTo>
                <a:lnTo>
                  <a:pt x="87035" y="297820"/>
                </a:lnTo>
                <a:lnTo>
                  <a:pt x="83571" y="304285"/>
                </a:lnTo>
                <a:lnTo>
                  <a:pt x="81314" y="307342"/>
                </a:lnTo>
                <a:lnTo>
                  <a:pt x="78806" y="313279"/>
                </a:lnTo>
                <a:lnTo>
                  <a:pt x="77394" y="321977"/>
                </a:lnTo>
                <a:lnTo>
                  <a:pt x="76917" y="328898"/>
                </a:lnTo>
                <a:lnTo>
                  <a:pt x="74312" y="332384"/>
                </a:lnTo>
                <a:lnTo>
                  <a:pt x="68248" y="339151"/>
                </a:lnTo>
                <a:lnTo>
                  <a:pt x="68229" y="339171"/>
                </a:lnTo>
                <a:lnTo>
                  <a:pt x="68227" y="3391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7"/>
          <p:cNvSpPr/>
          <p:nvPr/>
        </p:nvSpPr>
        <p:spPr>
          <a:xfrm>
            <a:off x="4511992" y="5546515"/>
            <a:ext cx="197168" cy="42756"/>
          </a:xfrm>
          <a:custGeom>
            <a:avLst/>
            <a:gdLst/>
            <a:ahLst/>
            <a:cxnLst/>
            <a:rect l="0" t="0" r="0" b="0"/>
            <a:pathLst>
              <a:path w="197168" h="42756">
                <a:moveTo>
                  <a:pt x="0" y="42755"/>
                </a:moveTo>
                <a:lnTo>
                  <a:pt x="11932" y="42755"/>
                </a:lnTo>
                <a:lnTo>
                  <a:pt x="14622" y="41802"/>
                </a:lnTo>
                <a:lnTo>
                  <a:pt x="17368" y="40215"/>
                </a:lnTo>
                <a:lnTo>
                  <a:pt x="20151" y="38204"/>
                </a:lnTo>
                <a:lnTo>
                  <a:pt x="22959" y="36863"/>
                </a:lnTo>
                <a:lnTo>
                  <a:pt x="25783" y="35969"/>
                </a:lnTo>
                <a:lnTo>
                  <a:pt x="28619" y="35374"/>
                </a:lnTo>
                <a:lnTo>
                  <a:pt x="31462" y="34024"/>
                </a:lnTo>
                <a:lnTo>
                  <a:pt x="34310" y="32172"/>
                </a:lnTo>
                <a:lnTo>
                  <a:pt x="37160" y="29984"/>
                </a:lnTo>
                <a:lnTo>
                  <a:pt x="40966" y="27574"/>
                </a:lnTo>
                <a:lnTo>
                  <a:pt x="45408" y="25014"/>
                </a:lnTo>
                <a:lnTo>
                  <a:pt x="50275" y="22355"/>
                </a:lnTo>
                <a:lnTo>
                  <a:pt x="54472" y="20582"/>
                </a:lnTo>
                <a:lnTo>
                  <a:pt x="58222" y="19401"/>
                </a:lnTo>
                <a:lnTo>
                  <a:pt x="61674" y="18613"/>
                </a:lnTo>
                <a:lnTo>
                  <a:pt x="65882" y="17135"/>
                </a:lnTo>
                <a:lnTo>
                  <a:pt x="70591" y="15197"/>
                </a:lnTo>
                <a:lnTo>
                  <a:pt x="75636" y="12953"/>
                </a:lnTo>
                <a:lnTo>
                  <a:pt x="80904" y="11457"/>
                </a:lnTo>
                <a:lnTo>
                  <a:pt x="86321" y="10460"/>
                </a:lnTo>
                <a:lnTo>
                  <a:pt x="91837" y="9795"/>
                </a:lnTo>
                <a:lnTo>
                  <a:pt x="96467" y="9352"/>
                </a:lnTo>
                <a:lnTo>
                  <a:pt x="100507" y="9056"/>
                </a:lnTo>
                <a:lnTo>
                  <a:pt x="104152" y="8859"/>
                </a:lnTo>
                <a:lnTo>
                  <a:pt x="108487" y="7775"/>
                </a:lnTo>
                <a:lnTo>
                  <a:pt x="113282" y="6099"/>
                </a:lnTo>
                <a:lnTo>
                  <a:pt x="118384" y="4030"/>
                </a:lnTo>
                <a:lnTo>
                  <a:pt x="122738" y="2651"/>
                </a:lnTo>
                <a:lnTo>
                  <a:pt x="126593" y="1731"/>
                </a:lnTo>
                <a:lnTo>
                  <a:pt x="130115" y="1118"/>
                </a:lnTo>
                <a:lnTo>
                  <a:pt x="133416" y="710"/>
                </a:lnTo>
                <a:lnTo>
                  <a:pt x="136569" y="437"/>
                </a:lnTo>
                <a:lnTo>
                  <a:pt x="139623" y="256"/>
                </a:lnTo>
                <a:lnTo>
                  <a:pt x="148097" y="54"/>
                </a:lnTo>
                <a:lnTo>
                  <a:pt x="153024" y="0"/>
                </a:lnTo>
                <a:lnTo>
                  <a:pt x="157261" y="916"/>
                </a:lnTo>
                <a:lnTo>
                  <a:pt x="161038" y="2480"/>
                </a:lnTo>
                <a:lnTo>
                  <a:pt x="164509" y="4475"/>
                </a:lnTo>
                <a:lnTo>
                  <a:pt x="168728" y="5805"/>
                </a:lnTo>
                <a:lnTo>
                  <a:pt x="173445" y="6691"/>
                </a:lnTo>
                <a:lnTo>
                  <a:pt x="185603" y="8114"/>
                </a:lnTo>
                <a:lnTo>
                  <a:pt x="187553" y="9183"/>
                </a:lnTo>
                <a:lnTo>
                  <a:pt x="189805" y="10849"/>
                </a:lnTo>
                <a:lnTo>
                  <a:pt x="197167" y="17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8"/>
          <p:cNvSpPr/>
          <p:nvPr/>
        </p:nvSpPr>
        <p:spPr>
          <a:xfrm>
            <a:off x="4503422" y="5657850"/>
            <a:ext cx="197166" cy="34291"/>
          </a:xfrm>
          <a:custGeom>
            <a:avLst/>
            <a:gdLst/>
            <a:ahLst/>
            <a:cxnLst/>
            <a:rect l="0" t="0" r="0" b="0"/>
            <a:pathLst>
              <a:path w="197166" h="34291">
                <a:moveTo>
                  <a:pt x="8570" y="34290"/>
                </a:moveTo>
                <a:lnTo>
                  <a:pt x="0" y="34290"/>
                </a:lnTo>
                <a:lnTo>
                  <a:pt x="20397" y="34290"/>
                </a:lnTo>
                <a:lnTo>
                  <a:pt x="23123" y="33337"/>
                </a:lnTo>
                <a:lnTo>
                  <a:pt x="25892" y="31750"/>
                </a:lnTo>
                <a:lnTo>
                  <a:pt x="28690" y="29739"/>
                </a:lnTo>
                <a:lnTo>
                  <a:pt x="31508" y="28398"/>
                </a:lnTo>
                <a:lnTo>
                  <a:pt x="34340" y="27504"/>
                </a:lnTo>
                <a:lnTo>
                  <a:pt x="37180" y="26908"/>
                </a:lnTo>
                <a:lnTo>
                  <a:pt x="40978" y="25559"/>
                </a:lnTo>
                <a:lnTo>
                  <a:pt x="45415" y="23707"/>
                </a:lnTo>
                <a:lnTo>
                  <a:pt x="50279" y="21519"/>
                </a:lnTo>
                <a:lnTo>
                  <a:pt x="54473" y="20061"/>
                </a:lnTo>
                <a:lnTo>
                  <a:pt x="58222" y="19089"/>
                </a:lnTo>
                <a:lnTo>
                  <a:pt x="61674" y="18441"/>
                </a:lnTo>
                <a:lnTo>
                  <a:pt x="65880" y="17056"/>
                </a:lnTo>
                <a:lnTo>
                  <a:pt x="70589" y="15181"/>
                </a:lnTo>
                <a:lnTo>
                  <a:pt x="75634" y="12978"/>
                </a:lnTo>
                <a:lnTo>
                  <a:pt x="79949" y="11510"/>
                </a:lnTo>
                <a:lnTo>
                  <a:pt x="83779" y="10531"/>
                </a:lnTo>
                <a:lnTo>
                  <a:pt x="87284" y="9878"/>
                </a:lnTo>
                <a:lnTo>
                  <a:pt x="91526" y="8490"/>
                </a:lnTo>
                <a:lnTo>
                  <a:pt x="96259" y="6612"/>
                </a:lnTo>
                <a:lnTo>
                  <a:pt x="101319" y="4408"/>
                </a:lnTo>
                <a:lnTo>
                  <a:pt x="106598" y="2938"/>
                </a:lnTo>
                <a:lnTo>
                  <a:pt x="112022" y="1959"/>
                </a:lnTo>
                <a:lnTo>
                  <a:pt x="117543" y="1306"/>
                </a:lnTo>
                <a:lnTo>
                  <a:pt x="123129" y="870"/>
                </a:lnTo>
                <a:lnTo>
                  <a:pt x="128758" y="580"/>
                </a:lnTo>
                <a:lnTo>
                  <a:pt x="143241" y="172"/>
                </a:lnTo>
                <a:lnTo>
                  <a:pt x="165196" y="15"/>
                </a:lnTo>
                <a:lnTo>
                  <a:pt x="1971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9"/>
          <p:cNvSpPr/>
          <p:nvPr/>
        </p:nvSpPr>
        <p:spPr>
          <a:xfrm>
            <a:off x="4837747" y="5374960"/>
            <a:ext cx="325756" cy="368606"/>
          </a:xfrm>
          <a:custGeom>
            <a:avLst/>
            <a:gdLst/>
            <a:ahLst/>
            <a:cxnLst/>
            <a:rect l="0" t="0" r="0" b="0"/>
            <a:pathLst>
              <a:path w="325756" h="368606">
                <a:moveTo>
                  <a:pt x="325755" y="8569"/>
                </a:moveTo>
                <a:lnTo>
                  <a:pt x="321205" y="8569"/>
                </a:lnTo>
                <a:lnTo>
                  <a:pt x="318911" y="9522"/>
                </a:lnTo>
                <a:lnTo>
                  <a:pt x="310155" y="15951"/>
                </a:lnTo>
                <a:lnTo>
                  <a:pt x="306757" y="16613"/>
                </a:lnTo>
                <a:lnTo>
                  <a:pt x="296814" y="17038"/>
                </a:lnTo>
                <a:lnTo>
                  <a:pt x="288499" y="17111"/>
                </a:lnTo>
                <a:lnTo>
                  <a:pt x="286630" y="18074"/>
                </a:lnTo>
                <a:lnTo>
                  <a:pt x="285385" y="19668"/>
                </a:lnTo>
                <a:lnTo>
                  <a:pt x="284554" y="21684"/>
                </a:lnTo>
                <a:lnTo>
                  <a:pt x="283047" y="23027"/>
                </a:lnTo>
                <a:lnTo>
                  <a:pt x="281091" y="23923"/>
                </a:lnTo>
                <a:lnTo>
                  <a:pt x="275425" y="24918"/>
                </a:lnTo>
                <a:lnTo>
                  <a:pt x="266556" y="25361"/>
                </a:lnTo>
                <a:lnTo>
                  <a:pt x="255404" y="25610"/>
                </a:lnTo>
                <a:lnTo>
                  <a:pt x="237268" y="25705"/>
                </a:lnTo>
                <a:lnTo>
                  <a:pt x="228960" y="23171"/>
                </a:lnTo>
                <a:lnTo>
                  <a:pt x="219870" y="19821"/>
                </a:lnTo>
                <a:lnTo>
                  <a:pt x="212655" y="18333"/>
                </a:lnTo>
                <a:lnTo>
                  <a:pt x="203734" y="17672"/>
                </a:lnTo>
                <a:lnTo>
                  <a:pt x="194371" y="17377"/>
                </a:lnTo>
                <a:lnTo>
                  <a:pt x="187035" y="17247"/>
                </a:lnTo>
                <a:lnTo>
                  <a:pt x="183745" y="16259"/>
                </a:lnTo>
                <a:lnTo>
                  <a:pt x="174564" y="11272"/>
                </a:lnTo>
                <a:lnTo>
                  <a:pt x="165811" y="8418"/>
                </a:lnTo>
                <a:lnTo>
                  <a:pt x="157185" y="2916"/>
                </a:lnTo>
                <a:lnTo>
                  <a:pt x="151458" y="1294"/>
                </a:lnTo>
                <a:lnTo>
                  <a:pt x="142878" y="381"/>
                </a:lnTo>
                <a:lnTo>
                  <a:pt x="134304" y="111"/>
                </a:lnTo>
                <a:lnTo>
                  <a:pt x="115966" y="0"/>
                </a:lnTo>
                <a:lnTo>
                  <a:pt x="114458" y="951"/>
                </a:lnTo>
                <a:lnTo>
                  <a:pt x="113453" y="2538"/>
                </a:lnTo>
                <a:lnTo>
                  <a:pt x="112783" y="4549"/>
                </a:lnTo>
                <a:lnTo>
                  <a:pt x="111383" y="5889"/>
                </a:lnTo>
                <a:lnTo>
                  <a:pt x="109498" y="6783"/>
                </a:lnTo>
                <a:lnTo>
                  <a:pt x="107289" y="7378"/>
                </a:lnTo>
                <a:lnTo>
                  <a:pt x="102294" y="10580"/>
                </a:lnTo>
                <a:lnTo>
                  <a:pt x="94127" y="17738"/>
                </a:lnTo>
                <a:lnTo>
                  <a:pt x="91326" y="20397"/>
                </a:lnTo>
                <a:lnTo>
                  <a:pt x="89459" y="23122"/>
                </a:lnTo>
                <a:lnTo>
                  <a:pt x="81666" y="41731"/>
                </a:lnTo>
                <a:lnTo>
                  <a:pt x="79159" y="49660"/>
                </a:lnTo>
                <a:lnTo>
                  <a:pt x="77092" y="57312"/>
                </a:lnTo>
                <a:lnTo>
                  <a:pt x="72998" y="67063"/>
                </a:lnTo>
                <a:lnTo>
                  <a:pt x="68003" y="77747"/>
                </a:lnTo>
                <a:lnTo>
                  <a:pt x="48544" y="117190"/>
                </a:lnTo>
                <a:lnTo>
                  <a:pt x="45387" y="126060"/>
                </a:lnTo>
                <a:lnTo>
                  <a:pt x="44546" y="129759"/>
                </a:lnTo>
                <a:lnTo>
                  <a:pt x="41071" y="136409"/>
                </a:lnTo>
                <a:lnTo>
                  <a:pt x="38810" y="139516"/>
                </a:lnTo>
                <a:lnTo>
                  <a:pt x="36299" y="145508"/>
                </a:lnTo>
                <a:lnTo>
                  <a:pt x="34885" y="154237"/>
                </a:lnTo>
                <a:lnTo>
                  <a:pt x="34324" y="162369"/>
                </a:lnTo>
                <a:lnTo>
                  <a:pt x="41674" y="170211"/>
                </a:lnTo>
                <a:lnTo>
                  <a:pt x="43022" y="170623"/>
                </a:lnTo>
                <a:lnTo>
                  <a:pt x="51524" y="171375"/>
                </a:lnTo>
                <a:lnTo>
                  <a:pt x="55602" y="171415"/>
                </a:lnTo>
                <a:lnTo>
                  <a:pt x="58023" y="170473"/>
                </a:lnTo>
                <a:lnTo>
                  <a:pt x="67002" y="164063"/>
                </a:lnTo>
                <a:lnTo>
                  <a:pt x="72663" y="158676"/>
                </a:lnTo>
                <a:lnTo>
                  <a:pt x="76065" y="157218"/>
                </a:lnTo>
                <a:lnTo>
                  <a:pt x="84924" y="155598"/>
                </a:lnTo>
                <a:lnTo>
                  <a:pt x="92672" y="152339"/>
                </a:lnTo>
                <a:lnTo>
                  <a:pt x="99290" y="148667"/>
                </a:lnTo>
                <a:lnTo>
                  <a:pt x="108371" y="145647"/>
                </a:lnTo>
                <a:lnTo>
                  <a:pt x="114205" y="141566"/>
                </a:lnTo>
                <a:lnTo>
                  <a:pt x="118047" y="140096"/>
                </a:lnTo>
                <a:lnTo>
                  <a:pt x="127395" y="138463"/>
                </a:lnTo>
                <a:lnTo>
                  <a:pt x="135360" y="137738"/>
                </a:lnTo>
                <a:lnTo>
                  <a:pt x="143028" y="137415"/>
                </a:lnTo>
                <a:lnTo>
                  <a:pt x="164438" y="137191"/>
                </a:lnTo>
                <a:lnTo>
                  <a:pt x="173414" y="139713"/>
                </a:lnTo>
                <a:lnTo>
                  <a:pt x="182800" y="143055"/>
                </a:lnTo>
                <a:lnTo>
                  <a:pt x="190148" y="144541"/>
                </a:lnTo>
                <a:lnTo>
                  <a:pt x="196587" y="147742"/>
                </a:lnTo>
                <a:lnTo>
                  <a:pt x="205568" y="154898"/>
                </a:lnTo>
                <a:lnTo>
                  <a:pt x="208483" y="157557"/>
                </a:lnTo>
                <a:lnTo>
                  <a:pt x="214262" y="165591"/>
                </a:lnTo>
                <a:lnTo>
                  <a:pt x="220005" y="174560"/>
                </a:lnTo>
                <a:lnTo>
                  <a:pt x="228593" y="184964"/>
                </a:lnTo>
                <a:lnTo>
                  <a:pt x="234312" y="191107"/>
                </a:lnTo>
                <a:lnTo>
                  <a:pt x="236218" y="195031"/>
                </a:lnTo>
                <a:lnTo>
                  <a:pt x="238336" y="204471"/>
                </a:lnTo>
                <a:lnTo>
                  <a:pt x="239277" y="215017"/>
                </a:lnTo>
                <a:lnTo>
                  <a:pt x="239528" y="220496"/>
                </a:lnTo>
                <a:lnTo>
                  <a:pt x="237267" y="231664"/>
                </a:lnTo>
                <a:lnTo>
                  <a:pt x="234039" y="242978"/>
                </a:lnTo>
                <a:lnTo>
                  <a:pt x="232605" y="254356"/>
                </a:lnTo>
                <a:lnTo>
                  <a:pt x="229427" y="265763"/>
                </a:lnTo>
                <a:lnTo>
                  <a:pt x="224840" y="277183"/>
                </a:lnTo>
                <a:lnTo>
                  <a:pt x="219627" y="288609"/>
                </a:lnTo>
                <a:lnTo>
                  <a:pt x="211594" y="300036"/>
                </a:lnTo>
                <a:lnTo>
                  <a:pt x="202627" y="310513"/>
                </a:lnTo>
                <a:lnTo>
                  <a:pt x="195467" y="318344"/>
                </a:lnTo>
                <a:lnTo>
                  <a:pt x="186569" y="325000"/>
                </a:lnTo>
                <a:lnTo>
                  <a:pt x="177217" y="331133"/>
                </a:lnTo>
                <a:lnTo>
                  <a:pt x="169886" y="337034"/>
                </a:lnTo>
                <a:lnTo>
                  <a:pt x="160912" y="342831"/>
                </a:lnTo>
                <a:lnTo>
                  <a:pt x="155853" y="345710"/>
                </a:lnTo>
                <a:lnTo>
                  <a:pt x="145150" y="351450"/>
                </a:lnTo>
                <a:lnTo>
                  <a:pt x="139629" y="354314"/>
                </a:lnTo>
                <a:lnTo>
                  <a:pt x="134044" y="356224"/>
                </a:lnTo>
                <a:lnTo>
                  <a:pt x="128415" y="357497"/>
                </a:lnTo>
                <a:lnTo>
                  <a:pt x="122758" y="358345"/>
                </a:lnTo>
                <a:lnTo>
                  <a:pt x="117081" y="359863"/>
                </a:lnTo>
                <a:lnTo>
                  <a:pt x="111391" y="361828"/>
                </a:lnTo>
                <a:lnTo>
                  <a:pt x="105693" y="364090"/>
                </a:lnTo>
                <a:lnTo>
                  <a:pt x="99989" y="365598"/>
                </a:lnTo>
                <a:lnTo>
                  <a:pt x="94282" y="366604"/>
                </a:lnTo>
                <a:lnTo>
                  <a:pt x="88572" y="367274"/>
                </a:lnTo>
                <a:lnTo>
                  <a:pt x="79688" y="368019"/>
                </a:lnTo>
                <a:lnTo>
                  <a:pt x="71612" y="368350"/>
                </a:lnTo>
                <a:lnTo>
                  <a:pt x="49918" y="368580"/>
                </a:lnTo>
                <a:lnTo>
                  <a:pt x="40402" y="368605"/>
                </a:lnTo>
                <a:lnTo>
                  <a:pt x="37412" y="367656"/>
                </a:lnTo>
                <a:lnTo>
                  <a:pt x="28654" y="362721"/>
                </a:lnTo>
                <a:lnTo>
                  <a:pt x="22895" y="361233"/>
                </a:lnTo>
                <a:lnTo>
                  <a:pt x="14298" y="360395"/>
                </a:lnTo>
                <a:lnTo>
                  <a:pt x="5718" y="360147"/>
                </a:lnTo>
                <a:lnTo>
                  <a:pt x="0" y="3600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0"/>
          <p:cNvSpPr/>
          <p:nvPr/>
        </p:nvSpPr>
        <p:spPr>
          <a:xfrm>
            <a:off x="5146358" y="5503662"/>
            <a:ext cx="222885" cy="462400"/>
          </a:xfrm>
          <a:custGeom>
            <a:avLst/>
            <a:gdLst/>
            <a:ahLst/>
            <a:cxnLst/>
            <a:rect l="0" t="0" r="0" b="0"/>
            <a:pathLst>
              <a:path w="222885" h="462400">
                <a:moveTo>
                  <a:pt x="25717" y="8455"/>
                </a:moveTo>
                <a:lnTo>
                  <a:pt x="17153" y="8455"/>
                </a:lnTo>
                <a:lnTo>
                  <a:pt x="17145" y="28606"/>
                </a:lnTo>
                <a:lnTo>
                  <a:pt x="16192" y="31414"/>
                </a:lnTo>
                <a:lnTo>
                  <a:pt x="7819" y="45305"/>
                </a:lnTo>
                <a:lnTo>
                  <a:pt x="3475" y="54360"/>
                </a:lnTo>
                <a:lnTo>
                  <a:pt x="1544" y="61560"/>
                </a:lnTo>
                <a:lnTo>
                  <a:pt x="457" y="75519"/>
                </a:lnTo>
                <a:lnTo>
                  <a:pt x="203" y="86204"/>
                </a:lnTo>
                <a:lnTo>
                  <a:pt x="0" y="144057"/>
                </a:lnTo>
                <a:lnTo>
                  <a:pt x="952" y="148387"/>
                </a:lnTo>
                <a:lnTo>
                  <a:pt x="7380" y="160679"/>
                </a:lnTo>
                <a:lnTo>
                  <a:pt x="12769" y="166694"/>
                </a:lnTo>
                <a:lnTo>
                  <a:pt x="24141" y="178307"/>
                </a:lnTo>
                <a:lnTo>
                  <a:pt x="25619" y="178839"/>
                </a:lnTo>
                <a:lnTo>
                  <a:pt x="32249" y="179589"/>
                </a:lnTo>
                <a:lnTo>
                  <a:pt x="37510" y="179765"/>
                </a:lnTo>
                <a:lnTo>
                  <a:pt x="45827" y="179864"/>
                </a:lnTo>
                <a:lnTo>
                  <a:pt x="48648" y="178925"/>
                </a:lnTo>
                <a:lnTo>
                  <a:pt x="54323" y="175342"/>
                </a:lnTo>
                <a:lnTo>
                  <a:pt x="59837" y="171172"/>
                </a:lnTo>
                <a:lnTo>
                  <a:pt x="64058" y="167134"/>
                </a:lnTo>
                <a:lnTo>
                  <a:pt x="69110" y="159624"/>
                </a:lnTo>
                <a:lnTo>
                  <a:pt x="74530" y="150889"/>
                </a:lnTo>
                <a:lnTo>
                  <a:pt x="80114" y="143832"/>
                </a:lnTo>
                <a:lnTo>
                  <a:pt x="85771" y="134980"/>
                </a:lnTo>
                <a:lnTo>
                  <a:pt x="91459" y="124696"/>
                </a:lnTo>
                <a:lnTo>
                  <a:pt x="97163" y="113775"/>
                </a:lnTo>
                <a:lnTo>
                  <a:pt x="102873" y="105112"/>
                </a:lnTo>
                <a:lnTo>
                  <a:pt x="105729" y="101467"/>
                </a:lnTo>
                <a:lnTo>
                  <a:pt x="107634" y="97134"/>
                </a:lnTo>
                <a:lnTo>
                  <a:pt x="109749" y="87238"/>
                </a:lnTo>
                <a:lnTo>
                  <a:pt x="113229" y="76490"/>
                </a:lnTo>
                <a:lnTo>
                  <a:pt x="117951" y="65363"/>
                </a:lnTo>
                <a:lnTo>
                  <a:pt x="123225" y="54068"/>
                </a:lnTo>
                <a:lnTo>
                  <a:pt x="128744" y="45237"/>
                </a:lnTo>
                <a:lnTo>
                  <a:pt x="131549" y="41549"/>
                </a:lnTo>
                <a:lnTo>
                  <a:pt x="134666" y="34911"/>
                </a:lnTo>
                <a:lnTo>
                  <a:pt x="136420" y="25819"/>
                </a:lnTo>
                <a:lnTo>
                  <a:pt x="137062" y="12294"/>
                </a:lnTo>
                <a:lnTo>
                  <a:pt x="137159" y="0"/>
                </a:lnTo>
                <a:lnTo>
                  <a:pt x="137159" y="7274"/>
                </a:lnTo>
                <a:lnTo>
                  <a:pt x="131267" y="15066"/>
                </a:lnTo>
                <a:lnTo>
                  <a:pt x="129778" y="20283"/>
                </a:lnTo>
                <a:lnTo>
                  <a:pt x="128940" y="33127"/>
                </a:lnTo>
                <a:lnTo>
                  <a:pt x="128691" y="44446"/>
                </a:lnTo>
                <a:lnTo>
                  <a:pt x="128596" y="74578"/>
                </a:lnTo>
                <a:lnTo>
                  <a:pt x="129545" y="79207"/>
                </a:lnTo>
                <a:lnTo>
                  <a:pt x="134480" y="91225"/>
                </a:lnTo>
                <a:lnTo>
                  <a:pt x="135969" y="101122"/>
                </a:lnTo>
                <a:lnTo>
                  <a:pt x="136630" y="111870"/>
                </a:lnTo>
                <a:lnTo>
                  <a:pt x="136806" y="117404"/>
                </a:lnTo>
                <a:lnTo>
                  <a:pt x="139542" y="128632"/>
                </a:lnTo>
                <a:lnTo>
                  <a:pt x="142981" y="140924"/>
                </a:lnTo>
                <a:lnTo>
                  <a:pt x="143898" y="148203"/>
                </a:lnTo>
                <a:lnTo>
                  <a:pt x="144509" y="155913"/>
                </a:lnTo>
                <a:lnTo>
                  <a:pt x="145188" y="169559"/>
                </a:lnTo>
                <a:lnTo>
                  <a:pt x="146442" y="182927"/>
                </a:lnTo>
                <a:lnTo>
                  <a:pt x="148111" y="190493"/>
                </a:lnTo>
                <a:lnTo>
                  <a:pt x="150175" y="198393"/>
                </a:lnTo>
                <a:lnTo>
                  <a:pt x="152469" y="212253"/>
                </a:lnTo>
                <a:lnTo>
                  <a:pt x="153488" y="225714"/>
                </a:lnTo>
                <a:lnTo>
                  <a:pt x="153941" y="241222"/>
                </a:lnTo>
                <a:lnTo>
                  <a:pt x="154273" y="286912"/>
                </a:lnTo>
                <a:lnTo>
                  <a:pt x="153330" y="294106"/>
                </a:lnTo>
                <a:lnTo>
                  <a:pt x="151750" y="301759"/>
                </a:lnTo>
                <a:lnTo>
                  <a:pt x="149744" y="309719"/>
                </a:lnTo>
                <a:lnTo>
                  <a:pt x="148407" y="317883"/>
                </a:lnTo>
                <a:lnTo>
                  <a:pt x="147515" y="326182"/>
                </a:lnTo>
                <a:lnTo>
                  <a:pt x="146920" y="334573"/>
                </a:lnTo>
                <a:lnTo>
                  <a:pt x="143720" y="348976"/>
                </a:lnTo>
                <a:lnTo>
                  <a:pt x="140075" y="362681"/>
                </a:lnTo>
                <a:lnTo>
                  <a:pt x="139103" y="370336"/>
                </a:lnTo>
                <a:lnTo>
                  <a:pt x="138455" y="378296"/>
                </a:lnTo>
                <a:lnTo>
                  <a:pt x="137735" y="392221"/>
                </a:lnTo>
                <a:lnTo>
                  <a:pt x="136462" y="404761"/>
                </a:lnTo>
                <a:lnTo>
                  <a:pt x="132722" y="416683"/>
                </a:lnTo>
                <a:lnTo>
                  <a:pt x="127885" y="425793"/>
                </a:lnTo>
                <a:lnTo>
                  <a:pt x="122559" y="433016"/>
                </a:lnTo>
                <a:lnTo>
                  <a:pt x="117018" y="439401"/>
                </a:lnTo>
                <a:lnTo>
                  <a:pt x="115159" y="442437"/>
                </a:lnTo>
                <a:lnTo>
                  <a:pt x="113094" y="448351"/>
                </a:lnTo>
                <a:lnTo>
                  <a:pt x="110638" y="450309"/>
                </a:lnTo>
                <a:lnTo>
                  <a:pt x="107096" y="451615"/>
                </a:lnTo>
                <a:lnTo>
                  <a:pt x="102829" y="452485"/>
                </a:lnTo>
                <a:lnTo>
                  <a:pt x="99033" y="454017"/>
                </a:lnTo>
                <a:lnTo>
                  <a:pt x="92274" y="458260"/>
                </a:lnTo>
                <a:lnTo>
                  <a:pt x="86095" y="460781"/>
                </a:lnTo>
                <a:lnTo>
                  <a:pt x="80174" y="461901"/>
                </a:lnTo>
                <a:lnTo>
                  <a:pt x="74367" y="462399"/>
                </a:lnTo>
                <a:lnTo>
                  <a:pt x="72438" y="461580"/>
                </a:lnTo>
                <a:lnTo>
                  <a:pt x="71152" y="460080"/>
                </a:lnTo>
                <a:lnTo>
                  <a:pt x="70294" y="458129"/>
                </a:lnTo>
                <a:lnTo>
                  <a:pt x="68770" y="456828"/>
                </a:lnTo>
                <a:lnTo>
                  <a:pt x="66802" y="455960"/>
                </a:lnTo>
                <a:lnTo>
                  <a:pt x="64537" y="455382"/>
                </a:lnTo>
                <a:lnTo>
                  <a:pt x="59480" y="452199"/>
                </a:lnTo>
                <a:lnTo>
                  <a:pt x="56798" y="450017"/>
                </a:lnTo>
                <a:lnTo>
                  <a:pt x="54057" y="448562"/>
                </a:lnTo>
                <a:lnTo>
                  <a:pt x="48472" y="446946"/>
                </a:lnTo>
                <a:lnTo>
                  <a:pt x="42815" y="443687"/>
                </a:lnTo>
                <a:lnTo>
                  <a:pt x="39973" y="441485"/>
                </a:lnTo>
                <a:lnTo>
                  <a:pt x="34275" y="433958"/>
                </a:lnTo>
                <a:lnTo>
                  <a:pt x="29520" y="425215"/>
                </a:lnTo>
                <a:lnTo>
                  <a:pt x="25891" y="414938"/>
                </a:lnTo>
                <a:lnTo>
                  <a:pt x="21667" y="408824"/>
                </a:lnTo>
                <a:lnTo>
                  <a:pt x="19154" y="397852"/>
                </a:lnTo>
                <a:lnTo>
                  <a:pt x="18038" y="384403"/>
                </a:lnTo>
                <a:lnTo>
                  <a:pt x="17541" y="372075"/>
                </a:lnTo>
                <a:lnTo>
                  <a:pt x="18362" y="367074"/>
                </a:lnTo>
                <a:lnTo>
                  <a:pt x="23114" y="353578"/>
                </a:lnTo>
                <a:lnTo>
                  <a:pt x="24560" y="339961"/>
                </a:lnTo>
                <a:lnTo>
                  <a:pt x="27742" y="326924"/>
                </a:lnTo>
                <a:lnTo>
                  <a:pt x="34889" y="306334"/>
                </a:lnTo>
                <a:lnTo>
                  <a:pt x="37546" y="298481"/>
                </a:lnTo>
                <a:lnTo>
                  <a:pt x="41223" y="291341"/>
                </a:lnTo>
                <a:lnTo>
                  <a:pt x="45580" y="284675"/>
                </a:lnTo>
                <a:lnTo>
                  <a:pt x="50389" y="278327"/>
                </a:lnTo>
                <a:lnTo>
                  <a:pt x="54547" y="272190"/>
                </a:lnTo>
                <a:lnTo>
                  <a:pt x="58272" y="266193"/>
                </a:lnTo>
                <a:lnTo>
                  <a:pt x="64951" y="254450"/>
                </a:lnTo>
                <a:lnTo>
                  <a:pt x="71094" y="242881"/>
                </a:lnTo>
                <a:lnTo>
                  <a:pt x="75018" y="237130"/>
                </a:lnTo>
                <a:lnTo>
                  <a:pt x="79540" y="231390"/>
                </a:lnTo>
                <a:lnTo>
                  <a:pt x="84458" y="225658"/>
                </a:lnTo>
                <a:lnTo>
                  <a:pt x="89643" y="220885"/>
                </a:lnTo>
                <a:lnTo>
                  <a:pt x="95004" y="216750"/>
                </a:lnTo>
                <a:lnTo>
                  <a:pt x="100483" y="213041"/>
                </a:lnTo>
                <a:lnTo>
                  <a:pt x="106041" y="208663"/>
                </a:lnTo>
                <a:lnTo>
                  <a:pt x="111651" y="203840"/>
                </a:lnTo>
                <a:lnTo>
                  <a:pt x="117296" y="198719"/>
                </a:lnTo>
                <a:lnTo>
                  <a:pt x="122965" y="194353"/>
                </a:lnTo>
                <a:lnTo>
                  <a:pt x="128649" y="190490"/>
                </a:lnTo>
                <a:lnTo>
                  <a:pt x="134343" y="186961"/>
                </a:lnTo>
                <a:lnTo>
                  <a:pt x="139092" y="183657"/>
                </a:lnTo>
                <a:lnTo>
                  <a:pt x="143210" y="180501"/>
                </a:lnTo>
                <a:lnTo>
                  <a:pt x="146908" y="177445"/>
                </a:lnTo>
                <a:lnTo>
                  <a:pt x="151278" y="174455"/>
                </a:lnTo>
                <a:lnTo>
                  <a:pt x="156097" y="171509"/>
                </a:lnTo>
                <a:lnTo>
                  <a:pt x="161214" y="168593"/>
                </a:lnTo>
                <a:lnTo>
                  <a:pt x="165579" y="166649"/>
                </a:lnTo>
                <a:lnTo>
                  <a:pt x="169440" y="165353"/>
                </a:lnTo>
                <a:lnTo>
                  <a:pt x="176271" y="163912"/>
                </a:lnTo>
                <a:lnTo>
                  <a:pt x="182482" y="163272"/>
                </a:lnTo>
                <a:lnTo>
                  <a:pt x="188418" y="162988"/>
                </a:lnTo>
                <a:lnTo>
                  <a:pt x="191334" y="162912"/>
                </a:lnTo>
                <a:lnTo>
                  <a:pt x="194231" y="161909"/>
                </a:lnTo>
                <a:lnTo>
                  <a:pt x="199989" y="158255"/>
                </a:lnTo>
                <a:lnTo>
                  <a:pt x="205724" y="155996"/>
                </a:lnTo>
                <a:lnTo>
                  <a:pt x="211447" y="154991"/>
                </a:lnTo>
                <a:lnTo>
                  <a:pt x="217166" y="154544"/>
                </a:lnTo>
                <a:lnTo>
                  <a:pt x="222884" y="154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1"/>
          <p:cNvSpPr/>
          <p:nvPr/>
        </p:nvSpPr>
        <p:spPr>
          <a:xfrm>
            <a:off x="4701810" y="5803582"/>
            <a:ext cx="564563" cy="25685"/>
          </a:xfrm>
          <a:custGeom>
            <a:avLst/>
            <a:gdLst/>
            <a:ahLst/>
            <a:cxnLst/>
            <a:rect l="0" t="0" r="0" b="0"/>
            <a:pathLst>
              <a:path w="564563" h="25685">
                <a:moveTo>
                  <a:pt x="15922" y="0"/>
                </a:moveTo>
                <a:lnTo>
                  <a:pt x="0" y="0"/>
                </a:lnTo>
                <a:lnTo>
                  <a:pt x="6265" y="0"/>
                </a:lnTo>
                <a:lnTo>
                  <a:pt x="7579" y="953"/>
                </a:lnTo>
                <a:lnTo>
                  <a:pt x="9408" y="2540"/>
                </a:lnTo>
                <a:lnTo>
                  <a:pt x="11579" y="4551"/>
                </a:lnTo>
                <a:lnTo>
                  <a:pt x="14931" y="5892"/>
                </a:lnTo>
                <a:lnTo>
                  <a:pt x="19072" y="6785"/>
                </a:lnTo>
                <a:lnTo>
                  <a:pt x="23737" y="7381"/>
                </a:lnTo>
                <a:lnTo>
                  <a:pt x="27800" y="8731"/>
                </a:lnTo>
                <a:lnTo>
                  <a:pt x="31460" y="10584"/>
                </a:lnTo>
                <a:lnTo>
                  <a:pt x="34854" y="12771"/>
                </a:lnTo>
                <a:lnTo>
                  <a:pt x="39021" y="14229"/>
                </a:lnTo>
                <a:lnTo>
                  <a:pt x="43704" y="15201"/>
                </a:lnTo>
                <a:lnTo>
                  <a:pt x="48731" y="15849"/>
                </a:lnTo>
                <a:lnTo>
                  <a:pt x="53987" y="17234"/>
                </a:lnTo>
                <a:lnTo>
                  <a:pt x="59396" y="19109"/>
                </a:lnTo>
                <a:lnTo>
                  <a:pt x="64907" y="21312"/>
                </a:lnTo>
                <a:lnTo>
                  <a:pt x="70486" y="22781"/>
                </a:lnTo>
                <a:lnTo>
                  <a:pt x="76111" y="23760"/>
                </a:lnTo>
                <a:lnTo>
                  <a:pt x="81765" y="24412"/>
                </a:lnTo>
                <a:lnTo>
                  <a:pt x="93128" y="25137"/>
                </a:lnTo>
                <a:lnTo>
                  <a:pt x="110236" y="25546"/>
                </a:lnTo>
                <a:lnTo>
                  <a:pt x="137633" y="25684"/>
                </a:lnTo>
                <a:lnTo>
                  <a:pt x="144688" y="24743"/>
                </a:lnTo>
                <a:lnTo>
                  <a:pt x="151296" y="23163"/>
                </a:lnTo>
                <a:lnTo>
                  <a:pt x="157606" y="21157"/>
                </a:lnTo>
                <a:lnTo>
                  <a:pt x="165623" y="19819"/>
                </a:lnTo>
                <a:lnTo>
                  <a:pt x="174778" y="18928"/>
                </a:lnTo>
                <a:lnTo>
                  <a:pt x="184691" y="18334"/>
                </a:lnTo>
                <a:lnTo>
                  <a:pt x="203326" y="17673"/>
                </a:lnTo>
                <a:lnTo>
                  <a:pt x="212295" y="17497"/>
                </a:lnTo>
                <a:lnTo>
                  <a:pt x="221132" y="16427"/>
                </a:lnTo>
                <a:lnTo>
                  <a:pt x="229881" y="14762"/>
                </a:lnTo>
                <a:lnTo>
                  <a:pt x="238572" y="12699"/>
                </a:lnTo>
                <a:lnTo>
                  <a:pt x="248175" y="11323"/>
                </a:lnTo>
                <a:lnTo>
                  <a:pt x="258388" y="10406"/>
                </a:lnTo>
                <a:lnTo>
                  <a:pt x="269006" y="9795"/>
                </a:lnTo>
                <a:lnTo>
                  <a:pt x="288424" y="9116"/>
                </a:lnTo>
                <a:lnTo>
                  <a:pt x="297602" y="8935"/>
                </a:lnTo>
                <a:lnTo>
                  <a:pt x="306579" y="7862"/>
                </a:lnTo>
                <a:lnTo>
                  <a:pt x="315420" y="6193"/>
                </a:lnTo>
                <a:lnTo>
                  <a:pt x="324173" y="4129"/>
                </a:lnTo>
                <a:lnTo>
                  <a:pt x="333818" y="2753"/>
                </a:lnTo>
                <a:lnTo>
                  <a:pt x="344057" y="1836"/>
                </a:lnTo>
                <a:lnTo>
                  <a:pt x="354694" y="1223"/>
                </a:lnTo>
                <a:lnTo>
                  <a:pt x="374132" y="544"/>
                </a:lnTo>
                <a:lnTo>
                  <a:pt x="409895" y="107"/>
                </a:lnTo>
                <a:lnTo>
                  <a:pt x="435867" y="32"/>
                </a:lnTo>
                <a:lnTo>
                  <a:pt x="443523" y="974"/>
                </a:lnTo>
                <a:lnTo>
                  <a:pt x="450532" y="2555"/>
                </a:lnTo>
                <a:lnTo>
                  <a:pt x="457109" y="4561"/>
                </a:lnTo>
                <a:lnTo>
                  <a:pt x="464352" y="5898"/>
                </a:lnTo>
                <a:lnTo>
                  <a:pt x="472038" y="6790"/>
                </a:lnTo>
                <a:lnTo>
                  <a:pt x="480019" y="7384"/>
                </a:lnTo>
                <a:lnTo>
                  <a:pt x="493968" y="8044"/>
                </a:lnTo>
                <a:lnTo>
                  <a:pt x="506517" y="8338"/>
                </a:lnTo>
                <a:lnTo>
                  <a:pt x="531319" y="8542"/>
                </a:lnTo>
                <a:lnTo>
                  <a:pt x="534780" y="9505"/>
                </a:lnTo>
                <a:lnTo>
                  <a:pt x="538040" y="11099"/>
                </a:lnTo>
                <a:lnTo>
                  <a:pt x="541166" y="13114"/>
                </a:lnTo>
                <a:lnTo>
                  <a:pt x="544202" y="14458"/>
                </a:lnTo>
                <a:lnTo>
                  <a:pt x="547178" y="15353"/>
                </a:lnTo>
                <a:lnTo>
                  <a:pt x="555474" y="17041"/>
                </a:lnTo>
                <a:lnTo>
                  <a:pt x="56456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2"/>
          <p:cNvSpPr/>
          <p:nvPr/>
        </p:nvSpPr>
        <p:spPr>
          <a:xfrm>
            <a:off x="4717741" y="5872162"/>
            <a:ext cx="197160" cy="291466"/>
          </a:xfrm>
          <a:custGeom>
            <a:avLst/>
            <a:gdLst/>
            <a:ahLst/>
            <a:cxnLst/>
            <a:rect l="0" t="0" r="0" b="0"/>
            <a:pathLst>
              <a:path w="197160" h="291466">
                <a:moveTo>
                  <a:pt x="197159" y="0"/>
                </a:moveTo>
                <a:lnTo>
                  <a:pt x="159998" y="0"/>
                </a:lnTo>
                <a:lnTo>
                  <a:pt x="157145" y="953"/>
                </a:lnTo>
                <a:lnTo>
                  <a:pt x="151435" y="4551"/>
                </a:lnTo>
                <a:lnTo>
                  <a:pt x="145722" y="6785"/>
                </a:lnTo>
                <a:lnTo>
                  <a:pt x="140008" y="7778"/>
                </a:lnTo>
                <a:lnTo>
                  <a:pt x="134293" y="8219"/>
                </a:lnTo>
                <a:lnTo>
                  <a:pt x="126038" y="8416"/>
                </a:lnTo>
                <a:lnTo>
                  <a:pt x="35975" y="8573"/>
                </a:lnTo>
                <a:lnTo>
                  <a:pt x="32494" y="11113"/>
                </a:lnTo>
                <a:lnTo>
                  <a:pt x="27049" y="15954"/>
                </a:lnTo>
                <a:lnTo>
                  <a:pt x="26602" y="17303"/>
                </a:lnTo>
                <a:lnTo>
                  <a:pt x="26106" y="21343"/>
                </a:lnTo>
                <a:lnTo>
                  <a:pt x="23345" y="28853"/>
                </a:lnTo>
                <a:lnTo>
                  <a:pt x="19895" y="37588"/>
                </a:lnTo>
                <a:lnTo>
                  <a:pt x="18362" y="44646"/>
                </a:lnTo>
                <a:lnTo>
                  <a:pt x="15141" y="53498"/>
                </a:lnTo>
                <a:lnTo>
                  <a:pt x="12948" y="58525"/>
                </a:lnTo>
                <a:lnTo>
                  <a:pt x="10513" y="66651"/>
                </a:lnTo>
                <a:lnTo>
                  <a:pt x="9430" y="74390"/>
                </a:lnTo>
                <a:lnTo>
                  <a:pt x="9141" y="79121"/>
                </a:lnTo>
                <a:lnTo>
                  <a:pt x="8820" y="88505"/>
                </a:lnTo>
                <a:lnTo>
                  <a:pt x="8677" y="95850"/>
                </a:lnTo>
                <a:lnTo>
                  <a:pt x="7687" y="99143"/>
                </a:lnTo>
                <a:lnTo>
                  <a:pt x="2694" y="107375"/>
                </a:lnTo>
                <a:lnTo>
                  <a:pt x="96" y="111284"/>
                </a:lnTo>
                <a:lnTo>
                  <a:pt x="0" y="118809"/>
                </a:lnTo>
                <a:lnTo>
                  <a:pt x="950" y="119211"/>
                </a:lnTo>
                <a:lnTo>
                  <a:pt x="6777" y="119857"/>
                </a:lnTo>
                <a:lnTo>
                  <a:pt x="12761" y="119984"/>
                </a:lnTo>
                <a:lnTo>
                  <a:pt x="15172" y="119042"/>
                </a:lnTo>
                <a:lnTo>
                  <a:pt x="20391" y="115455"/>
                </a:lnTo>
                <a:lnTo>
                  <a:pt x="25610" y="111282"/>
                </a:lnTo>
                <a:lnTo>
                  <a:pt x="29793" y="107244"/>
                </a:lnTo>
                <a:lnTo>
                  <a:pt x="32241" y="105786"/>
                </a:lnTo>
                <a:lnTo>
                  <a:pt x="37502" y="104166"/>
                </a:lnTo>
                <a:lnTo>
                  <a:pt x="43015" y="100907"/>
                </a:lnTo>
                <a:lnTo>
                  <a:pt x="45819" y="98703"/>
                </a:lnTo>
                <a:lnTo>
                  <a:pt x="51474" y="96255"/>
                </a:lnTo>
                <a:lnTo>
                  <a:pt x="54315" y="95603"/>
                </a:lnTo>
                <a:lnTo>
                  <a:pt x="60013" y="92338"/>
                </a:lnTo>
                <a:lnTo>
                  <a:pt x="62866" y="90134"/>
                </a:lnTo>
                <a:lnTo>
                  <a:pt x="68575" y="87685"/>
                </a:lnTo>
                <a:lnTo>
                  <a:pt x="74288" y="86596"/>
                </a:lnTo>
                <a:lnTo>
                  <a:pt x="80002" y="86112"/>
                </a:lnTo>
                <a:lnTo>
                  <a:pt x="83812" y="85983"/>
                </a:lnTo>
                <a:lnTo>
                  <a:pt x="101074" y="85777"/>
                </a:lnTo>
                <a:lnTo>
                  <a:pt x="104527" y="85759"/>
                </a:lnTo>
                <a:lnTo>
                  <a:pt x="108734" y="86701"/>
                </a:lnTo>
                <a:lnTo>
                  <a:pt x="113444" y="88281"/>
                </a:lnTo>
                <a:lnTo>
                  <a:pt x="118489" y="90286"/>
                </a:lnTo>
                <a:lnTo>
                  <a:pt x="122805" y="91623"/>
                </a:lnTo>
                <a:lnTo>
                  <a:pt x="126634" y="92515"/>
                </a:lnTo>
                <a:lnTo>
                  <a:pt x="130140" y="93109"/>
                </a:lnTo>
                <a:lnTo>
                  <a:pt x="133429" y="94458"/>
                </a:lnTo>
                <a:lnTo>
                  <a:pt x="136575" y="96309"/>
                </a:lnTo>
                <a:lnTo>
                  <a:pt x="142610" y="100907"/>
                </a:lnTo>
                <a:lnTo>
                  <a:pt x="148467" y="106125"/>
                </a:lnTo>
                <a:lnTo>
                  <a:pt x="150410" y="108850"/>
                </a:lnTo>
                <a:lnTo>
                  <a:pt x="154097" y="117236"/>
                </a:lnTo>
                <a:lnTo>
                  <a:pt x="158335" y="122908"/>
                </a:lnTo>
                <a:lnTo>
                  <a:pt x="159846" y="126706"/>
                </a:lnTo>
                <a:lnTo>
                  <a:pt x="160853" y="131143"/>
                </a:lnTo>
                <a:lnTo>
                  <a:pt x="161525" y="136006"/>
                </a:lnTo>
                <a:lnTo>
                  <a:pt x="162925" y="141153"/>
                </a:lnTo>
                <a:lnTo>
                  <a:pt x="164812" y="146490"/>
                </a:lnTo>
                <a:lnTo>
                  <a:pt x="167021" y="151952"/>
                </a:lnTo>
                <a:lnTo>
                  <a:pt x="167542" y="157499"/>
                </a:lnTo>
                <a:lnTo>
                  <a:pt x="166937" y="163102"/>
                </a:lnTo>
                <a:lnTo>
                  <a:pt x="165580" y="168742"/>
                </a:lnTo>
                <a:lnTo>
                  <a:pt x="163724" y="174407"/>
                </a:lnTo>
                <a:lnTo>
                  <a:pt x="161534" y="180089"/>
                </a:lnTo>
                <a:lnTo>
                  <a:pt x="159121" y="185782"/>
                </a:lnTo>
                <a:lnTo>
                  <a:pt x="157513" y="191482"/>
                </a:lnTo>
                <a:lnTo>
                  <a:pt x="156441" y="197188"/>
                </a:lnTo>
                <a:lnTo>
                  <a:pt x="155726" y="202896"/>
                </a:lnTo>
                <a:lnTo>
                  <a:pt x="153344" y="208606"/>
                </a:lnTo>
                <a:lnTo>
                  <a:pt x="149852" y="214318"/>
                </a:lnTo>
                <a:lnTo>
                  <a:pt x="145618" y="220032"/>
                </a:lnTo>
                <a:lnTo>
                  <a:pt x="141843" y="225746"/>
                </a:lnTo>
                <a:lnTo>
                  <a:pt x="138374" y="231460"/>
                </a:lnTo>
                <a:lnTo>
                  <a:pt x="135109" y="237174"/>
                </a:lnTo>
                <a:lnTo>
                  <a:pt x="131027" y="242889"/>
                </a:lnTo>
                <a:lnTo>
                  <a:pt x="126401" y="248603"/>
                </a:lnTo>
                <a:lnTo>
                  <a:pt x="121412" y="254318"/>
                </a:lnTo>
                <a:lnTo>
                  <a:pt x="113329" y="263208"/>
                </a:lnTo>
                <a:lnTo>
                  <a:pt x="106561" y="270333"/>
                </a:lnTo>
                <a:lnTo>
                  <a:pt x="100378" y="276676"/>
                </a:lnTo>
                <a:lnTo>
                  <a:pt x="96443" y="278748"/>
                </a:lnTo>
                <a:lnTo>
                  <a:pt x="91915" y="280130"/>
                </a:lnTo>
                <a:lnTo>
                  <a:pt x="86991" y="281050"/>
                </a:lnTo>
                <a:lnTo>
                  <a:pt x="82756" y="282617"/>
                </a:lnTo>
                <a:lnTo>
                  <a:pt x="78980" y="284614"/>
                </a:lnTo>
                <a:lnTo>
                  <a:pt x="75510" y="286898"/>
                </a:lnTo>
                <a:lnTo>
                  <a:pt x="70340" y="288420"/>
                </a:lnTo>
                <a:lnTo>
                  <a:pt x="64035" y="289435"/>
                </a:lnTo>
                <a:lnTo>
                  <a:pt x="56975" y="290111"/>
                </a:lnTo>
                <a:lnTo>
                  <a:pt x="51315" y="290563"/>
                </a:lnTo>
                <a:lnTo>
                  <a:pt x="46590" y="290864"/>
                </a:lnTo>
                <a:lnTo>
                  <a:pt x="38799" y="291198"/>
                </a:lnTo>
                <a:lnTo>
                  <a:pt x="25709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3"/>
          <p:cNvSpPr/>
          <p:nvPr/>
        </p:nvSpPr>
        <p:spPr>
          <a:xfrm>
            <a:off x="3920594" y="5863599"/>
            <a:ext cx="445666" cy="25709"/>
          </a:xfrm>
          <a:custGeom>
            <a:avLst/>
            <a:gdLst/>
            <a:ahLst/>
            <a:cxnLst/>
            <a:rect l="0" t="0" r="0" b="0"/>
            <a:pathLst>
              <a:path w="445666" h="25709">
                <a:moveTo>
                  <a:pt x="8468" y="25708"/>
                </a:moveTo>
                <a:lnTo>
                  <a:pt x="1087" y="25708"/>
                </a:lnTo>
                <a:lnTo>
                  <a:pt x="690" y="24756"/>
                </a:lnTo>
                <a:lnTo>
                  <a:pt x="425" y="23168"/>
                </a:lnTo>
                <a:lnTo>
                  <a:pt x="0" y="18327"/>
                </a:lnTo>
                <a:lnTo>
                  <a:pt x="918" y="17930"/>
                </a:lnTo>
                <a:lnTo>
                  <a:pt x="8632" y="17206"/>
                </a:lnTo>
                <a:lnTo>
                  <a:pt x="35969" y="17138"/>
                </a:lnTo>
                <a:lnTo>
                  <a:pt x="40137" y="16185"/>
                </a:lnTo>
                <a:lnTo>
                  <a:pt x="44821" y="14597"/>
                </a:lnTo>
                <a:lnTo>
                  <a:pt x="49848" y="12586"/>
                </a:lnTo>
                <a:lnTo>
                  <a:pt x="56057" y="11245"/>
                </a:lnTo>
                <a:lnTo>
                  <a:pt x="63054" y="10351"/>
                </a:lnTo>
                <a:lnTo>
                  <a:pt x="70576" y="9755"/>
                </a:lnTo>
                <a:lnTo>
                  <a:pt x="84014" y="9093"/>
                </a:lnTo>
                <a:lnTo>
                  <a:pt x="96337" y="8799"/>
                </a:lnTo>
                <a:lnTo>
                  <a:pt x="154675" y="8573"/>
                </a:lnTo>
                <a:lnTo>
                  <a:pt x="163089" y="7617"/>
                </a:lnTo>
                <a:lnTo>
                  <a:pt x="171556" y="6027"/>
                </a:lnTo>
                <a:lnTo>
                  <a:pt x="180059" y="4015"/>
                </a:lnTo>
                <a:lnTo>
                  <a:pt x="188584" y="2674"/>
                </a:lnTo>
                <a:lnTo>
                  <a:pt x="197125" y="1780"/>
                </a:lnTo>
                <a:lnTo>
                  <a:pt x="205677" y="1183"/>
                </a:lnTo>
                <a:lnTo>
                  <a:pt x="214236" y="786"/>
                </a:lnTo>
                <a:lnTo>
                  <a:pt x="231366" y="344"/>
                </a:lnTo>
                <a:lnTo>
                  <a:pt x="303955" y="0"/>
                </a:lnTo>
                <a:lnTo>
                  <a:pt x="310234" y="949"/>
                </a:lnTo>
                <a:lnTo>
                  <a:pt x="316326" y="2535"/>
                </a:lnTo>
                <a:lnTo>
                  <a:pt x="322291" y="4544"/>
                </a:lnTo>
                <a:lnTo>
                  <a:pt x="329126" y="5884"/>
                </a:lnTo>
                <a:lnTo>
                  <a:pt x="336540" y="6777"/>
                </a:lnTo>
                <a:lnTo>
                  <a:pt x="344340" y="7373"/>
                </a:lnTo>
                <a:lnTo>
                  <a:pt x="358087" y="8034"/>
                </a:lnTo>
                <a:lnTo>
                  <a:pt x="370547" y="8328"/>
                </a:lnTo>
                <a:lnTo>
                  <a:pt x="382434" y="8458"/>
                </a:lnTo>
                <a:lnTo>
                  <a:pt x="387319" y="9446"/>
                </a:lnTo>
                <a:lnTo>
                  <a:pt x="391528" y="11057"/>
                </a:lnTo>
                <a:lnTo>
                  <a:pt x="395286" y="13083"/>
                </a:lnTo>
                <a:lnTo>
                  <a:pt x="399696" y="14434"/>
                </a:lnTo>
                <a:lnTo>
                  <a:pt x="404542" y="15335"/>
                </a:lnTo>
                <a:lnTo>
                  <a:pt x="409678" y="15935"/>
                </a:lnTo>
                <a:lnTo>
                  <a:pt x="417924" y="16602"/>
                </a:lnTo>
                <a:lnTo>
                  <a:pt x="430978" y="17030"/>
                </a:lnTo>
                <a:lnTo>
                  <a:pt x="443639" y="17131"/>
                </a:lnTo>
                <a:lnTo>
                  <a:pt x="445665" y="1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4"/>
          <p:cNvSpPr/>
          <p:nvPr/>
        </p:nvSpPr>
        <p:spPr>
          <a:xfrm>
            <a:off x="3946207" y="5940742"/>
            <a:ext cx="214314" cy="316797"/>
          </a:xfrm>
          <a:custGeom>
            <a:avLst/>
            <a:gdLst/>
            <a:ahLst/>
            <a:cxnLst/>
            <a:rect l="0" t="0" r="0" b="0"/>
            <a:pathLst>
              <a:path w="214314" h="316797">
                <a:moveTo>
                  <a:pt x="214313" y="0"/>
                </a:moveTo>
                <a:lnTo>
                  <a:pt x="159997" y="0"/>
                </a:lnTo>
                <a:lnTo>
                  <a:pt x="156195" y="953"/>
                </a:lnTo>
                <a:lnTo>
                  <a:pt x="151755" y="2540"/>
                </a:lnTo>
                <a:lnTo>
                  <a:pt x="146890" y="4551"/>
                </a:lnTo>
                <a:lnTo>
                  <a:pt x="141742" y="5891"/>
                </a:lnTo>
                <a:lnTo>
                  <a:pt x="136405" y="6785"/>
                </a:lnTo>
                <a:lnTo>
                  <a:pt x="130941" y="7381"/>
                </a:lnTo>
                <a:lnTo>
                  <a:pt x="126347" y="7779"/>
                </a:lnTo>
                <a:lnTo>
                  <a:pt x="122331" y="8043"/>
                </a:lnTo>
                <a:lnTo>
                  <a:pt x="118702" y="8220"/>
                </a:lnTo>
                <a:lnTo>
                  <a:pt x="114377" y="9290"/>
                </a:lnTo>
                <a:lnTo>
                  <a:pt x="109589" y="10956"/>
                </a:lnTo>
                <a:lnTo>
                  <a:pt x="104491" y="13019"/>
                </a:lnTo>
                <a:lnTo>
                  <a:pt x="100141" y="14394"/>
                </a:lnTo>
                <a:lnTo>
                  <a:pt x="96288" y="15311"/>
                </a:lnTo>
                <a:lnTo>
                  <a:pt x="92767" y="15922"/>
                </a:lnTo>
                <a:lnTo>
                  <a:pt x="88515" y="16330"/>
                </a:lnTo>
                <a:lnTo>
                  <a:pt x="83775" y="16602"/>
                </a:lnTo>
                <a:lnTo>
                  <a:pt x="74381" y="16904"/>
                </a:lnTo>
                <a:lnTo>
                  <a:pt x="60589" y="17097"/>
                </a:lnTo>
                <a:lnTo>
                  <a:pt x="43" y="17145"/>
                </a:lnTo>
                <a:lnTo>
                  <a:pt x="6" y="26470"/>
                </a:lnTo>
                <a:lnTo>
                  <a:pt x="0" y="57696"/>
                </a:lnTo>
                <a:lnTo>
                  <a:pt x="953" y="64181"/>
                </a:lnTo>
                <a:lnTo>
                  <a:pt x="2540" y="71363"/>
                </a:lnTo>
                <a:lnTo>
                  <a:pt x="4551" y="79008"/>
                </a:lnTo>
                <a:lnTo>
                  <a:pt x="5892" y="86009"/>
                </a:lnTo>
                <a:lnTo>
                  <a:pt x="6785" y="92582"/>
                </a:lnTo>
                <a:lnTo>
                  <a:pt x="7381" y="98869"/>
                </a:lnTo>
                <a:lnTo>
                  <a:pt x="7778" y="104965"/>
                </a:lnTo>
                <a:lnTo>
                  <a:pt x="8043" y="110935"/>
                </a:lnTo>
                <a:lnTo>
                  <a:pt x="8337" y="123599"/>
                </a:lnTo>
                <a:lnTo>
                  <a:pt x="8570" y="185101"/>
                </a:lnTo>
                <a:lnTo>
                  <a:pt x="7618" y="187218"/>
                </a:lnTo>
                <a:lnTo>
                  <a:pt x="1191" y="195670"/>
                </a:lnTo>
                <a:lnTo>
                  <a:pt x="2" y="197165"/>
                </a:lnTo>
                <a:lnTo>
                  <a:pt x="4551" y="192616"/>
                </a:lnTo>
                <a:lnTo>
                  <a:pt x="6844" y="191275"/>
                </a:lnTo>
                <a:lnTo>
                  <a:pt x="11932" y="189786"/>
                </a:lnTo>
                <a:lnTo>
                  <a:pt x="13670" y="188436"/>
                </a:lnTo>
                <a:lnTo>
                  <a:pt x="14828" y="186585"/>
                </a:lnTo>
                <a:lnTo>
                  <a:pt x="18999" y="176887"/>
                </a:lnTo>
                <a:lnTo>
                  <a:pt x="23684" y="168152"/>
                </a:lnTo>
                <a:lnTo>
                  <a:pt x="28941" y="161094"/>
                </a:lnTo>
                <a:lnTo>
                  <a:pt x="34453" y="152243"/>
                </a:lnTo>
                <a:lnTo>
                  <a:pt x="37256" y="147215"/>
                </a:lnTo>
                <a:lnTo>
                  <a:pt x="41030" y="142911"/>
                </a:lnTo>
                <a:lnTo>
                  <a:pt x="45451" y="139089"/>
                </a:lnTo>
                <a:lnTo>
                  <a:pt x="50303" y="135588"/>
                </a:lnTo>
                <a:lnTo>
                  <a:pt x="55443" y="132302"/>
                </a:lnTo>
                <a:lnTo>
                  <a:pt x="60775" y="129159"/>
                </a:lnTo>
                <a:lnTo>
                  <a:pt x="66234" y="126111"/>
                </a:lnTo>
                <a:lnTo>
                  <a:pt x="77379" y="120184"/>
                </a:lnTo>
                <a:lnTo>
                  <a:pt x="100058" y="108619"/>
                </a:lnTo>
                <a:lnTo>
                  <a:pt x="104805" y="106703"/>
                </a:lnTo>
                <a:lnTo>
                  <a:pt x="108922" y="105425"/>
                </a:lnTo>
                <a:lnTo>
                  <a:pt x="112620" y="104573"/>
                </a:lnTo>
                <a:lnTo>
                  <a:pt x="116990" y="104006"/>
                </a:lnTo>
                <a:lnTo>
                  <a:pt x="121809" y="103627"/>
                </a:lnTo>
                <a:lnTo>
                  <a:pt x="126926" y="103375"/>
                </a:lnTo>
                <a:lnTo>
                  <a:pt x="132242" y="104159"/>
                </a:lnTo>
                <a:lnTo>
                  <a:pt x="137692" y="105634"/>
                </a:lnTo>
                <a:lnTo>
                  <a:pt x="143229" y="107571"/>
                </a:lnTo>
                <a:lnTo>
                  <a:pt x="147874" y="109814"/>
                </a:lnTo>
                <a:lnTo>
                  <a:pt x="151923" y="112262"/>
                </a:lnTo>
                <a:lnTo>
                  <a:pt x="155574" y="114846"/>
                </a:lnTo>
                <a:lnTo>
                  <a:pt x="162172" y="120258"/>
                </a:lnTo>
                <a:lnTo>
                  <a:pt x="168279" y="125838"/>
                </a:lnTo>
                <a:lnTo>
                  <a:pt x="174168" y="131493"/>
                </a:lnTo>
                <a:lnTo>
                  <a:pt x="179961" y="139722"/>
                </a:lnTo>
                <a:lnTo>
                  <a:pt x="185710" y="148776"/>
                </a:lnTo>
                <a:lnTo>
                  <a:pt x="191440" y="155975"/>
                </a:lnTo>
                <a:lnTo>
                  <a:pt x="193350" y="160181"/>
                </a:lnTo>
                <a:lnTo>
                  <a:pt x="195471" y="169935"/>
                </a:lnTo>
                <a:lnTo>
                  <a:pt x="196036" y="175202"/>
                </a:lnTo>
                <a:lnTo>
                  <a:pt x="196414" y="180619"/>
                </a:lnTo>
                <a:lnTo>
                  <a:pt x="196665" y="186135"/>
                </a:lnTo>
                <a:lnTo>
                  <a:pt x="196944" y="197344"/>
                </a:lnTo>
                <a:lnTo>
                  <a:pt x="197018" y="203000"/>
                </a:lnTo>
                <a:lnTo>
                  <a:pt x="196116" y="207724"/>
                </a:lnTo>
                <a:lnTo>
                  <a:pt x="192572" y="215512"/>
                </a:lnTo>
                <a:lnTo>
                  <a:pt x="182537" y="235117"/>
                </a:lnTo>
                <a:lnTo>
                  <a:pt x="177013" y="246102"/>
                </a:lnTo>
                <a:lnTo>
                  <a:pt x="173253" y="250745"/>
                </a:lnTo>
                <a:lnTo>
                  <a:pt x="168842" y="254793"/>
                </a:lnTo>
                <a:lnTo>
                  <a:pt x="163997" y="258445"/>
                </a:lnTo>
                <a:lnTo>
                  <a:pt x="159814" y="262784"/>
                </a:lnTo>
                <a:lnTo>
                  <a:pt x="156072" y="267582"/>
                </a:lnTo>
                <a:lnTo>
                  <a:pt x="152626" y="272686"/>
                </a:lnTo>
                <a:lnTo>
                  <a:pt x="148423" y="277040"/>
                </a:lnTo>
                <a:lnTo>
                  <a:pt x="143716" y="280896"/>
                </a:lnTo>
                <a:lnTo>
                  <a:pt x="138674" y="284419"/>
                </a:lnTo>
                <a:lnTo>
                  <a:pt x="133406" y="286768"/>
                </a:lnTo>
                <a:lnTo>
                  <a:pt x="127990" y="288333"/>
                </a:lnTo>
                <a:lnTo>
                  <a:pt x="122475" y="289378"/>
                </a:lnTo>
                <a:lnTo>
                  <a:pt x="116892" y="291026"/>
                </a:lnTo>
                <a:lnTo>
                  <a:pt x="111266" y="293077"/>
                </a:lnTo>
                <a:lnTo>
                  <a:pt x="105610" y="295397"/>
                </a:lnTo>
                <a:lnTo>
                  <a:pt x="99934" y="296944"/>
                </a:lnTo>
                <a:lnTo>
                  <a:pt x="94245" y="297976"/>
                </a:lnTo>
                <a:lnTo>
                  <a:pt x="88547" y="298663"/>
                </a:lnTo>
                <a:lnTo>
                  <a:pt x="82844" y="300074"/>
                </a:lnTo>
                <a:lnTo>
                  <a:pt x="77137" y="301967"/>
                </a:lnTo>
                <a:lnTo>
                  <a:pt x="71428" y="304181"/>
                </a:lnTo>
                <a:lnTo>
                  <a:pt x="66668" y="305658"/>
                </a:lnTo>
                <a:lnTo>
                  <a:pt x="62543" y="306642"/>
                </a:lnTo>
                <a:lnTo>
                  <a:pt x="58841" y="307298"/>
                </a:lnTo>
                <a:lnTo>
                  <a:pt x="54467" y="308688"/>
                </a:lnTo>
                <a:lnTo>
                  <a:pt x="49647" y="310567"/>
                </a:lnTo>
                <a:lnTo>
                  <a:pt x="44527" y="312772"/>
                </a:lnTo>
                <a:lnTo>
                  <a:pt x="40163" y="314243"/>
                </a:lnTo>
                <a:lnTo>
                  <a:pt x="36300" y="315223"/>
                </a:lnTo>
                <a:lnTo>
                  <a:pt x="32772" y="315876"/>
                </a:lnTo>
                <a:lnTo>
                  <a:pt x="26313" y="316602"/>
                </a:lnTo>
                <a:lnTo>
                  <a:pt x="23257" y="316796"/>
                </a:lnTo>
                <a:lnTo>
                  <a:pt x="20267" y="315972"/>
                </a:lnTo>
                <a:lnTo>
                  <a:pt x="14405" y="312517"/>
                </a:lnTo>
                <a:lnTo>
                  <a:pt x="8625" y="31034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5"/>
          <p:cNvSpPr/>
          <p:nvPr/>
        </p:nvSpPr>
        <p:spPr>
          <a:xfrm>
            <a:off x="5917882" y="5486448"/>
            <a:ext cx="248241" cy="522865"/>
          </a:xfrm>
          <a:custGeom>
            <a:avLst/>
            <a:gdLst/>
            <a:ahLst/>
            <a:cxnLst/>
            <a:rect l="0" t="0" r="0" b="0"/>
            <a:pathLst>
              <a:path w="248241" h="522865">
                <a:moveTo>
                  <a:pt x="68580" y="51387"/>
                </a:moveTo>
                <a:lnTo>
                  <a:pt x="60038" y="42845"/>
                </a:lnTo>
                <a:lnTo>
                  <a:pt x="60008" y="129822"/>
                </a:lnTo>
                <a:lnTo>
                  <a:pt x="62548" y="138952"/>
                </a:lnTo>
                <a:lnTo>
                  <a:pt x="65899" y="148407"/>
                </a:lnTo>
                <a:lnTo>
                  <a:pt x="68738" y="160038"/>
                </a:lnTo>
                <a:lnTo>
                  <a:pt x="75189" y="174173"/>
                </a:lnTo>
                <a:lnTo>
                  <a:pt x="80408" y="181523"/>
                </a:lnTo>
                <a:lnTo>
                  <a:pt x="83133" y="183865"/>
                </a:lnTo>
                <a:lnTo>
                  <a:pt x="85902" y="185425"/>
                </a:lnTo>
                <a:lnTo>
                  <a:pt x="88700" y="186466"/>
                </a:lnTo>
                <a:lnTo>
                  <a:pt x="94350" y="190162"/>
                </a:lnTo>
                <a:lnTo>
                  <a:pt x="97190" y="192481"/>
                </a:lnTo>
                <a:lnTo>
                  <a:pt x="100036" y="194027"/>
                </a:lnTo>
                <a:lnTo>
                  <a:pt x="105738" y="195745"/>
                </a:lnTo>
                <a:lnTo>
                  <a:pt x="108592" y="195251"/>
                </a:lnTo>
                <a:lnTo>
                  <a:pt x="114303" y="192161"/>
                </a:lnTo>
                <a:lnTo>
                  <a:pt x="120016" y="190153"/>
                </a:lnTo>
                <a:lnTo>
                  <a:pt x="122873" y="189618"/>
                </a:lnTo>
                <a:lnTo>
                  <a:pt x="128588" y="186482"/>
                </a:lnTo>
                <a:lnTo>
                  <a:pt x="134303" y="181914"/>
                </a:lnTo>
                <a:lnTo>
                  <a:pt x="140018" y="176709"/>
                </a:lnTo>
                <a:lnTo>
                  <a:pt x="145733" y="168680"/>
                </a:lnTo>
                <a:lnTo>
                  <a:pt x="151448" y="158762"/>
                </a:lnTo>
                <a:lnTo>
                  <a:pt x="157162" y="148004"/>
                </a:lnTo>
                <a:lnTo>
                  <a:pt x="162877" y="134333"/>
                </a:lnTo>
                <a:lnTo>
                  <a:pt x="168593" y="119684"/>
                </a:lnTo>
                <a:lnTo>
                  <a:pt x="174307" y="106824"/>
                </a:lnTo>
                <a:lnTo>
                  <a:pt x="180022" y="92218"/>
                </a:lnTo>
                <a:lnTo>
                  <a:pt x="185738" y="77154"/>
                </a:lnTo>
                <a:lnTo>
                  <a:pt x="191452" y="64109"/>
                </a:lnTo>
                <a:lnTo>
                  <a:pt x="197168" y="51961"/>
                </a:lnTo>
                <a:lnTo>
                  <a:pt x="201930" y="40212"/>
                </a:lnTo>
                <a:lnTo>
                  <a:pt x="204047" y="28640"/>
                </a:lnTo>
                <a:lnTo>
                  <a:pt x="207527" y="19687"/>
                </a:lnTo>
                <a:lnTo>
                  <a:pt x="211297" y="12533"/>
                </a:lnTo>
                <a:lnTo>
                  <a:pt x="214303" y="0"/>
                </a:lnTo>
                <a:lnTo>
                  <a:pt x="214313" y="20104"/>
                </a:lnTo>
                <a:lnTo>
                  <a:pt x="220204" y="38258"/>
                </a:lnTo>
                <a:lnTo>
                  <a:pt x="221694" y="49044"/>
                </a:lnTo>
                <a:lnTo>
                  <a:pt x="222355" y="62728"/>
                </a:lnTo>
                <a:lnTo>
                  <a:pt x="223602" y="77382"/>
                </a:lnTo>
                <a:lnTo>
                  <a:pt x="227331" y="90245"/>
                </a:lnTo>
                <a:lnTo>
                  <a:pt x="229624" y="104852"/>
                </a:lnTo>
                <a:lnTo>
                  <a:pt x="230642" y="120869"/>
                </a:lnTo>
                <a:lnTo>
                  <a:pt x="231095" y="137513"/>
                </a:lnTo>
                <a:lnTo>
                  <a:pt x="231350" y="162948"/>
                </a:lnTo>
                <a:lnTo>
                  <a:pt x="232339" y="171481"/>
                </a:lnTo>
                <a:lnTo>
                  <a:pt x="233950" y="180027"/>
                </a:lnTo>
                <a:lnTo>
                  <a:pt x="235977" y="188582"/>
                </a:lnTo>
                <a:lnTo>
                  <a:pt x="237327" y="197143"/>
                </a:lnTo>
                <a:lnTo>
                  <a:pt x="238229" y="205707"/>
                </a:lnTo>
                <a:lnTo>
                  <a:pt x="238829" y="214274"/>
                </a:lnTo>
                <a:lnTo>
                  <a:pt x="239229" y="223796"/>
                </a:lnTo>
                <a:lnTo>
                  <a:pt x="239674" y="244535"/>
                </a:lnTo>
                <a:lnTo>
                  <a:pt x="240745" y="254448"/>
                </a:lnTo>
                <a:lnTo>
                  <a:pt x="242412" y="263913"/>
                </a:lnTo>
                <a:lnTo>
                  <a:pt x="244476" y="273081"/>
                </a:lnTo>
                <a:lnTo>
                  <a:pt x="245851" y="282051"/>
                </a:lnTo>
                <a:lnTo>
                  <a:pt x="246769" y="290888"/>
                </a:lnTo>
                <a:lnTo>
                  <a:pt x="247380" y="299636"/>
                </a:lnTo>
                <a:lnTo>
                  <a:pt x="247787" y="308327"/>
                </a:lnTo>
                <a:lnTo>
                  <a:pt x="248240" y="325602"/>
                </a:lnTo>
                <a:lnTo>
                  <a:pt x="247409" y="334209"/>
                </a:lnTo>
                <a:lnTo>
                  <a:pt x="245902" y="342805"/>
                </a:lnTo>
                <a:lnTo>
                  <a:pt x="243945" y="351393"/>
                </a:lnTo>
                <a:lnTo>
                  <a:pt x="242640" y="359976"/>
                </a:lnTo>
                <a:lnTo>
                  <a:pt x="241770" y="368555"/>
                </a:lnTo>
                <a:lnTo>
                  <a:pt x="241190" y="377132"/>
                </a:lnTo>
                <a:lnTo>
                  <a:pt x="239851" y="385708"/>
                </a:lnTo>
                <a:lnTo>
                  <a:pt x="238006" y="394282"/>
                </a:lnTo>
                <a:lnTo>
                  <a:pt x="234368" y="410477"/>
                </a:lnTo>
                <a:lnTo>
                  <a:pt x="232751" y="424025"/>
                </a:lnTo>
                <a:lnTo>
                  <a:pt x="229492" y="436396"/>
                </a:lnTo>
                <a:lnTo>
                  <a:pt x="224869" y="448245"/>
                </a:lnTo>
                <a:lnTo>
                  <a:pt x="219639" y="459860"/>
                </a:lnTo>
                <a:lnTo>
                  <a:pt x="214140" y="468833"/>
                </a:lnTo>
                <a:lnTo>
                  <a:pt x="208521" y="476949"/>
                </a:lnTo>
                <a:lnTo>
                  <a:pt x="202849" y="486905"/>
                </a:lnTo>
                <a:lnTo>
                  <a:pt x="199050" y="491275"/>
                </a:lnTo>
                <a:lnTo>
                  <a:pt x="194613" y="495141"/>
                </a:lnTo>
                <a:lnTo>
                  <a:pt x="189749" y="498670"/>
                </a:lnTo>
                <a:lnTo>
                  <a:pt x="185555" y="501976"/>
                </a:lnTo>
                <a:lnTo>
                  <a:pt x="178354" y="508189"/>
                </a:lnTo>
                <a:lnTo>
                  <a:pt x="174148" y="510226"/>
                </a:lnTo>
                <a:lnTo>
                  <a:pt x="169438" y="511585"/>
                </a:lnTo>
                <a:lnTo>
                  <a:pt x="164394" y="512490"/>
                </a:lnTo>
                <a:lnTo>
                  <a:pt x="159126" y="514047"/>
                </a:lnTo>
                <a:lnTo>
                  <a:pt x="153709" y="516037"/>
                </a:lnTo>
                <a:lnTo>
                  <a:pt x="148193" y="518316"/>
                </a:lnTo>
                <a:lnTo>
                  <a:pt x="142610" y="519835"/>
                </a:lnTo>
                <a:lnTo>
                  <a:pt x="136984" y="520848"/>
                </a:lnTo>
                <a:lnTo>
                  <a:pt x="131328" y="521524"/>
                </a:lnTo>
                <a:lnTo>
                  <a:pt x="125652" y="521974"/>
                </a:lnTo>
                <a:lnTo>
                  <a:pt x="119963" y="522274"/>
                </a:lnTo>
                <a:lnTo>
                  <a:pt x="108562" y="522607"/>
                </a:lnTo>
                <a:lnTo>
                  <a:pt x="74293" y="522851"/>
                </a:lnTo>
                <a:lnTo>
                  <a:pt x="62864" y="522864"/>
                </a:lnTo>
                <a:lnTo>
                  <a:pt x="58102" y="521915"/>
                </a:lnTo>
                <a:lnTo>
                  <a:pt x="53975" y="520330"/>
                </a:lnTo>
                <a:lnTo>
                  <a:pt x="50271" y="518321"/>
                </a:lnTo>
                <a:lnTo>
                  <a:pt x="45896" y="516980"/>
                </a:lnTo>
                <a:lnTo>
                  <a:pt x="41075" y="516088"/>
                </a:lnTo>
                <a:lnTo>
                  <a:pt x="35956" y="515493"/>
                </a:lnTo>
                <a:lnTo>
                  <a:pt x="31591" y="515095"/>
                </a:lnTo>
                <a:lnTo>
                  <a:pt x="24201" y="514654"/>
                </a:lnTo>
                <a:lnTo>
                  <a:pt x="17741" y="514458"/>
                </a:lnTo>
                <a:lnTo>
                  <a:pt x="102" y="514302"/>
                </a:lnTo>
                <a:lnTo>
                  <a:pt x="0" y="514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6"/>
          <p:cNvSpPr/>
          <p:nvPr/>
        </p:nvSpPr>
        <p:spPr>
          <a:xfrm>
            <a:off x="6286500" y="5426396"/>
            <a:ext cx="214313" cy="34278"/>
          </a:xfrm>
          <a:custGeom>
            <a:avLst/>
            <a:gdLst/>
            <a:ahLst/>
            <a:cxnLst/>
            <a:rect l="0" t="0" r="0" b="0"/>
            <a:pathLst>
              <a:path w="214313" h="34278">
                <a:moveTo>
                  <a:pt x="0" y="25714"/>
                </a:moveTo>
                <a:lnTo>
                  <a:pt x="4550" y="25714"/>
                </a:lnTo>
                <a:lnTo>
                  <a:pt x="5891" y="26666"/>
                </a:lnTo>
                <a:lnTo>
                  <a:pt x="6785" y="28254"/>
                </a:lnTo>
                <a:lnTo>
                  <a:pt x="7380" y="30265"/>
                </a:lnTo>
                <a:lnTo>
                  <a:pt x="8730" y="31605"/>
                </a:lnTo>
                <a:lnTo>
                  <a:pt x="10583" y="32499"/>
                </a:lnTo>
                <a:lnTo>
                  <a:pt x="15181" y="33492"/>
                </a:lnTo>
                <a:lnTo>
                  <a:pt x="20399" y="33933"/>
                </a:lnTo>
                <a:lnTo>
                  <a:pt x="25894" y="34129"/>
                </a:lnTo>
                <a:lnTo>
                  <a:pt x="37182" y="34255"/>
                </a:lnTo>
                <a:lnTo>
                  <a:pt x="50281" y="34277"/>
                </a:lnTo>
                <a:lnTo>
                  <a:pt x="54476" y="33328"/>
                </a:lnTo>
                <a:lnTo>
                  <a:pt x="58224" y="31742"/>
                </a:lnTo>
                <a:lnTo>
                  <a:pt x="61676" y="29732"/>
                </a:lnTo>
                <a:lnTo>
                  <a:pt x="65882" y="28393"/>
                </a:lnTo>
                <a:lnTo>
                  <a:pt x="70591" y="27500"/>
                </a:lnTo>
                <a:lnTo>
                  <a:pt x="75636" y="26904"/>
                </a:lnTo>
                <a:lnTo>
                  <a:pt x="79951" y="25555"/>
                </a:lnTo>
                <a:lnTo>
                  <a:pt x="83781" y="23703"/>
                </a:lnTo>
                <a:lnTo>
                  <a:pt x="87286" y="21516"/>
                </a:lnTo>
                <a:lnTo>
                  <a:pt x="91528" y="20057"/>
                </a:lnTo>
                <a:lnTo>
                  <a:pt x="96261" y="19085"/>
                </a:lnTo>
                <a:lnTo>
                  <a:pt x="101321" y="18438"/>
                </a:lnTo>
                <a:lnTo>
                  <a:pt x="106600" y="17053"/>
                </a:lnTo>
                <a:lnTo>
                  <a:pt x="112024" y="15178"/>
                </a:lnTo>
                <a:lnTo>
                  <a:pt x="117545" y="12975"/>
                </a:lnTo>
                <a:lnTo>
                  <a:pt x="123131" y="10553"/>
                </a:lnTo>
                <a:lnTo>
                  <a:pt x="134417" y="5323"/>
                </a:lnTo>
                <a:lnTo>
                  <a:pt x="140094" y="3548"/>
                </a:lnTo>
                <a:lnTo>
                  <a:pt x="145783" y="2364"/>
                </a:lnTo>
                <a:lnTo>
                  <a:pt x="151481" y="1575"/>
                </a:lnTo>
                <a:lnTo>
                  <a:pt x="156232" y="1048"/>
                </a:lnTo>
                <a:lnTo>
                  <a:pt x="160353" y="698"/>
                </a:lnTo>
                <a:lnTo>
                  <a:pt x="164051" y="464"/>
                </a:lnTo>
                <a:lnTo>
                  <a:pt x="168422" y="308"/>
                </a:lnTo>
                <a:lnTo>
                  <a:pt x="186585" y="58"/>
                </a:lnTo>
                <a:lnTo>
                  <a:pt x="201098" y="0"/>
                </a:lnTo>
                <a:lnTo>
                  <a:pt x="203598" y="951"/>
                </a:lnTo>
                <a:lnTo>
                  <a:pt x="206217" y="2538"/>
                </a:lnTo>
                <a:lnTo>
                  <a:pt x="214312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7"/>
          <p:cNvSpPr/>
          <p:nvPr/>
        </p:nvSpPr>
        <p:spPr>
          <a:xfrm>
            <a:off x="6243640" y="5520690"/>
            <a:ext cx="257173" cy="34259"/>
          </a:xfrm>
          <a:custGeom>
            <a:avLst/>
            <a:gdLst/>
            <a:ahLst/>
            <a:cxnLst/>
            <a:rect l="0" t="0" r="0" b="0"/>
            <a:pathLst>
              <a:path w="257173" h="34259">
                <a:moveTo>
                  <a:pt x="34287" y="17145"/>
                </a:moveTo>
                <a:lnTo>
                  <a:pt x="26906" y="17145"/>
                </a:lnTo>
                <a:lnTo>
                  <a:pt x="25557" y="18097"/>
                </a:lnTo>
                <a:lnTo>
                  <a:pt x="23704" y="19685"/>
                </a:lnTo>
                <a:lnTo>
                  <a:pt x="21517" y="21696"/>
                </a:lnTo>
                <a:lnTo>
                  <a:pt x="19106" y="23036"/>
                </a:lnTo>
                <a:lnTo>
                  <a:pt x="16547" y="23930"/>
                </a:lnTo>
                <a:lnTo>
                  <a:pt x="11162" y="24923"/>
                </a:lnTo>
                <a:lnTo>
                  <a:pt x="5594" y="25364"/>
                </a:lnTo>
                <a:lnTo>
                  <a:pt x="3729" y="26434"/>
                </a:lnTo>
                <a:lnTo>
                  <a:pt x="2485" y="28100"/>
                </a:lnTo>
                <a:lnTo>
                  <a:pt x="16" y="34242"/>
                </a:lnTo>
                <a:lnTo>
                  <a:pt x="9" y="34258"/>
                </a:lnTo>
                <a:lnTo>
                  <a:pt x="0" y="29730"/>
                </a:lnTo>
                <a:lnTo>
                  <a:pt x="1905" y="28392"/>
                </a:lnTo>
                <a:lnTo>
                  <a:pt x="5078" y="27500"/>
                </a:lnTo>
                <a:lnTo>
                  <a:pt x="12733" y="26510"/>
                </a:lnTo>
                <a:lnTo>
                  <a:pt x="19310" y="26069"/>
                </a:lnTo>
                <a:lnTo>
                  <a:pt x="23350" y="24999"/>
                </a:lnTo>
                <a:lnTo>
                  <a:pt x="27948" y="23334"/>
                </a:lnTo>
                <a:lnTo>
                  <a:pt x="32918" y="21271"/>
                </a:lnTo>
                <a:lnTo>
                  <a:pt x="37185" y="19895"/>
                </a:lnTo>
                <a:lnTo>
                  <a:pt x="40981" y="18978"/>
                </a:lnTo>
                <a:lnTo>
                  <a:pt x="48692" y="17960"/>
                </a:lnTo>
                <a:lnTo>
                  <a:pt x="53415" y="17688"/>
                </a:lnTo>
                <a:lnTo>
                  <a:pt x="58469" y="17507"/>
                </a:lnTo>
                <a:lnTo>
                  <a:pt x="63743" y="16434"/>
                </a:lnTo>
                <a:lnTo>
                  <a:pt x="69164" y="14765"/>
                </a:lnTo>
                <a:lnTo>
                  <a:pt x="74684" y="12701"/>
                </a:lnTo>
                <a:lnTo>
                  <a:pt x="80268" y="11325"/>
                </a:lnTo>
                <a:lnTo>
                  <a:pt x="85896" y="10408"/>
                </a:lnTo>
                <a:lnTo>
                  <a:pt x="91553" y="9796"/>
                </a:lnTo>
                <a:lnTo>
                  <a:pt x="97230" y="9388"/>
                </a:lnTo>
                <a:lnTo>
                  <a:pt x="102919" y="9116"/>
                </a:lnTo>
                <a:lnTo>
                  <a:pt x="108617" y="8935"/>
                </a:lnTo>
                <a:lnTo>
                  <a:pt x="114320" y="7861"/>
                </a:lnTo>
                <a:lnTo>
                  <a:pt x="120027" y="6193"/>
                </a:lnTo>
                <a:lnTo>
                  <a:pt x="125737" y="4129"/>
                </a:lnTo>
                <a:lnTo>
                  <a:pt x="131449" y="2752"/>
                </a:lnTo>
                <a:lnTo>
                  <a:pt x="137162" y="1835"/>
                </a:lnTo>
                <a:lnTo>
                  <a:pt x="142875" y="1223"/>
                </a:lnTo>
                <a:lnTo>
                  <a:pt x="148589" y="815"/>
                </a:lnTo>
                <a:lnTo>
                  <a:pt x="154303" y="543"/>
                </a:lnTo>
                <a:lnTo>
                  <a:pt x="165733" y="242"/>
                </a:lnTo>
                <a:lnTo>
                  <a:pt x="234195" y="0"/>
                </a:lnTo>
                <a:lnTo>
                  <a:pt x="237091" y="952"/>
                </a:lnTo>
                <a:lnTo>
                  <a:pt x="239975" y="2540"/>
                </a:lnTo>
                <a:lnTo>
                  <a:pt x="242850" y="4551"/>
                </a:lnTo>
                <a:lnTo>
                  <a:pt x="245719" y="5891"/>
                </a:lnTo>
                <a:lnTo>
                  <a:pt x="248584" y="6785"/>
                </a:lnTo>
                <a:lnTo>
                  <a:pt x="25717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8"/>
          <p:cNvSpPr/>
          <p:nvPr/>
        </p:nvSpPr>
        <p:spPr>
          <a:xfrm>
            <a:off x="6629400" y="5229225"/>
            <a:ext cx="42863" cy="411480"/>
          </a:xfrm>
          <a:custGeom>
            <a:avLst/>
            <a:gdLst/>
            <a:ahLst/>
            <a:cxnLst/>
            <a:rect l="0" t="0" r="0" b="0"/>
            <a:pathLst>
              <a:path w="42863" h="411480">
                <a:moveTo>
                  <a:pt x="42862" y="0"/>
                </a:moveTo>
                <a:lnTo>
                  <a:pt x="34321" y="0"/>
                </a:lnTo>
                <a:lnTo>
                  <a:pt x="34299" y="4551"/>
                </a:lnTo>
                <a:lnTo>
                  <a:pt x="33343" y="6843"/>
                </a:lnTo>
                <a:lnTo>
                  <a:pt x="31754" y="9325"/>
                </a:lnTo>
                <a:lnTo>
                  <a:pt x="26909" y="15600"/>
                </a:lnTo>
                <a:lnTo>
                  <a:pt x="25559" y="18020"/>
                </a:lnTo>
                <a:lnTo>
                  <a:pt x="21520" y="25789"/>
                </a:lnTo>
                <a:lnTo>
                  <a:pt x="20061" y="29575"/>
                </a:lnTo>
                <a:lnTo>
                  <a:pt x="19089" y="33052"/>
                </a:lnTo>
                <a:lnTo>
                  <a:pt x="18009" y="39454"/>
                </a:lnTo>
                <a:lnTo>
                  <a:pt x="17315" y="51326"/>
                </a:lnTo>
                <a:lnTo>
                  <a:pt x="17259" y="54220"/>
                </a:lnTo>
                <a:lnTo>
                  <a:pt x="16268" y="58054"/>
                </a:lnTo>
                <a:lnTo>
                  <a:pt x="14655" y="62515"/>
                </a:lnTo>
                <a:lnTo>
                  <a:pt x="12627" y="67394"/>
                </a:lnTo>
                <a:lnTo>
                  <a:pt x="11276" y="72552"/>
                </a:lnTo>
                <a:lnTo>
                  <a:pt x="10375" y="77895"/>
                </a:lnTo>
                <a:lnTo>
                  <a:pt x="9373" y="89865"/>
                </a:lnTo>
                <a:lnTo>
                  <a:pt x="8928" y="104710"/>
                </a:lnTo>
                <a:lnTo>
                  <a:pt x="8619" y="136649"/>
                </a:lnTo>
                <a:lnTo>
                  <a:pt x="8572" y="335384"/>
                </a:lnTo>
                <a:lnTo>
                  <a:pt x="7620" y="339794"/>
                </a:lnTo>
                <a:lnTo>
                  <a:pt x="6032" y="344639"/>
                </a:lnTo>
                <a:lnTo>
                  <a:pt x="4022" y="349775"/>
                </a:lnTo>
                <a:lnTo>
                  <a:pt x="2681" y="354150"/>
                </a:lnTo>
                <a:lnTo>
                  <a:pt x="1787" y="358020"/>
                </a:lnTo>
                <a:lnTo>
                  <a:pt x="529" y="368017"/>
                </a:lnTo>
                <a:lnTo>
                  <a:pt x="157" y="379552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9"/>
          <p:cNvSpPr/>
          <p:nvPr/>
        </p:nvSpPr>
        <p:spPr>
          <a:xfrm>
            <a:off x="6775132" y="5220652"/>
            <a:ext cx="221545" cy="342793"/>
          </a:xfrm>
          <a:custGeom>
            <a:avLst/>
            <a:gdLst/>
            <a:ahLst/>
            <a:cxnLst/>
            <a:rect l="0" t="0" r="0" b="0"/>
            <a:pathLst>
              <a:path w="221545" h="342793">
                <a:moveTo>
                  <a:pt x="205740" y="0"/>
                </a:moveTo>
                <a:lnTo>
                  <a:pt x="185239" y="0"/>
                </a:lnTo>
                <a:lnTo>
                  <a:pt x="182547" y="953"/>
                </a:lnTo>
                <a:lnTo>
                  <a:pt x="177018" y="4551"/>
                </a:lnTo>
                <a:lnTo>
                  <a:pt x="171385" y="6785"/>
                </a:lnTo>
                <a:lnTo>
                  <a:pt x="165706" y="7778"/>
                </a:lnTo>
                <a:lnTo>
                  <a:pt x="160007" y="8219"/>
                </a:lnTo>
                <a:lnTo>
                  <a:pt x="157154" y="9290"/>
                </a:lnTo>
                <a:lnTo>
                  <a:pt x="151444" y="13019"/>
                </a:lnTo>
                <a:lnTo>
                  <a:pt x="145731" y="15311"/>
                </a:lnTo>
                <a:lnTo>
                  <a:pt x="139064" y="16330"/>
                </a:lnTo>
                <a:lnTo>
                  <a:pt x="134619" y="16602"/>
                </a:lnTo>
                <a:lnTo>
                  <a:pt x="125553" y="16904"/>
                </a:lnTo>
                <a:lnTo>
                  <a:pt x="111973" y="17098"/>
                </a:lnTo>
                <a:lnTo>
                  <a:pt x="100118" y="17136"/>
                </a:lnTo>
                <a:lnTo>
                  <a:pt x="97225" y="16186"/>
                </a:lnTo>
                <a:lnTo>
                  <a:pt x="91471" y="12592"/>
                </a:lnTo>
                <a:lnTo>
                  <a:pt x="85739" y="10359"/>
                </a:lnTo>
                <a:lnTo>
                  <a:pt x="80016" y="9367"/>
                </a:lnTo>
                <a:lnTo>
                  <a:pt x="74297" y="8925"/>
                </a:lnTo>
                <a:lnTo>
                  <a:pt x="68582" y="8729"/>
                </a:lnTo>
                <a:lnTo>
                  <a:pt x="65724" y="8677"/>
                </a:lnTo>
                <a:lnTo>
                  <a:pt x="62866" y="7690"/>
                </a:lnTo>
                <a:lnTo>
                  <a:pt x="57150" y="4053"/>
                </a:lnTo>
                <a:lnTo>
                  <a:pt x="53129" y="1201"/>
                </a:lnTo>
                <a:lnTo>
                  <a:pt x="49648" y="534"/>
                </a:lnTo>
                <a:lnTo>
                  <a:pt x="47386" y="356"/>
                </a:lnTo>
                <a:lnTo>
                  <a:pt x="45878" y="1190"/>
                </a:lnTo>
                <a:lnTo>
                  <a:pt x="44873" y="2698"/>
                </a:lnTo>
                <a:lnTo>
                  <a:pt x="44203" y="4657"/>
                </a:lnTo>
                <a:lnTo>
                  <a:pt x="42804" y="5962"/>
                </a:lnTo>
                <a:lnTo>
                  <a:pt x="40918" y="6832"/>
                </a:lnTo>
                <a:lnTo>
                  <a:pt x="38709" y="7412"/>
                </a:lnTo>
                <a:lnTo>
                  <a:pt x="33714" y="10597"/>
                </a:lnTo>
                <a:lnTo>
                  <a:pt x="31049" y="12780"/>
                </a:lnTo>
                <a:lnTo>
                  <a:pt x="29272" y="15187"/>
                </a:lnTo>
                <a:lnTo>
                  <a:pt x="27297" y="20403"/>
                </a:lnTo>
                <a:lnTo>
                  <a:pt x="26186" y="28694"/>
                </a:lnTo>
                <a:lnTo>
                  <a:pt x="25077" y="31512"/>
                </a:lnTo>
                <a:lnTo>
                  <a:pt x="19919" y="40028"/>
                </a:lnTo>
                <a:lnTo>
                  <a:pt x="18378" y="45731"/>
                </a:lnTo>
                <a:lnTo>
                  <a:pt x="17693" y="53980"/>
                </a:lnTo>
                <a:lnTo>
                  <a:pt x="17510" y="58847"/>
                </a:lnTo>
                <a:lnTo>
                  <a:pt x="14768" y="69334"/>
                </a:lnTo>
                <a:lnTo>
                  <a:pt x="12702" y="74798"/>
                </a:lnTo>
                <a:lnTo>
                  <a:pt x="11325" y="80345"/>
                </a:lnTo>
                <a:lnTo>
                  <a:pt x="10408" y="85948"/>
                </a:lnTo>
                <a:lnTo>
                  <a:pt x="9796" y="91589"/>
                </a:lnTo>
                <a:lnTo>
                  <a:pt x="8436" y="97254"/>
                </a:lnTo>
                <a:lnTo>
                  <a:pt x="6576" y="102937"/>
                </a:lnTo>
                <a:lnTo>
                  <a:pt x="4384" y="108629"/>
                </a:lnTo>
                <a:lnTo>
                  <a:pt x="2923" y="114330"/>
                </a:lnTo>
                <a:lnTo>
                  <a:pt x="1948" y="120035"/>
                </a:lnTo>
                <a:lnTo>
                  <a:pt x="866" y="130501"/>
                </a:lnTo>
                <a:lnTo>
                  <a:pt x="385" y="138328"/>
                </a:lnTo>
                <a:lnTo>
                  <a:pt x="171" y="147522"/>
                </a:lnTo>
                <a:lnTo>
                  <a:pt x="0" y="204006"/>
                </a:lnTo>
                <a:lnTo>
                  <a:pt x="953" y="204584"/>
                </a:lnTo>
                <a:lnTo>
                  <a:pt x="7381" y="205588"/>
                </a:lnTo>
                <a:lnTo>
                  <a:pt x="7778" y="206591"/>
                </a:lnTo>
                <a:lnTo>
                  <a:pt x="8219" y="210246"/>
                </a:lnTo>
                <a:lnTo>
                  <a:pt x="9290" y="211601"/>
                </a:lnTo>
                <a:lnTo>
                  <a:pt x="10956" y="212505"/>
                </a:lnTo>
                <a:lnTo>
                  <a:pt x="15923" y="213956"/>
                </a:lnTo>
                <a:lnTo>
                  <a:pt x="19142" y="211614"/>
                </a:lnTo>
                <a:lnTo>
                  <a:pt x="24419" y="206901"/>
                </a:lnTo>
                <a:lnTo>
                  <a:pt x="24852" y="205561"/>
                </a:lnTo>
                <a:lnTo>
                  <a:pt x="25333" y="201533"/>
                </a:lnTo>
                <a:lnTo>
                  <a:pt x="27366" y="199126"/>
                </a:lnTo>
                <a:lnTo>
                  <a:pt x="30627" y="196568"/>
                </a:lnTo>
                <a:lnTo>
                  <a:pt x="34705" y="193910"/>
                </a:lnTo>
                <a:lnTo>
                  <a:pt x="38377" y="191186"/>
                </a:lnTo>
                <a:lnTo>
                  <a:pt x="44996" y="185619"/>
                </a:lnTo>
                <a:lnTo>
                  <a:pt x="51114" y="179970"/>
                </a:lnTo>
                <a:lnTo>
                  <a:pt x="59912" y="171434"/>
                </a:lnTo>
                <a:lnTo>
                  <a:pt x="80005" y="151447"/>
                </a:lnTo>
                <a:lnTo>
                  <a:pt x="83816" y="149542"/>
                </a:lnTo>
                <a:lnTo>
                  <a:pt x="88263" y="148273"/>
                </a:lnTo>
                <a:lnTo>
                  <a:pt x="93132" y="147426"/>
                </a:lnTo>
                <a:lnTo>
                  <a:pt x="97330" y="145909"/>
                </a:lnTo>
                <a:lnTo>
                  <a:pt x="101082" y="143945"/>
                </a:lnTo>
                <a:lnTo>
                  <a:pt x="107791" y="140176"/>
                </a:lnTo>
                <a:lnTo>
                  <a:pt x="113947" y="138501"/>
                </a:lnTo>
                <a:lnTo>
                  <a:pt x="117875" y="138054"/>
                </a:lnTo>
                <a:lnTo>
                  <a:pt x="122398" y="137756"/>
                </a:lnTo>
                <a:lnTo>
                  <a:pt x="127319" y="137557"/>
                </a:lnTo>
                <a:lnTo>
                  <a:pt x="137866" y="137337"/>
                </a:lnTo>
                <a:lnTo>
                  <a:pt x="143345" y="137278"/>
                </a:lnTo>
                <a:lnTo>
                  <a:pt x="147951" y="138191"/>
                </a:lnTo>
                <a:lnTo>
                  <a:pt x="151975" y="139752"/>
                </a:lnTo>
                <a:lnTo>
                  <a:pt x="155608" y="141746"/>
                </a:lnTo>
                <a:lnTo>
                  <a:pt x="159936" y="143075"/>
                </a:lnTo>
                <a:lnTo>
                  <a:pt x="164727" y="143961"/>
                </a:lnTo>
                <a:lnTo>
                  <a:pt x="169826" y="144551"/>
                </a:lnTo>
                <a:lnTo>
                  <a:pt x="174177" y="145897"/>
                </a:lnTo>
                <a:lnTo>
                  <a:pt x="178031" y="147747"/>
                </a:lnTo>
                <a:lnTo>
                  <a:pt x="184852" y="152344"/>
                </a:lnTo>
                <a:lnTo>
                  <a:pt x="191059" y="157561"/>
                </a:lnTo>
                <a:lnTo>
                  <a:pt x="196993" y="163055"/>
                </a:lnTo>
                <a:lnTo>
                  <a:pt x="199908" y="165853"/>
                </a:lnTo>
                <a:lnTo>
                  <a:pt x="205688" y="174043"/>
                </a:lnTo>
                <a:lnTo>
                  <a:pt x="208563" y="178893"/>
                </a:lnTo>
                <a:lnTo>
                  <a:pt x="211757" y="189363"/>
                </a:lnTo>
                <a:lnTo>
                  <a:pt x="212609" y="194822"/>
                </a:lnTo>
                <a:lnTo>
                  <a:pt x="216096" y="203428"/>
                </a:lnTo>
                <a:lnTo>
                  <a:pt x="218358" y="207056"/>
                </a:lnTo>
                <a:lnTo>
                  <a:pt x="220873" y="216168"/>
                </a:lnTo>
                <a:lnTo>
                  <a:pt x="221544" y="221264"/>
                </a:lnTo>
                <a:lnTo>
                  <a:pt x="221039" y="226567"/>
                </a:lnTo>
                <a:lnTo>
                  <a:pt x="219749" y="232007"/>
                </a:lnTo>
                <a:lnTo>
                  <a:pt x="217938" y="237539"/>
                </a:lnTo>
                <a:lnTo>
                  <a:pt x="216729" y="243132"/>
                </a:lnTo>
                <a:lnTo>
                  <a:pt x="215924" y="248765"/>
                </a:lnTo>
                <a:lnTo>
                  <a:pt x="215387" y="254426"/>
                </a:lnTo>
                <a:lnTo>
                  <a:pt x="214076" y="260105"/>
                </a:lnTo>
                <a:lnTo>
                  <a:pt x="212250" y="265796"/>
                </a:lnTo>
                <a:lnTo>
                  <a:pt x="210080" y="271495"/>
                </a:lnTo>
                <a:lnTo>
                  <a:pt x="207681" y="277199"/>
                </a:lnTo>
                <a:lnTo>
                  <a:pt x="205129" y="282907"/>
                </a:lnTo>
                <a:lnTo>
                  <a:pt x="199753" y="293376"/>
                </a:lnTo>
                <a:lnTo>
                  <a:pt x="194189" y="301205"/>
                </a:lnTo>
                <a:lnTo>
                  <a:pt x="190420" y="304626"/>
                </a:lnTo>
                <a:lnTo>
                  <a:pt x="186002" y="307859"/>
                </a:lnTo>
                <a:lnTo>
                  <a:pt x="181151" y="310967"/>
                </a:lnTo>
                <a:lnTo>
                  <a:pt x="176965" y="313991"/>
                </a:lnTo>
                <a:lnTo>
                  <a:pt x="173222" y="316960"/>
                </a:lnTo>
                <a:lnTo>
                  <a:pt x="169774" y="319892"/>
                </a:lnTo>
                <a:lnTo>
                  <a:pt x="165570" y="322799"/>
                </a:lnTo>
                <a:lnTo>
                  <a:pt x="160863" y="325689"/>
                </a:lnTo>
                <a:lnTo>
                  <a:pt x="155819" y="328568"/>
                </a:lnTo>
                <a:lnTo>
                  <a:pt x="151504" y="330488"/>
                </a:lnTo>
                <a:lnTo>
                  <a:pt x="147676" y="331768"/>
                </a:lnTo>
                <a:lnTo>
                  <a:pt x="140881" y="333190"/>
                </a:lnTo>
                <a:lnTo>
                  <a:pt x="134686" y="333822"/>
                </a:lnTo>
                <a:lnTo>
                  <a:pt x="131701" y="334943"/>
                </a:lnTo>
                <a:lnTo>
                  <a:pt x="125844" y="338728"/>
                </a:lnTo>
                <a:lnTo>
                  <a:pt x="120066" y="341046"/>
                </a:lnTo>
                <a:lnTo>
                  <a:pt x="113370" y="342076"/>
                </a:lnTo>
                <a:lnTo>
                  <a:pt x="108917" y="342351"/>
                </a:lnTo>
                <a:lnTo>
                  <a:pt x="99842" y="342656"/>
                </a:lnTo>
                <a:lnTo>
                  <a:pt x="92634" y="342792"/>
                </a:lnTo>
                <a:lnTo>
                  <a:pt x="89380" y="341875"/>
                </a:lnTo>
                <a:lnTo>
                  <a:pt x="83222" y="338317"/>
                </a:lnTo>
                <a:lnTo>
                  <a:pt x="77310" y="336101"/>
                </a:lnTo>
                <a:lnTo>
                  <a:pt x="71508" y="335116"/>
                </a:lnTo>
                <a:lnTo>
                  <a:pt x="65754" y="334678"/>
                </a:lnTo>
                <a:lnTo>
                  <a:pt x="60190" y="334397"/>
                </a:lnTo>
                <a:lnTo>
                  <a:pt x="42862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0"/>
          <p:cNvSpPr/>
          <p:nvPr/>
        </p:nvSpPr>
        <p:spPr>
          <a:xfrm>
            <a:off x="7100887" y="5144799"/>
            <a:ext cx="137161" cy="127289"/>
          </a:xfrm>
          <a:custGeom>
            <a:avLst/>
            <a:gdLst/>
            <a:ahLst/>
            <a:cxnLst/>
            <a:rect l="0" t="0" r="0" b="0"/>
            <a:pathLst>
              <a:path w="137161" h="127289">
                <a:moveTo>
                  <a:pt x="0" y="67280"/>
                </a:moveTo>
                <a:lnTo>
                  <a:pt x="0" y="58709"/>
                </a:lnTo>
                <a:lnTo>
                  <a:pt x="0" y="66089"/>
                </a:lnTo>
                <a:lnTo>
                  <a:pt x="0" y="58804"/>
                </a:lnTo>
                <a:lnTo>
                  <a:pt x="0" y="67280"/>
                </a:lnTo>
                <a:lnTo>
                  <a:pt x="0" y="58813"/>
                </a:lnTo>
                <a:lnTo>
                  <a:pt x="0" y="66930"/>
                </a:lnTo>
                <a:lnTo>
                  <a:pt x="0" y="58810"/>
                </a:lnTo>
                <a:lnTo>
                  <a:pt x="0" y="67250"/>
                </a:lnTo>
                <a:lnTo>
                  <a:pt x="0" y="58813"/>
                </a:lnTo>
                <a:lnTo>
                  <a:pt x="0" y="67280"/>
                </a:lnTo>
                <a:lnTo>
                  <a:pt x="0" y="51359"/>
                </a:lnTo>
                <a:lnTo>
                  <a:pt x="2540" y="48139"/>
                </a:lnTo>
                <a:lnTo>
                  <a:pt x="7381" y="42862"/>
                </a:lnTo>
                <a:lnTo>
                  <a:pt x="8043" y="39600"/>
                </a:lnTo>
                <a:lnTo>
                  <a:pt x="8220" y="37397"/>
                </a:lnTo>
                <a:lnTo>
                  <a:pt x="9290" y="35928"/>
                </a:lnTo>
                <a:lnTo>
                  <a:pt x="10956" y="34949"/>
                </a:lnTo>
                <a:lnTo>
                  <a:pt x="13019" y="34296"/>
                </a:lnTo>
                <a:lnTo>
                  <a:pt x="14394" y="32908"/>
                </a:lnTo>
                <a:lnTo>
                  <a:pt x="15311" y="31031"/>
                </a:lnTo>
                <a:lnTo>
                  <a:pt x="15923" y="28827"/>
                </a:lnTo>
                <a:lnTo>
                  <a:pt x="17283" y="27357"/>
                </a:lnTo>
                <a:lnTo>
                  <a:pt x="19142" y="26377"/>
                </a:lnTo>
                <a:lnTo>
                  <a:pt x="21334" y="25724"/>
                </a:lnTo>
                <a:lnTo>
                  <a:pt x="23747" y="24337"/>
                </a:lnTo>
                <a:lnTo>
                  <a:pt x="26309" y="22459"/>
                </a:lnTo>
                <a:lnTo>
                  <a:pt x="28970" y="20254"/>
                </a:lnTo>
                <a:lnTo>
                  <a:pt x="31695" y="18785"/>
                </a:lnTo>
                <a:lnTo>
                  <a:pt x="34465" y="17805"/>
                </a:lnTo>
                <a:lnTo>
                  <a:pt x="41204" y="16233"/>
                </a:lnTo>
                <a:lnTo>
                  <a:pt x="41757" y="15151"/>
                </a:lnTo>
                <a:lnTo>
                  <a:pt x="42371" y="11410"/>
                </a:lnTo>
                <a:lnTo>
                  <a:pt x="43487" y="10031"/>
                </a:lnTo>
                <a:lnTo>
                  <a:pt x="45184" y="9112"/>
                </a:lnTo>
                <a:lnTo>
                  <a:pt x="47268" y="8499"/>
                </a:lnTo>
                <a:lnTo>
                  <a:pt x="49609" y="7138"/>
                </a:lnTo>
                <a:lnTo>
                  <a:pt x="52123" y="5278"/>
                </a:lnTo>
                <a:lnTo>
                  <a:pt x="58451" y="0"/>
                </a:lnTo>
                <a:lnTo>
                  <a:pt x="59922" y="519"/>
                </a:lnTo>
                <a:lnTo>
                  <a:pt x="64097" y="3637"/>
                </a:lnTo>
                <a:lnTo>
                  <a:pt x="68187" y="6954"/>
                </a:lnTo>
                <a:lnTo>
                  <a:pt x="70945" y="7131"/>
                </a:lnTo>
                <a:lnTo>
                  <a:pt x="73014" y="7178"/>
                </a:lnTo>
                <a:lnTo>
                  <a:pt x="74394" y="8163"/>
                </a:lnTo>
                <a:lnTo>
                  <a:pt x="75313" y="9771"/>
                </a:lnTo>
                <a:lnTo>
                  <a:pt x="76789" y="14646"/>
                </a:lnTo>
                <a:lnTo>
                  <a:pt x="79531" y="17852"/>
                </a:lnTo>
                <a:lnTo>
                  <a:pt x="84502" y="23121"/>
                </a:lnTo>
                <a:lnTo>
                  <a:pt x="85182" y="26382"/>
                </a:lnTo>
                <a:lnTo>
                  <a:pt x="85618" y="31685"/>
                </a:lnTo>
                <a:lnTo>
                  <a:pt x="85678" y="34951"/>
                </a:lnTo>
                <a:lnTo>
                  <a:pt x="85723" y="45727"/>
                </a:lnTo>
                <a:lnTo>
                  <a:pt x="84771" y="48149"/>
                </a:lnTo>
                <a:lnTo>
                  <a:pt x="83184" y="50716"/>
                </a:lnTo>
                <a:lnTo>
                  <a:pt x="78344" y="57129"/>
                </a:lnTo>
                <a:lnTo>
                  <a:pt x="75142" y="60547"/>
                </a:lnTo>
                <a:lnTo>
                  <a:pt x="72955" y="62791"/>
                </a:lnTo>
                <a:lnTo>
                  <a:pt x="71496" y="65240"/>
                </a:lnTo>
                <a:lnTo>
                  <a:pt x="70524" y="67825"/>
                </a:lnTo>
                <a:lnTo>
                  <a:pt x="69876" y="70501"/>
                </a:lnTo>
                <a:lnTo>
                  <a:pt x="68492" y="72285"/>
                </a:lnTo>
                <a:lnTo>
                  <a:pt x="66616" y="73475"/>
                </a:lnTo>
                <a:lnTo>
                  <a:pt x="64414" y="74268"/>
                </a:lnTo>
                <a:lnTo>
                  <a:pt x="62945" y="75749"/>
                </a:lnTo>
                <a:lnTo>
                  <a:pt x="61966" y="77689"/>
                </a:lnTo>
                <a:lnTo>
                  <a:pt x="61313" y="79934"/>
                </a:lnTo>
                <a:lnTo>
                  <a:pt x="59925" y="82384"/>
                </a:lnTo>
                <a:lnTo>
                  <a:pt x="58048" y="84969"/>
                </a:lnTo>
                <a:lnTo>
                  <a:pt x="52741" y="91412"/>
                </a:lnTo>
                <a:lnTo>
                  <a:pt x="49475" y="94833"/>
                </a:lnTo>
                <a:lnTo>
                  <a:pt x="47272" y="97079"/>
                </a:lnTo>
                <a:lnTo>
                  <a:pt x="45801" y="99529"/>
                </a:lnTo>
                <a:lnTo>
                  <a:pt x="44822" y="102114"/>
                </a:lnTo>
                <a:lnTo>
                  <a:pt x="44169" y="104791"/>
                </a:lnTo>
                <a:lnTo>
                  <a:pt x="42781" y="106575"/>
                </a:lnTo>
                <a:lnTo>
                  <a:pt x="40903" y="107764"/>
                </a:lnTo>
                <a:lnTo>
                  <a:pt x="38698" y="108557"/>
                </a:lnTo>
                <a:lnTo>
                  <a:pt x="37229" y="110038"/>
                </a:lnTo>
                <a:lnTo>
                  <a:pt x="36250" y="111978"/>
                </a:lnTo>
                <a:lnTo>
                  <a:pt x="34677" y="117385"/>
                </a:lnTo>
                <a:lnTo>
                  <a:pt x="33596" y="117828"/>
                </a:lnTo>
                <a:lnTo>
                  <a:pt x="29853" y="118321"/>
                </a:lnTo>
                <a:lnTo>
                  <a:pt x="28475" y="119405"/>
                </a:lnTo>
                <a:lnTo>
                  <a:pt x="27556" y="121081"/>
                </a:lnTo>
                <a:lnTo>
                  <a:pt x="26943" y="123150"/>
                </a:lnTo>
                <a:lnTo>
                  <a:pt x="25582" y="124529"/>
                </a:lnTo>
                <a:lnTo>
                  <a:pt x="23723" y="125449"/>
                </a:lnTo>
                <a:lnTo>
                  <a:pt x="17530" y="127180"/>
                </a:lnTo>
                <a:lnTo>
                  <a:pt x="14777" y="127240"/>
                </a:lnTo>
                <a:lnTo>
                  <a:pt x="8605" y="127288"/>
                </a:lnTo>
                <a:lnTo>
                  <a:pt x="8582" y="127288"/>
                </a:lnTo>
                <a:lnTo>
                  <a:pt x="13513" y="127288"/>
                </a:lnTo>
                <a:lnTo>
                  <a:pt x="8646" y="127288"/>
                </a:lnTo>
                <a:lnTo>
                  <a:pt x="38808" y="127288"/>
                </a:lnTo>
                <a:lnTo>
                  <a:pt x="40159" y="126336"/>
                </a:lnTo>
                <a:lnTo>
                  <a:pt x="41060" y="124748"/>
                </a:lnTo>
                <a:lnTo>
                  <a:pt x="41661" y="122738"/>
                </a:lnTo>
                <a:lnTo>
                  <a:pt x="43014" y="121396"/>
                </a:lnTo>
                <a:lnTo>
                  <a:pt x="44869" y="120503"/>
                </a:lnTo>
                <a:lnTo>
                  <a:pt x="51051" y="118820"/>
                </a:lnTo>
                <a:lnTo>
                  <a:pt x="53804" y="118762"/>
                </a:lnTo>
                <a:lnTo>
                  <a:pt x="55872" y="118746"/>
                </a:lnTo>
                <a:lnTo>
                  <a:pt x="57251" y="117784"/>
                </a:lnTo>
                <a:lnTo>
                  <a:pt x="58169" y="116189"/>
                </a:lnTo>
                <a:lnTo>
                  <a:pt x="58782" y="114174"/>
                </a:lnTo>
                <a:lnTo>
                  <a:pt x="60143" y="112830"/>
                </a:lnTo>
                <a:lnTo>
                  <a:pt x="62003" y="111935"/>
                </a:lnTo>
                <a:lnTo>
                  <a:pt x="64195" y="111337"/>
                </a:lnTo>
                <a:lnTo>
                  <a:pt x="66610" y="110939"/>
                </a:lnTo>
                <a:lnTo>
                  <a:pt x="69171" y="110674"/>
                </a:lnTo>
                <a:lnTo>
                  <a:pt x="71832" y="110497"/>
                </a:lnTo>
                <a:lnTo>
                  <a:pt x="74557" y="109426"/>
                </a:lnTo>
                <a:lnTo>
                  <a:pt x="77328" y="107761"/>
                </a:lnTo>
                <a:lnTo>
                  <a:pt x="84066" y="102793"/>
                </a:lnTo>
                <a:lnTo>
                  <a:pt x="87528" y="102114"/>
                </a:lnTo>
                <a:lnTo>
                  <a:pt x="89784" y="101933"/>
                </a:lnTo>
                <a:lnTo>
                  <a:pt x="92241" y="100859"/>
                </a:lnTo>
                <a:lnTo>
                  <a:pt x="94831" y="99192"/>
                </a:lnTo>
                <a:lnTo>
                  <a:pt x="97511" y="97127"/>
                </a:lnTo>
                <a:lnTo>
                  <a:pt x="100250" y="95751"/>
                </a:lnTo>
                <a:lnTo>
                  <a:pt x="103029" y="94833"/>
                </a:lnTo>
                <a:lnTo>
                  <a:pt x="109781" y="93361"/>
                </a:lnTo>
                <a:lnTo>
                  <a:pt x="113244" y="93159"/>
                </a:lnTo>
                <a:lnTo>
                  <a:pt x="117958" y="93070"/>
                </a:lnTo>
                <a:lnTo>
                  <a:pt x="137052" y="92998"/>
                </a:lnTo>
                <a:lnTo>
                  <a:pt x="137113" y="95538"/>
                </a:lnTo>
                <a:lnTo>
                  <a:pt x="137160" y="101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1"/>
          <p:cNvSpPr/>
          <p:nvPr/>
        </p:nvSpPr>
        <p:spPr>
          <a:xfrm>
            <a:off x="7186612" y="5126354"/>
            <a:ext cx="188596" cy="360047"/>
          </a:xfrm>
          <a:custGeom>
            <a:avLst/>
            <a:gdLst/>
            <a:ahLst/>
            <a:cxnLst/>
            <a:rect l="0" t="0" r="0" b="0"/>
            <a:pathLst>
              <a:path w="188596" h="360047">
                <a:moveTo>
                  <a:pt x="188595" y="0"/>
                </a:moveTo>
                <a:lnTo>
                  <a:pt x="175825" y="12771"/>
                </a:lnTo>
                <a:lnTo>
                  <a:pt x="174366" y="15182"/>
                </a:lnTo>
                <a:lnTo>
                  <a:pt x="172746" y="20401"/>
                </a:lnTo>
                <a:lnTo>
                  <a:pt x="172026" y="28435"/>
                </a:lnTo>
                <a:lnTo>
                  <a:pt x="171834" y="33244"/>
                </a:lnTo>
                <a:lnTo>
                  <a:pt x="170754" y="37403"/>
                </a:lnTo>
                <a:lnTo>
                  <a:pt x="167013" y="44564"/>
                </a:lnTo>
                <a:lnTo>
                  <a:pt x="162176" y="50921"/>
                </a:lnTo>
                <a:lnTo>
                  <a:pt x="156851" y="56922"/>
                </a:lnTo>
                <a:lnTo>
                  <a:pt x="151309" y="62764"/>
                </a:lnTo>
                <a:lnTo>
                  <a:pt x="145671" y="71076"/>
                </a:lnTo>
                <a:lnTo>
                  <a:pt x="140943" y="80167"/>
                </a:lnTo>
                <a:lnTo>
                  <a:pt x="137329" y="90640"/>
                </a:lnTo>
                <a:lnTo>
                  <a:pt x="130649" y="100728"/>
                </a:lnTo>
                <a:lnTo>
                  <a:pt x="125376" y="110174"/>
                </a:lnTo>
                <a:lnTo>
                  <a:pt x="122398" y="120721"/>
                </a:lnTo>
                <a:lnTo>
                  <a:pt x="121604" y="126201"/>
                </a:lnTo>
                <a:lnTo>
                  <a:pt x="119169" y="130807"/>
                </a:lnTo>
                <a:lnTo>
                  <a:pt x="115642" y="134830"/>
                </a:lnTo>
                <a:lnTo>
                  <a:pt x="111385" y="138464"/>
                </a:lnTo>
                <a:lnTo>
                  <a:pt x="108547" y="142792"/>
                </a:lnTo>
                <a:lnTo>
                  <a:pt x="105393" y="152681"/>
                </a:lnTo>
                <a:lnTo>
                  <a:pt x="101452" y="160886"/>
                </a:lnTo>
                <a:lnTo>
                  <a:pt x="96525" y="168660"/>
                </a:lnTo>
                <a:lnTo>
                  <a:pt x="91160" y="178465"/>
                </a:lnTo>
                <a:lnTo>
                  <a:pt x="82785" y="194696"/>
                </a:lnTo>
                <a:lnTo>
                  <a:pt x="77116" y="203372"/>
                </a:lnTo>
                <a:lnTo>
                  <a:pt x="74270" y="207019"/>
                </a:lnTo>
                <a:lnTo>
                  <a:pt x="72373" y="211355"/>
                </a:lnTo>
                <a:lnTo>
                  <a:pt x="70266" y="221254"/>
                </a:lnTo>
                <a:lnTo>
                  <a:pt x="66790" y="229462"/>
                </a:lnTo>
                <a:lnTo>
                  <a:pt x="62069" y="237239"/>
                </a:lnTo>
                <a:lnTo>
                  <a:pt x="56797" y="247045"/>
                </a:lnTo>
                <a:lnTo>
                  <a:pt x="53818" y="255213"/>
                </a:lnTo>
                <a:lnTo>
                  <a:pt x="51542" y="262971"/>
                </a:lnTo>
                <a:lnTo>
                  <a:pt x="47355" y="272769"/>
                </a:lnTo>
                <a:lnTo>
                  <a:pt x="44859" y="280934"/>
                </a:lnTo>
                <a:lnTo>
                  <a:pt x="44194" y="284444"/>
                </a:lnTo>
                <a:lnTo>
                  <a:pt x="40915" y="290885"/>
                </a:lnTo>
                <a:lnTo>
                  <a:pt x="36282" y="296922"/>
                </a:lnTo>
                <a:lnTo>
                  <a:pt x="31048" y="302781"/>
                </a:lnTo>
                <a:lnTo>
                  <a:pt x="29271" y="305677"/>
                </a:lnTo>
                <a:lnTo>
                  <a:pt x="27297" y="311434"/>
                </a:lnTo>
                <a:lnTo>
                  <a:pt x="26186" y="320031"/>
                </a:lnTo>
                <a:lnTo>
                  <a:pt x="25077" y="321939"/>
                </a:lnTo>
                <a:lnTo>
                  <a:pt x="23385" y="323211"/>
                </a:lnTo>
                <a:lnTo>
                  <a:pt x="21306" y="324059"/>
                </a:lnTo>
                <a:lnTo>
                  <a:pt x="19919" y="325577"/>
                </a:lnTo>
                <a:lnTo>
                  <a:pt x="18994" y="327542"/>
                </a:lnTo>
                <a:lnTo>
                  <a:pt x="17967" y="332265"/>
                </a:lnTo>
                <a:lnTo>
                  <a:pt x="17511" y="337539"/>
                </a:lnTo>
                <a:lnTo>
                  <a:pt x="16436" y="339326"/>
                </a:lnTo>
                <a:lnTo>
                  <a:pt x="14767" y="340517"/>
                </a:lnTo>
                <a:lnTo>
                  <a:pt x="12702" y="341312"/>
                </a:lnTo>
                <a:lnTo>
                  <a:pt x="11326" y="342794"/>
                </a:lnTo>
                <a:lnTo>
                  <a:pt x="10408" y="344734"/>
                </a:lnTo>
                <a:lnTo>
                  <a:pt x="9796" y="346981"/>
                </a:lnTo>
                <a:lnTo>
                  <a:pt x="8436" y="348478"/>
                </a:lnTo>
                <a:lnTo>
                  <a:pt x="6576" y="349476"/>
                </a:lnTo>
                <a:lnTo>
                  <a:pt x="1299" y="351079"/>
                </a:lnTo>
                <a:lnTo>
                  <a:pt x="866" y="352163"/>
                </a:lnTo>
                <a:lnTo>
                  <a:pt x="0" y="360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2"/>
          <p:cNvSpPr/>
          <p:nvPr/>
        </p:nvSpPr>
        <p:spPr>
          <a:xfrm>
            <a:off x="7246619" y="5263515"/>
            <a:ext cx="231459" cy="231458"/>
          </a:xfrm>
          <a:custGeom>
            <a:avLst/>
            <a:gdLst/>
            <a:ahLst/>
            <a:cxnLst/>
            <a:rect l="0" t="0" r="0" b="0"/>
            <a:pathLst>
              <a:path w="231459" h="231458">
                <a:moveTo>
                  <a:pt x="231458" y="0"/>
                </a:moveTo>
                <a:lnTo>
                  <a:pt x="231458" y="4551"/>
                </a:lnTo>
                <a:lnTo>
                  <a:pt x="229553" y="5891"/>
                </a:lnTo>
                <a:lnTo>
                  <a:pt x="222356" y="7381"/>
                </a:lnTo>
                <a:lnTo>
                  <a:pt x="215348" y="10583"/>
                </a:lnTo>
                <a:lnTo>
                  <a:pt x="209058" y="15181"/>
                </a:lnTo>
                <a:lnTo>
                  <a:pt x="203088" y="20400"/>
                </a:lnTo>
                <a:lnTo>
                  <a:pt x="200162" y="22172"/>
                </a:lnTo>
                <a:lnTo>
                  <a:pt x="194371" y="24142"/>
                </a:lnTo>
                <a:lnTo>
                  <a:pt x="188623" y="27557"/>
                </a:lnTo>
                <a:lnTo>
                  <a:pt x="185756" y="29801"/>
                </a:lnTo>
                <a:lnTo>
                  <a:pt x="181940" y="31297"/>
                </a:lnTo>
                <a:lnTo>
                  <a:pt x="177491" y="32295"/>
                </a:lnTo>
                <a:lnTo>
                  <a:pt x="172620" y="32960"/>
                </a:lnTo>
                <a:lnTo>
                  <a:pt x="168421" y="33403"/>
                </a:lnTo>
                <a:lnTo>
                  <a:pt x="161214" y="33896"/>
                </a:lnTo>
                <a:lnTo>
                  <a:pt x="154836" y="34114"/>
                </a:lnTo>
                <a:lnTo>
                  <a:pt x="142981" y="34255"/>
                </a:lnTo>
                <a:lnTo>
                  <a:pt x="94686" y="34289"/>
                </a:lnTo>
                <a:lnTo>
                  <a:pt x="94414" y="38841"/>
                </a:lnTo>
                <a:lnTo>
                  <a:pt x="93422" y="40181"/>
                </a:lnTo>
                <a:lnTo>
                  <a:pt x="91809" y="41075"/>
                </a:lnTo>
                <a:lnTo>
                  <a:pt x="89782" y="41671"/>
                </a:lnTo>
                <a:lnTo>
                  <a:pt x="88430" y="43020"/>
                </a:lnTo>
                <a:lnTo>
                  <a:pt x="87528" y="44873"/>
                </a:lnTo>
                <a:lnTo>
                  <a:pt x="86527" y="49471"/>
                </a:lnTo>
                <a:lnTo>
                  <a:pt x="86081" y="54690"/>
                </a:lnTo>
                <a:lnTo>
                  <a:pt x="85884" y="60184"/>
                </a:lnTo>
                <a:lnTo>
                  <a:pt x="85831" y="62983"/>
                </a:lnTo>
                <a:lnTo>
                  <a:pt x="84843" y="66753"/>
                </a:lnTo>
                <a:lnTo>
                  <a:pt x="83232" y="71172"/>
                </a:lnTo>
                <a:lnTo>
                  <a:pt x="81206" y="76023"/>
                </a:lnTo>
                <a:lnTo>
                  <a:pt x="79855" y="80209"/>
                </a:lnTo>
                <a:lnTo>
                  <a:pt x="78354" y="87401"/>
                </a:lnTo>
                <a:lnTo>
                  <a:pt x="77687" y="93772"/>
                </a:lnTo>
                <a:lnTo>
                  <a:pt x="77391" y="99779"/>
                </a:lnTo>
                <a:lnTo>
                  <a:pt x="77259" y="105623"/>
                </a:lnTo>
                <a:lnTo>
                  <a:pt x="77153" y="145728"/>
                </a:lnTo>
                <a:lnTo>
                  <a:pt x="81704" y="145731"/>
                </a:lnTo>
                <a:lnTo>
                  <a:pt x="83045" y="144779"/>
                </a:lnTo>
                <a:lnTo>
                  <a:pt x="83938" y="143192"/>
                </a:lnTo>
                <a:lnTo>
                  <a:pt x="84534" y="141181"/>
                </a:lnTo>
                <a:lnTo>
                  <a:pt x="85884" y="139841"/>
                </a:lnTo>
                <a:lnTo>
                  <a:pt x="87736" y="138947"/>
                </a:lnTo>
                <a:lnTo>
                  <a:pt x="89924" y="138351"/>
                </a:lnTo>
                <a:lnTo>
                  <a:pt x="94894" y="135150"/>
                </a:lnTo>
                <a:lnTo>
                  <a:pt x="100278" y="130551"/>
                </a:lnTo>
                <a:lnTo>
                  <a:pt x="105846" y="125333"/>
                </a:lnTo>
                <a:lnTo>
                  <a:pt x="108664" y="123560"/>
                </a:lnTo>
                <a:lnTo>
                  <a:pt x="114335" y="121591"/>
                </a:lnTo>
                <a:lnTo>
                  <a:pt x="120031" y="118175"/>
                </a:lnTo>
                <a:lnTo>
                  <a:pt x="122884" y="115931"/>
                </a:lnTo>
                <a:lnTo>
                  <a:pt x="128593" y="113437"/>
                </a:lnTo>
                <a:lnTo>
                  <a:pt x="131449" y="112772"/>
                </a:lnTo>
                <a:lnTo>
                  <a:pt x="137162" y="109494"/>
                </a:lnTo>
                <a:lnTo>
                  <a:pt x="140020" y="107286"/>
                </a:lnTo>
                <a:lnTo>
                  <a:pt x="145734" y="104832"/>
                </a:lnTo>
                <a:lnTo>
                  <a:pt x="151449" y="103742"/>
                </a:lnTo>
                <a:lnTo>
                  <a:pt x="157163" y="103257"/>
                </a:lnTo>
                <a:lnTo>
                  <a:pt x="159068" y="104081"/>
                </a:lnTo>
                <a:lnTo>
                  <a:pt x="160338" y="105582"/>
                </a:lnTo>
                <a:lnTo>
                  <a:pt x="161184" y="107535"/>
                </a:lnTo>
                <a:lnTo>
                  <a:pt x="164665" y="112246"/>
                </a:lnTo>
                <a:lnTo>
                  <a:pt x="166927" y="114835"/>
                </a:lnTo>
                <a:lnTo>
                  <a:pt x="169388" y="116562"/>
                </a:lnTo>
                <a:lnTo>
                  <a:pt x="174662" y="118480"/>
                </a:lnTo>
                <a:lnTo>
                  <a:pt x="176449" y="119944"/>
                </a:lnTo>
                <a:lnTo>
                  <a:pt x="177641" y="121872"/>
                </a:lnTo>
                <a:lnTo>
                  <a:pt x="179553" y="127261"/>
                </a:lnTo>
                <a:lnTo>
                  <a:pt x="179883" y="132745"/>
                </a:lnTo>
                <a:lnTo>
                  <a:pt x="179981" y="140403"/>
                </a:lnTo>
                <a:lnTo>
                  <a:pt x="179043" y="143132"/>
                </a:lnTo>
                <a:lnTo>
                  <a:pt x="175461" y="148703"/>
                </a:lnTo>
                <a:lnTo>
                  <a:pt x="173232" y="154355"/>
                </a:lnTo>
                <a:lnTo>
                  <a:pt x="172638" y="157196"/>
                </a:lnTo>
                <a:lnTo>
                  <a:pt x="169439" y="162892"/>
                </a:lnTo>
                <a:lnTo>
                  <a:pt x="164841" y="168599"/>
                </a:lnTo>
                <a:lnTo>
                  <a:pt x="159623" y="174310"/>
                </a:lnTo>
                <a:lnTo>
                  <a:pt x="155946" y="177167"/>
                </a:lnTo>
                <a:lnTo>
                  <a:pt x="151589" y="180024"/>
                </a:lnTo>
                <a:lnTo>
                  <a:pt x="146780" y="182880"/>
                </a:lnTo>
                <a:lnTo>
                  <a:pt x="142620" y="184785"/>
                </a:lnTo>
                <a:lnTo>
                  <a:pt x="135459" y="186902"/>
                </a:lnTo>
                <a:lnTo>
                  <a:pt x="131264" y="188418"/>
                </a:lnTo>
                <a:lnTo>
                  <a:pt x="126562" y="190383"/>
                </a:lnTo>
                <a:lnTo>
                  <a:pt x="121522" y="192644"/>
                </a:lnTo>
                <a:lnTo>
                  <a:pt x="117210" y="195104"/>
                </a:lnTo>
                <a:lnTo>
                  <a:pt x="113382" y="197697"/>
                </a:lnTo>
                <a:lnTo>
                  <a:pt x="109879" y="200378"/>
                </a:lnTo>
                <a:lnTo>
                  <a:pt x="105637" y="202165"/>
                </a:lnTo>
                <a:lnTo>
                  <a:pt x="100906" y="203357"/>
                </a:lnTo>
                <a:lnTo>
                  <a:pt x="95846" y="204151"/>
                </a:lnTo>
                <a:lnTo>
                  <a:pt x="91519" y="205633"/>
                </a:lnTo>
                <a:lnTo>
                  <a:pt x="87683" y="207573"/>
                </a:lnTo>
                <a:lnTo>
                  <a:pt x="84173" y="209820"/>
                </a:lnTo>
                <a:lnTo>
                  <a:pt x="79928" y="211317"/>
                </a:lnTo>
                <a:lnTo>
                  <a:pt x="75193" y="212315"/>
                </a:lnTo>
                <a:lnTo>
                  <a:pt x="70132" y="212981"/>
                </a:lnTo>
                <a:lnTo>
                  <a:pt x="65804" y="213425"/>
                </a:lnTo>
                <a:lnTo>
                  <a:pt x="61968" y="213720"/>
                </a:lnTo>
                <a:lnTo>
                  <a:pt x="58456" y="213918"/>
                </a:lnTo>
                <a:lnTo>
                  <a:pt x="54212" y="215002"/>
                </a:lnTo>
                <a:lnTo>
                  <a:pt x="49476" y="216677"/>
                </a:lnTo>
                <a:lnTo>
                  <a:pt x="44414" y="218746"/>
                </a:lnTo>
                <a:lnTo>
                  <a:pt x="40087" y="220126"/>
                </a:lnTo>
                <a:lnTo>
                  <a:pt x="36250" y="221045"/>
                </a:lnTo>
                <a:lnTo>
                  <a:pt x="29446" y="222067"/>
                </a:lnTo>
                <a:lnTo>
                  <a:pt x="23248" y="222521"/>
                </a:lnTo>
                <a:lnTo>
                  <a:pt x="17318" y="222723"/>
                </a:lnTo>
                <a:lnTo>
                  <a:pt x="14402" y="222777"/>
                </a:lnTo>
                <a:lnTo>
                  <a:pt x="11507" y="223765"/>
                </a:lnTo>
                <a:lnTo>
                  <a:pt x="5749" y="22740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104</Words>
  <Application>Microsoft Office PowerPoint</Application>
  <PresentationFormat>On-screen Show (4:3)</PresentationFormat>
  <Paragraphs>15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Geometry Review</vt:lpstr>
      <vt:lpstr>Slide 2</vt:lpstr>
      <vt:lpstr>Slide 3</vt:lpstr>
      <vt:lpstr>Slide 4</vt:lpstr>
      <vt:lpstr>Define, in words, the following and state which segment, in the image below, matches the description. D, E, and F are the midpoints of each side.</vt:lpstr>
      <vt:lpstr>Name the type of congruence that each pair of triangles displays, and fill in the missing values, if applicable.</vt:lpstr>
      <vt:lpstr>Name the type of congruence that each pair of triangles displays, and fill in the missing values, if applicable.</vt:lpstr>
      <vt:lpstr>Name the type of congruence that each pair of triangles displays, and fill in the missing values, if applicable.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Geometry Review</dc:title>
  <dc:creator>Ameena</dc:creator>
  <cp:lastModifiedBy>Ameena</cp:lastModifiedBy>
  <cp:revision>10</cp:revision>
  <dcterms:created xsi:type="dcterms:W3CDTF">2009-10-26T15:26:12Z</dcterms:created>
  <dcterms:modified xsi:type="dcterms:W3CDTF">2009-10-26T18:12:17Z</dcterms:modified>
</cp:coreProperties>
</file>